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6"/>
  </p:notesMasterIdLst>
  <p:sldIdLst>
    <p:sldId id="256" r:id="rId2"/>
    <p:sldId id="303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2" r:id="rId11"/>
    <p:sldId id="314" r:id="rId12"/>
    <p:sldId id="316" r:id="rId13"/>
    <p:sldId id="257" r:id="rId14"/>
    <p:sldId id="258" r:id="rId15"/>
    <p:sldId id="293" r:id="rId16"/>
    <p:sldId id="260" r:id="rId17"/>
    <p:sldId id="294" r:id="rId18"/>
    <p:sldId id="262" r:id="rId19"/>
    <p:sldId id="295" r:id="rId20"/>
    <p:sldId id="296" r:id="rId21"/>
    <p:sldId id="317" r:id="rId22"/>
    <p:sldId id="318" r:id="rId23"/>
    <p:sldId id="319" r:id="rId24"/>
    <p:sldId id="320" r:id="rId25"/>
    <p:sldId id="321" r:id="rId26"/>
    <p:sldId id="267" r:id="rId27"/>
    <p:sldId id="297" r:id="rId28"/>
    <p:sldId id="265" r:id="rId29"/>
    <p:sldId id="259" r:id="rId30"/>
    <p:sldId id="298" r:id="rId31"/>
    <p:sldId id="299" r:id="rId32"/>
    <p:sldId id="300" r:id="rId33"/>
    <p:sldId id="301" r:id="rId34"/>
    <p:sldId id="302" r:id="rId35"/>
  </p:sldIdLst>
  <p:sldSz cx="9144000" cy="5143500" type="screen16x9"/>
  <p:notesSz cx="6858000" cy="9144000"/>
  <p:embeddedFontLst>
    <p:embeddedFont>
      <p:font typeface="Imprint MT Shadow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Poppins ExtraBold" panose="020B0604020202020204" charset="0"/>
      <p:bold r:id="rId42"/>
      <p:boldItalic r:id="rId43"/>
    </p:embeddedFont>
    <p:embeddedFont>
      <p:font typeface="Rockwell Condensed" panose="020B0604020202020204" charset="0"/>
      <p:regular r:id="rId44"/>
      <p:bold r:id="rId45"/>
    </p:embeddedFont>
    <p:embeddedFont>
      <p:font typeface="Poppins" panose="020B0604020202020204" charset="0"/>
      <p:regular r:id="rId46"/>
      <p:bold r:id="rId47"/>
      <p:italic r:id="rId48"/>
      <p:boldItalic r:id="rId49"/>
    </p:embeddedFont>
    <p:embeddedFont>
      <p:font typeface="NSimSun" panose="02010609030101010101" pitchFamily="49" charset="-122"/>
      <p:regular r:id="rId50"/>
    </p:embeddedFont>
    <p:embeddedFont>
      <p:font typeface="Red Hat Display Medium" panose="020B0604020202020204" charset="0"/>
      <p:regular r:id="rId51"/>
      <p:bold r:id="rId52"/>
      <p:italic r:id="rId53"/>
      <p:boldItalic r:id="rId54"/>
    </p:embeddedFont>
    <p:embeddedFont>
      <p:font typeface="Questrial" panose="020B0604020202020204" charset="0"/>
      <p:regular r:id="rId55"/>
    </p:embeddedFont>
    <p:embeddedFont>
      <p:font typeface="Tempus Sans ITC" panose="04020404030D07020202" pitchFamily="82" charset="0"/>
      <p:regular r:id="rId56"/>
    </p:embeddedFont>
    <p:embeddedFont>
      <p:font typeface="Vibur" panose="020B0604020202020204" charset="0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DF50E-FBAF-4CF4-A4A6-88A31C8AA82C}">
  <a:tblStyle styleId="{076DF50E-FBAF-4CF4-A4A6-88A31C8AA8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" y="6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Nguyen" userId="ec4fff0364e0acbc" providerId="LiveId" clId="{43994BFB-5697-47B8-84F4-71DD6E093B74}"/>
    <pc:docChg chg="modSld">
      <pc:chgData name="Dung Nguyen" userId="ec4fff0364e0acbc" providerId="LiveId" clId="{43994BFB-5697-47B8-84F4-71DD6E093B74}" dt="2023-04-01T04:21:47.817" v="434" actId="114"/>
      <pc:docMkLst>
        <pc:docMk/>
      </pc:docMkLst>
      <pc:sldChg chg="modTransition modAnim">
        <pc:chgData name="Dung Nguyen" userId="ec4fff0364e0acbc" providerId="LiveId" clId="{43994BFB-5697-47B8-84F4-71DD6E093B74}" dt="2023-04-01T03:20:52.394" v="60"/>
        <pc:sldMkLst>
          <pc:docMk/>
          <pc:sldMk cId="0" sldId="257"/>
        </pc:sldMkLst>
      </pc:sldChg>
      <pc:sldChg chg="modTransition">
        <pc:chgData name="Dung Nguyen" userId="ec4fff0364e0acbc" providerId="LiveId" clId="{43994BFB-5697-47B8-84F4-71DD6E093B74}" dt="2023-04-01T03:21:04.012" v="61"/>
        <pc:sldMkLst>
          <pc:docMk/>
          <pc:sldMk cId="0" sldId="258"/>
        </pc:sldMkLst>
      </pc:sldChg>
      <pc:sldChg chg="addSp modSp mod modTransition modAnim">
        <pc:chgData name="Dung Nguyen" userId="ec4fff0364e0acbc" providerId="LiveId" clId="{43994BFB-5697-47B8-84F4-71DD6E093B74}" dt="2023-04-01T03:47:35.556" v="380"/>
        <pc:sldMkLst>
          <pc:docMk/>
          <pc:sldMk cId="0" sldId="259"/>
        </pc:sldMkLst>
        <pc:spChg chg="add mod">
          <ac:chgData name="Dung Nguyen" userId="ec4fff0364e0acbc" providerId="LiveId" clId="{43994BFB-5697-47B8-84F4-71DD6E093B74}" dt="2023-04-01T03:44:25.853" v="378" actId="20577"/>
          <ac:spMkLst>
            <pc:docMk/>
            <pc:sldMk cId="0" sldId="259"/>
            <ac:spMk id="2" creationId="{D01313B8-E761-4F24-0D24-3C8A7660577F}"/>
          </ac:spMkLst>
        </pc:spChg>
        <pc:spChg chg="mod">
          <ac:chgData name="Dung Nguyen" userId="ec4fff0364e0acbc" providerId="LiveId" clId="{43994BFB-5697-47B8-84F4-71DD6E093B74}" dt="2023-04-01T03:44:18.071" v="362" actId="20577"/>
          <ac:spMkLst>
            <pc:docMk/>
            <pc:sldMk cId="0" sldId="259"/>
            <ac:spMk id="14" creationId="{72AF115D-C76C-BF00-B2D4-03ACD3AD03F5}"/>
          </ac:spMkLst>
        </pc:spChg>
        <pc:grpChg chg="mod">
          <ac:chgData name="Dung Nguyen" userId="ec4fff0364e0acbc" providerId="LiveId" clId="{43994BFB-5697-47B8-84F4-71DD6E093B74}" dt="2023-04-01T03:41:00.018" v="273" actId="1076"/>
          <ac:grpSpMkLst>
            <pc:docMk/>
            <pc:sldMk cId="0" sldId="259"/>
            <ac:grpSpMk id="1005" creationId="{00000000-0000-0000-0000-000000000000}"/>
          </ac:grpSpMkLst>
        </pc:grpChg>
      </pc:sldChg>
      <pc:sldChg chg="modTransition">
        <pc:chgData name="Dung Nguyen" userId="ec4fff0364e0acbc" providerId="LiveId" clId="{43994BFB-5697-47B8-84F4-71DD6E093B74}" dt="2023-04-01T03:25:56.620" v="111"/>
        <pc:sldMkLst>
          <pc:docMk/>
          <pc:sldMk cId="0" sldId="260"/>
        </pc:sldMkLst>
      </pc:sldChg>
      <pc:sldChg chg="modTransition">
        <pc:chgData name="Dung Nguyen" userId="ec4fff0364e0acbc" providerId="LiveId" clId="{43994BFB-5697-47B8-84F4-71DD6E093B74}" dt="2023-04-01T03:27:23.301" v="132"/>
        <pc:sldMkLst>
          <pc:docMk/>
          <pc:sldMk cId="0" sldId="262"/>
        </pc:sldMkLst>
      </pc:sldChg>
      <pc:sldChg chg="modTransition">
        <pc:chgData name="Dung Nguyen" userId="ec4fff0364e0acbc" providerId="LiveId" clId="{43994BFB-5697-47B8-84F4-71DD6E093B74}" dt="2023-04-01T03:37:15.157" v="235"/>
        <pc:sldMkLst>
          <pc:docMk/>
          <pc:sldMk cId="0" sldId="265"/>
        </pc:sldMkLst>
      </pc:sldChg>
      <pc:sldChg chg="modTransition">
        <pc:chgData name="Dung Nguyen" userId="ec4fff0364e0acbc" providerId="LiveId" clId="{43994BFB-5697-47B8-84F4-71DD6E093B74}" dt="2023-04-01T03:36:23.606" v="228"/>
        <pc:sldMkLst>
          <pc:docMk/>
          <pc:sldMk cId="0" sldId="267"/>
        </pc:sldMkLst>
      </pc:sldChg>
      <pc:sldChg chg="modTransition modAnim">
        <pc:chgData name="Dung Nguyen" userId="ec4fff0364e0acbc" providerId="LiveId" clId="{43994BFB-5697-47B8-84F4-71DD6E093B74}" dt="2023-04-01T03:25:45.908" v="110"/>
        <pc:sldMkLst>
          <pc:docMk/>
          <pc:sldMk cId="2568756735" sldId="293"/>
        </pc:sldMkLst>
      </pc:sldChg>
      <pc:sldChg chg="modSp modTransition modAnim">
        <pc:chgData name="Dung Nguyen" userId="ec4fff0364e0acbc" providerId="LiveId" clId="{43994BFB-5697-47B8-84F4-71DD6E093B74}" dt="2023-04-01T04:21:47.817" v="434" actId="114"/>
        <pc:sldMkLst>
          <pc:docMk/>
          <pc:sldMk cId="3781536271" sldId="294"/>
        </pc:sldMkLst>
        <pc:spChg chg="mod">
          <ac:chgData name="Dung Nguyen" userId="ec4fff0364e0acbc" providerId="LiveId" clId="{43994BFB-5697-47B8-84F4-71DD6E093B74}" dt="2023-04-01T04:21:47.817" v="434" actId="114"/>
          <ac:spMkLst>
            <pc:docMk/>
            <pc:sldMk cId="3781536271" sldId="294"/>
            <ac:spMk id="2" creationId="{3D709D70-64EE-68EA-970F-58779BD3D8B9}"/>
          </ac:spMkLst>
        </pc:spChg>
      </pc:sldChg>
      <pc:sldChg chg="modTransition modAnim">
        <pc:chgData name="Dung Nguyen" userId="ec4fff0364e0acbc" providerId="LiveId" clId="{43994BFB-5697-47B8-84F4-71DD6E093B74}" dt="2023-04-01T03:31:25.258" v="157"/>
        <pc:sldMkLst>
          <pc:docMk/>
          <pc:sldMk cId="784209742" sldId="295"/>
        </pc:sldMkLst>
      </pc:sldChg>
      <pc:sldChg chg="modSp mod modTransition modAnim">
        <pc:chgData name="Dung Nguyen" userId="ec4fff0364e0acbc" providerId="LiveId" clId="{43994BFB-5697-47B8-84F4-71DD6E093B74}" dt="2023-04-01T03:36:18.993" v="227"/>
        <pc:sldMkLst>
          <pc:docMk/>
          <pc:sldMk cId="2936905811" sldId="296"/>
        </pc:sldMkLst>
        <pc:spChg chg="mod">
          <ac:chgData name="Dung Nguyen" userId="ec4fff0364e0acbc" providerId="LiveId" clId="{43994BFB-5697-47B8-84F4-71DD6E093B74}" dt="2023-04-01T03:36:03.660" v="225" actId="1076"/>
          <ac:spMkLst>
            <pc:docMk/>
            <pc:sldMk cId="2936905811" sldId="296"/>
            <ac:spMk id="37" creationId="{5C0CE8A9-C32B-04E0-CB13-FDFA706C13A5}"/>
          </ac:spMkLst>
        </pc:spChg>
      </pc:sldChg>
      <pc:sldChg chg="modTransition">
        <pc:chgData name="Dung Nguyen" userId="ec4fff0364e0acbc" providerId="LiveId" clId="{43994BFB-5697-47B8-84F4-71DD6E093B74}" dt="2023-04-01T03:36:42.472" v="231"/>
        <pc:sldMkLst>
          <pc:docMk/>
          <pc:sldMk cId="3755294250" sldId="297"/>
        </pc:sldMkLst>
      </pc:sldChg>
      <pc:sldChg chg="modSp mod modTransition modAnim">
        <pc:chgData name="Dung Nguyen" userId="ec4fff0364e0acbc" providerId="LiveId" clId="{43994BFB-5697-47B8-84F4-71DD6E093B74}" dt="2023-04-01T03:53:33.267" v="395"/>
        <pc:sldMkLst>
          <pc:docMk/>
          <pc:sldMk cId="2649195354" sldId="298"/>
        </pc:sldMkLst>
        <pc:spChg chg="mod">
          <ac:chgData name="Dung Nguyen" userId="ec4fff0364e0acbc" providerId="LiveId" clId="{43994BFB-5697-47B8-84F4-71DD6E093B74}" dt="2023-04-01T03:52:31.603" v="394" actId="20577"/>
          <ac:spMkLst>
            <pc:docMk/>
            <pc:sldMk cId="2649195354" sldId="298"/>
            <ac:spMk id="16" creationId="{1DDF76C1-7FF6-F30B-17DB-B2EF72C522BA}"/>
          </ac:spMkLst>
        </pc:spChg>
      </pc:sldChg>
      <pc:sldChg chg="modTransition modAnim">
        <pc:chgData name="Dung Nguyen" userId="ec4fff0364e0acbc" providerId="LiveId" clId="{43994BFB-5697-47B8-84F4-71DD6E093B74}" dt="2023-04-01T03:54:35.783" v="397"/>
        <pc:sldMkLst>
          <pc:docMk/>
          <pc:sldMk cId="3879948381" sldId="299"/>
        </pc:sldMkLst>
      </pc:sldChg>
      <pc:sldChg chg="modTransition modAnim">
        <pc:chgData name="Dung Nguyen" userId="ec4fff0364e0acbc" providerId="LiveId" clId="{43994BFB-5697-47B8-84F4-71DD6E093B74}" dt="2023-04-01T03:55:25.138" v="399"/>
        <pc:sldMkLst>
          <pc:docMk/>
          <pc:sldMk cId="750730346" sldId="300"/>
        </pc:sldMkLst>
      </pc:sldChg>
      <pc:sldChg chg="modSp mod modAnim">
        <pc:chgData name="Dung Nguyen" userId="ec4fff0364e0acbc" providerId="LiveId" clId="{43994BFB-5697-47B8-84F4-71DD6E093B74}" dt="2023-04-01T03:57:29.565" v="428"/>
        <pc:sldMkLst>
          <pc:docMk/>
          <pc:sldMk cId="2904097089" sldId="301"/>
        </pc:sldMkLst>
        <pc:spChg chg="mod">
          <ac:chgData name="Dung Nguyen" userId="ec4fff0364e0acbc" providerId="LiveId" clId="{43994BFB-5697-47B8-84F4-71DD6E093B74}" dt="2023-04-01T03:56:57.600" v="419" actId="1076"/>
          <ac:spMkLst>
            <pc:docMk/>
            <pc:sldMk cId="2904097089" sldId="301"/>
            <ac:spMk id="996" creationId="{00000000-0000-0000-0000-000000000000}"/>
          </ac:spMkLst>
        </pc:spChg>
      </pc:sldChg>
      <pc:sldChg chg="modTransition">
        <pc:chgData name="Dung Nguyen" userId="ec4fff0364e0acbc" providerId="LiveId" clId="{43994BFB-5697-47B8-84F4-71DD6E093B74}" dt="2023-04-01T03:57:37.890" v="429"/>
        <pc:sldMkLst>
          <pc:docMk/>
          <pc:sldMk cId="1397696651" sldId="30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1cb8f3b7f8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1cb8f3b7f8f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1022ca73251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1022ca73251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778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1022ca73251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1022ca73251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8145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1022ca73251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1022ca73251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780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1cb8f3b7f8f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1cb8f3b7f8f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1cb8f3b7f8f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1cb8f3b7f8f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1cb8f3b7f8f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1cb8f3b7f8f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1cd1d03d896_2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1cd1d03d896_2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1cb8f3b7f8f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1cb8f3b7f8f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00366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1022ca73251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1022ca73251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3298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017e1e2ff4_0_7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1017e1e2ff4_0_7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0777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017e1e2ff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1017e1e2ff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5767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1022ca73251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1022ca73251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2516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1022ca73251_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1022ca73251_0_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4463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1cd1d03d896_2_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Google Shape;1135;g1cd1d03d896_2_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1cd1d03d896_2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1cd1d03d896_2_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1cb8f3b7f8f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1cb8f3b7f8f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1cb8f3b7f8f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1cb8f3b7f8f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05464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1cb8f3b7f8f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1cb8f3b7f8f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48789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1cb8f3b7f8f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1cb8f3b7f8f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59698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1cb8f3b7f8f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1cb8f3b7f8f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7557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017e1e2ff4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1017e1e2ff4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3942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02069e21c0_4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102069e21c0_4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491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017e1e2ff4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1017e1e2ff4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1656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02069e21c0_4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102069e21c0_4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8833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02069e21c0_4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102069e21c0_4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317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02069e21c0_4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102069e21c0_4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2816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022ca73251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1022ca73251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331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10" name="Google Shape;10;p2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109700" y="1361098"/>
            <a:ext cx="6924600" cy="22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>
            <a:off x="-900149" y="2476940"/>
            <a:ext cx="1902663" cy="1470636"/>
            <a:chOff x="1564625" y="2516600"/>
            <a:chExt cx="801425" cy="619450"/>
          </a:xfrm>
        </p:grpSpPr>
        <p:sp>
          <p:nvSpPr>
            <p:cNvPr id="36" name="Google Shape;36;p2"/>
            <p:cNvSpPr/>
            <p:nvPr/>
          </p:nvSpPr>
          <p:spPr>
            <a:xfrm>
              <a:off x="1564625" y="2546425"/>
              <a:ext cx="743050" cy="589625"/>
            </a:xfrm>
            <a:custGeom>
              <a:avLst/>
              <a:gdLst/>
              <a:ahLst/>
              <a:cxnLst/>
              <a:rect l="l" t="t" r="r" b="b"/>
              <a:pathLst>
                <a:path w="29722" h="23585" extrusionOk="0">
                  <a:moveTo>
                    <a:pt x="16298" y="9348"/>
                  </a:moveTo>
                  <a:cubicBezTo>
                    <a:pt x="16383" y="9348"/>
                    <a:pt x="16490" y="9415"/>
                    <a:pt x="16679" y="9541"/>
                  </a:cubicBezTo>
                  <a:cubicBezTo>
                    <a:pt x="18313" y="10642"/>
                    <a:pt x="19281" y="12210"/>
                    <a:pt x="19581" y="14211"/>
                  </a:cubicBezTo>
                  <a:cubicBezTo>
                    <a:pt x="19848" y="15812"/>
                    <a:pt x="19414" y="17246"/>
                    <a:pt x="18447" y="18547"/>
                  </a:cubicBezTo>
                  <a:cubicBezTo>
                    <a:pt x="18080" y="19014"/>
                    <a:pt x="17680" y="19315"/>
                    <a:pt x="17179" y="19581"/>
                  </a:cubicBezTo>
                  <a:cubicBezTo>
                    <a:pt x="17029" y="19665"/>
                    <a:pt x="16896" y="19707"/>
                    <a:pt x="16758" y="19707"/>
                  </a:cubicBezTo>
                  <a:cubicBezTo>
                    <a:pt x="16621" y="19707"/>
                    <a:pt x="16479" y="19665"/>
                    <a:pt x="16312" y="19581"/>
                  </a:cubicBezTo>
                  <a:cubicBezTo>
                    <a:pt x="15511" y="19148"/>
                    <a:pt x="15011" y="18481"/>
                    <a:pt x="14644" y="17713"/>
                  </a:cubicBezTo>
                  <a:cubicBezTo>
                    <a:pt x="14177" y="16779"/>
                    <a:pt x="14044" y="15779"/>
                    <a:pt x="14144" y="14411"/>
                  </a:cubicBezTo>
                  <a:cubicBezTo>
                    <a:pt x="14244" y="12877"/>
                    <a:pt x="14911" y="11175"/>
                    <a:pt x="16012" y="9608"/>
                  </a:cubicBezTo>
                  <a:cubicBezTo>
                    <a:pt x="16135" y="9432"/>
                    <a:pt x="16203" y="9348"/>
                    <a:pt x="16298" y="9348"/>
                  </a:cubicBezTo>
                  <a:close/>
                  <a:moveTo>
                    <a:pt x="27220" y="1"/>
                  </a:moveTo>
                  <a:cubicBezTo>
                    <a:pt x="27070" y="1"/>
                    <a:pt x="26920" y="34"/>
                    <a:pt x="26753" y="101"/>
                  </a:cubicBezTo>
                  <a:cubicBezTo>
                    <a:pt x="25552" y="534"/>
                    <a:pt x="24384" y="1035"/>
                    <a:pt x="23184" y="1502"/>
                  </a:cubicBezTo>
                  <a:cubicBezTo>
                    <a:pt x="20048" y="2736"/>
                    <a:pt x="17213" y="4504"/>
                    <a:pt x="14844" y="6872"/>
                  </a:cubicBezTo>
                  <a:cubicBezTo>
                    <a:pt x="14295" y="7421"/>
                    <a:pt x="13746" y="7620"/>
                    <a:pt x="13067" y="7620"/>
                  </a:cubicBezTo>
                  <a:cubicBezTo>
                    <a:pt x="12963" y="7620"/>
                    <a:pt x="12854" y="7615"/>
                    <a:pt x="12743" y="7606"/>
                  </a:cubicBezTo>
                  <a:cubicBezTo>
                    <a:pt x="12608" y="7601"/>
                    <a:pt x="12474" y="7598"/>
                    <a:pt x="12342" y="7598"/>
                  </a:cubicBezTo>
                  <a:cubicBezTo>
                    <a:pt x="10009" y="7598"/>
                    <a:pt x="7974" y="8426"/>
                    <a:pt x="6238" y="9941"/>
                  </a:cubicBezTo>
                  <a:cubicBezTo>
                    <a:pt x="4871" y="11175"/>
                    <a:pt x="3803" y="12610"/>
                    <a:pt x="2902" y="14244"/>
                  </a:cubicBezTo>
                  <a:cubicBezTo>
                    <a:pt x="1535" y="16880"/>
                    <a:pt x="567" y="19682"/>
                    <a:pt x="67" y="22584"/>
                  </a:cubicBezTo>
                  <a:cubicBezTo>
                    <a:pt x="0" y="23117"/>
                    <a:pt x="67" y="23284"/>
                    <a:pt x="634" y="23418"/>
                  </a:cubicBezTo>
                  <a:cubicBezTo>
                    <a:pt x="1068" y="23518"/>
                    <a:pt x="1568" y="23551"/>
                    <a:pt x="2035" y="23584"/>
                  </a:cubicBezTo>
                  <a:cubicBezTo>
                    <a:pt x="2169" y="23584"/>
                    <a:pt x="2302" y="23584"/>
                    <a:pt x="2402" y="23451"/>
                  </a:cubicBezTo>
                  <a:cubicBezTo>
                    <a:pt x="2736" y="23117"/>
                    <a:pt x="3036" y="22850"/>
                    <a:pt x="3169" y="22350"/>
                  </a:cubicBezTo>
                  <a:cubicBezTo>
                    <a:pt x="3703" y="20349"/>
                    <a:pt x="4337" y="18414"/>
                    <a:pt x="5237" y="16579"/>
                  </a:cubicBezTo>
                  <a:cubicBezTo>
                    <a:pt x="6038" y="14945"/>
                    <a:pt x="6972" y="13377"/>
                    <a:pt x="8173" y="12009"/>
                  </a:cubicBezTo>
                  <a:cubicBezTo>
                    <a:pt x="9207" y="10775"/>
                    <a:pt x="10475" y="9874"/>
                    <a:pt x="12009" y="9407"/>
                  </a:cubicBezTo>
                  <a:cubicBezTo>
                    <a:pt x="12136" y="9382"/>
                    <a:pt x="12262" y="9318"/>
                    <a:pt x="12404" y="9318"/>
                  </a:cubicBezTo>
                  <a:cubicBezTo>
                    <a:pt x="12448" y="9318"/>
                    <a:pt x="12495" y="9325"/>
                    <a:pt x="12543" y="9341"/>
                  </a:cubicBezTo>
                  <a:cubicBezTo>
                    <a:pt x="12576" y="9508"/>
                    <a:pt x="12476" y="9574"/>
                    <a:pt x="12543" y="9741"/>
                  </a:cubicBezTo>
                  <a:cubicBezTo>
                    <a:pt x="12142" y="10408"/>
                    <a:pt x="11842" y="11109"/>
                    <a:pt x="11542" y="11809"/>
                  </a:cubicBezTo>
                  <a:cubicBezTo>
                    <a:pt x="11008" y="13277"/>
                    <a:pt x="10708" y="14778"/>
                    <a:pt x="10908" y="16379"/>
                  </a:cubicBezTo>
                  <a:cubicBezTo>
                    <a:pt x="11175" y="18314"/>
                    <a:pt x="12176" y="19782"/>
                    <a:pt x="14144" y="20449"/>
                  </a:cubicBezTo>
                  <a:cubicBezTo>
                    <a:pt x="15011" y="20749"/>
                    <a:pt x="15945" y="20949"/>
                    <a:pt x="16879" y="21116"/>
                  </a:cubicBezTo>
                  <a:cubicBezTo>
                    <a:pt x="17181" y="21174"/>
                    <a:pt x="17479" y="21204"/>
                    <a:pt x="17774" y="21204"/>
                  </a:cubicBezTo>
                  <a:cubicBezTo>
                    <a:pt x="18324" y="21204"/>
                    <a:pt x="18859" y="21100"/>
                    <a:pt x="19381" y="20882"/>
                  </a:cubicBezTo>
                  <a:cubicBezTo>
                    <a:pt x="20015" y="20616"/>
                    <a:pt x="20582" y="20215"/>
                    <a:pt x="21082" y="19748"/>
                  </a:cubicBezTo>
                  <a:cubicBezTo>
                    <a:pt x="23350" y="17647"/>
                    <a:pt x="23751" y="14978"/>
                    <a:pt x="22350" y="12276"/>
                  </a:cubicBezTo>
                  <a:cubicBezTo>
                    <a:pt x="21382" y="10542"/>
                    <a:pt x="19915" y="9374"/>
                    <a:pt x="18013" y="8707"/>
                  </a:cubicBezTo>
                  <a:cubicBezTo>
                    <a:pt x="17746" y="8607"/>
                    <a:pt x="17446" y="8574"/>
                    <a:pt x="17246" y="8407"/>
                  </a:cubicBezTo>
                  <a:cubicBezTo>
                    <a:pt x="17246" y="8207"/>
                    <a:pt x="17379" y="8107"/>
                    <a:pt x="17446" y="8040"/>
                  </a:cubicBezTo>
                  <a:cubicBezTo>
                    <a:pt x="18113" y="7373"/>
                    <a:pt x="18780" y="6772"/>
                    <a:pt x="19514" y="6205"/>
                  </a:cubicBezTo>
                  <a:cubicBezTo>
                    <a:pt x="21216" y="4771"/>
                    <a:pt x="23184" y="3803"/>
                    <a:pt x="25218" y="2970"/>
                  </a:cubicBezTo>
                  <a:cubicBezTo>
                    <a:pt x="26353" y="2536"/>
                    <a:pt x="27420" y="2102"/>
                    <a:pt x="28554" y="1702"/>
                  </a:cubicBezTo>
                  <a:cubicBezTo>
                    <a:pt x="28854" y="1569"/>
                    <a:pt x="29188" y="1435"/>
                    <a:pt x="29488" y="1268"/>
                  </a:cubicBezTo>
                  <a:cubicBezTo>
                    <a:pt x="29722" y="1168"/>
                    <a:pt x="29722" y="1001"/>
                    <a:pt x="29488" y="801"/>
                  </a:cubicBezTo>
                  <a:cubicBezTo>
                    <a:pt x="29355" y="735"/>
                    <a:pt x="29188" y="601"/>
                    <a:pt x="29021" y="568"/>
                  </a:cubicBezTo>
                  <a:cubicBezTo>
                    <a:pt x="28587" y="401"/>
                    <a:pt x="28154" y="268"/>
                    <a:pt x="27687" y="101"/>
                  </a:cubicBezTo>
                  <a:cubicBezTo>
                    <a:pt x="27520" y="34"/>
                    <a:pt x="27370" y="1"/>
                    <a:pt x="27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040800" y="2516600"/>
              <a:ext cx="325250" cy="238350"/>
            </a:xfrm>
            <a:custGeom>
              <a:avLst/>
              <a:gdLst/>
              <a:ahLst/>
              <a:cxnLst/>
              <a:rect l="l" t="t" r="r" b="b"/>
              <a:pathLst>
                <a:path w="13010" h="9534" extrusionOk="0">
                  <a:moveTo>
                    <a:pt x="9854" y="1"/>
                  </a:moveTo>
                  <a:cubicBezTo>
                    <a:pt x="9775" y="1"/>
                    <a:pt x="9693" y="9"/>
                    <a:pt x="9607" y="26"/>
                  </a:cubicBezTo>
                  <a:cubicBezTo>
                    <a:pt x="8773" y="93"/>
                    <a:pt x="7873" y="126"/>
                    <a:pt x="7039" y="193"/>
                  </a:cubicBezTo>
                  <a:cubicBezTo>
                    <a:pt x="5035" y="223"/>
                    <a:pt x="3032" y="364"/>
                    <a:pt x="1029" y="364"/>
                  </a:cubicBezTo>
                  <a:cubicBezTo>
                    <a:pt x="831" y="364"/>
                    <a:pt x="632" y="363"/>
                    <a:pt x="434" y="360"/>
                  </a:cubicBezTo>
                  <a:cubicBezTo>
                    <a:pt x="267" y="360"/>
                    <a:pt x="134" y="393"/>
                    <a:pt x="34" y="560"/>
                  </a:cubicBezTo>
                  <a:cubicBezTo>
                    <a:pt x="0" y="727"/>
                    <a:pt x="34" y="860"/>
                    <a:pt x="167" y="927"/>
                  </a:cubicBezTo>
                  <a:cubicBezTo>
                    <a:pt x="868" y="1427"/>
                    <a:pt x="1501" y="2028"/>
                    <a:pt x="2502" y="2061"/>
                  </a:cubicBezTo>
                  <a:cubicBezTo>
                    <a:pt x="2703" y="2065"/>
                    <a:pt x="2904" y="2066"/>
                    <a:pt x="3105" y="2066"/>
                  </a:cubicBezTo>
                  <a:cubicBezTo>
                    <a:pt x="4739" y="2066"/>
                    <a:pt x="6372" y="1957"/>
                    <a:pt x="8006" y="1928"/>
                  </a:cubicBezTo>
                  <a:cubicBezTo>
                    <a:pt x="8473" y="1928"/>
                    <a:pt x="8940" y="1894"/>
                    <a:pt x="9474" y="1894"/>
                  </a:cubicBezTo>
                  <a:cubicBezTo>
                    <a:pt x="9440" y="2194"/>
                    <a:pt x="9340" y="2361"/>
                    <a:pt x="9207" y="2495"/>
                  </a:cubicBezTo>
                  <a:cubicBezTo>
                    <a:pt x="8707" y="3295"/>
                    <a:pt x="8306" y="4129"/>
                    <a:pt x="7806" y="4930"/>
                  </a:cubicBezTo>
                  <a:cubicBezTo>
                    <a:pt x="7205" y="5897"/>
                    <a:pt x="6605" y="6831"/>
                    <a:pt x="6005" y="7798"/>
                  </a:cubicBezTo>
                  <a:cubicBezTo>
                    <a:pt x="5671" y="8399"/>
                    <a:pt x="5771" y="8666"/>
                    <a:pt x="6338" y="9033"/>
                  </a:cubicBezTo>
                  <a:cubicBezTo>
                    <a:pt x="6605" y="9133"/>
                    <a:pt x="6805" y="9233"/>
                    <a:pt x="7039" y="9366"/>
                  </a:cubicBezTo>
                  <a:cubicBezTo>
                    <a:pt x="7283" y="9477"/>
                    <a:pt x="7524" y="9533"/>
                    <a:pt x="7752" y="9533"/>
                  </a:cubicBezTo>
                  <a:cubicBezTo>
                    <a:pt x="8206" y="9533"/>
                    <a:pt x="8606" y="9311"/>
                    <a:pt x="8873" y="8866"/>
                  </a:cubicBezTo>
                  <a:cubicBezTo>
                    <a:pt x="9807" y="7432"/>
                    <a:pt x="10775" y="6031"/>
                    <a:pt x="11642" y="4596"/>
                  </a:cubicBezTo>
                  <a:cubicBezTo>
                    <a:pt x="12142" y="3762"/>
                    <a:pt x="12643" y="2928"/>
                    <a:pt x="12876" y="1961"/>
                  </a:cubicBezTo>
                  <a:cubicBezTo>
                    <a:pt x="13010" y="1461"/>
                    <a:pt x="12976" y="1394"/>
                    <a:pt x="12509" y="1127"/>
                  </a:cubicBezTo>
                  <a:cubicBezTo>
                    <a:pt x="11842" y="793"/>
                    <a:pt x="11175" y="527"/>
                    <a:pt x="10508" y="193"/>
                  </a:cubicBezTo>
                  <a:cubicBezTo>
                    <a:pt x="10285" y="69"/>
                    <a:pt x="10081" y="1"/>
                    <a:pt x="9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-1688313">
            <a:off x="-1341741" y="-814230"/>
            <a:ext cx="2384524" cy="2738320"/>
            <a:chOff x="1618800" y="-1482250"/>
            <a:chExt cx="2384550" cy="2738350"/>
          </a:xfrm>
        </p:grpSpPr>
        <p:sp>
          <p:nvSpPr>
            <p:cNvPr id="39" name="Google Shape;39;p2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13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341" name="Google Shape;341;p13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3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5" name="Google Shape;365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subTitle" idx="1"/>
          </p:nvPr>
        </p:nvSpPr>
        <p:spPr>
          <a:xfrm>
            <a:off x="2700507" y="1404788"/>
            <a:ext cx="46521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subTitle" idx="2"/>
          </p:nvPr>
        </p:nvSpPr>
        <p:spPr>
          <a:xfrm>
            <a:off x="2700425" y="1941982"/>
            <a:ext cx="46521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3"/>
          </p:nvPr>
        </p:nvSpPr>
        <p:spPr>
          <a:xfrm>
            <a:off x="2700507" y="2479177"/>
            <a:ext cx="46521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subTitle" idx="4"/>
          </p:nvPr>
        </p:nvSpPr>
        <p:spPr>
          <a:xfrm>
            <a:off x="2700534" y="3016372"/>
            <a:ext cx="46521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5" hasCustomPrompt="1"/>
          </p:nvPr>
        </p:nvSpPr>
        <p:spPr>
          <a:xfrm>
            <a:off x="1544813" y="1404793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title" idx="6" hasCustomPrompt="1"/>
          </p:nvPr>
        </p:nvSpPr>
        <p:spPr>
          <a:xfrm>
            <a:off x="1544812" y="1941987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7" hasCustomPrompt="1"/>
          </p:nvPr>
        </p:nvSpPr>
        <p:spPr>
          <a:xfrm>
            <a:off x="1544813" y="2479181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8" hasCustomPrompt="1"/>
          </p:nvPr>
        </p:nvSpPr>
        <p:spPr>
          <a:xfrm>
            <a:off x="1544813" y="3016375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9"/>
          </p:nvPr>
        </p:nvSpPr>
        <p:spPr>
          <a:xfrm>
            <a:off x="2700534" y="3553567"/>
            <a:ext cx="46521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3"/>
          <p:cNvSpPr txBox="1">
            <a:spLocks noGrp="1"/>
          </p:cNvSpPr>
          <p:nvPr>
            <p:ph type="title" idx="13" hasCustomPrompt="1"/>
          </p:nvPr>
        </p:nvSpPr>
        <p:spPr>
          <a:xfrm>
            <a:off x="1544813" y="3553569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6" name="Google Shape;376;p13"/>
          <p:cNvSpPr txBox="1">
            <a:spLocks noGrp="1"/>
          </p:cNvSpPr>
          <p:nvPr>
            <p:ph type="subTitle" idx="14"/>
          </p:nvPr>
        </p:nvSpPr>
        <p:spPr>
          <a:xfrm>
            <a:off x="2700507" y="4090762"/>
            <a:ext cx="46521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3"/>
          <p:cNvSpPr txBox="1">
            <a:spLocks noGrp="1"/>
          </p:cNvSpPr>
          <p:nvPr>
            <p:ph type="title" idx="15" hasCustomPrompt="1"/>
          </p:nvPr>
        </p:nvSpPr>
        <p:spPr>
          <a:xfrm>
            <a:off x="1544788" y="4090762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3"/>
          <p:cNvSpPr/>
          <p:nvPr/>
        </p:nvSpPr>
        <p:spPr>
          <a:xfrm rot="-3875172">
            <a:off x="8250321" y="2800443"/>
            <a:ext cx="1598120" cy="1551372"/>
          </a:xfrm>
          <a:custGeom>
            <a:avLst/>
            <a:gdLst/>
            <a:ahLst/>
            <a:cxnLst/>
            <a:rect l="l" t="t" r="r" b="b"/>
            <a:pathLst>
              <a:path w="27588" h="26781" extrusionOk="0">
                <a:moveTo>
                  <a:pt x="17630" y="1369"/>
                </a:moveTo>
                <a:cubicBezTo>
                  <a:pt x="18119" y="1369"/>
                  <a:pt x="18614" y="1400"/>
                  <a:pt x="19114" y="1458"/>
                </a:cubicBezTo>
                <a:cubicBezTo>
                  <a:pt x="19481" y="1492"/>
                  <a:pt x="19848" y="1625"/>
                  <a:pt x="20182" y="1792"/>
                </a:cubicBezTo>
                <a:cubicBezTo>
                  <a:pt x="22283" y="2859"/>
                  <a:pt x="23484" y="4561"/>
                  <a:pt x="23851" y="6829"/>
                </a:cubicBezTo>
                <a:cubicBezTo>
                  <a:pt x="24085" y="8030"/>
                  <a:pt x="24018" y="9297"/>
                  <a:pt x="23751" y="10498"/>
                </a:cubicBezTo>
                <a:cubicBezTo>
                  <a:pt x="23351" y="12133"/>
                  <a:pt x="22750" y="13667"/>
                  <a:pt x="21916" y="15135"/>
                </a:cubicBezTo>
                <a:cubicBezTo>
                  <a:pt x="20782" y="17136"/>
                  <a:pt x="19481" y="19038"/>
                  <a:pt x="17814" y="20672"/>
                </a:cubicBezTo>
                <a:cubicBezTo>
                  <a:pt x="16312" y="22140"/>
                  <a:pt x="14678" y="23474"/>
                  <a:pt x="12777" y="24375"/>
                </a:cubicBezTo>
                <a:cubicBezTo>
                  <a:pt x="12578" y="24474"/>
                  <a:pt x="12391" y="24538"/>
                  <a:pt x="12194" y="24538"/>
                </a:cubicBezTo>
                <a:cubicBezTo>
                  <a:pt x="12061" y="24538"/>
                  <a:pt x="11924" y="24509"/>
                  <a:pt x="11776" y="24442"/>
                </a:cubicBezTo>
                <a:cubicBezTo>
                  <a:pt x="8774" y="23174"/>
                  <a:pt x="6672" y="21106"/>
                  <a:pt x="5805" y="17937"/>
                </a:cubicBezTo>
                <a:cubicBezTo>
                  <a:pt x="5705" y="17603"/>
                  <a:pt x="5672" y="17203"/>
                  <a:pt x="5638" y="16869"/>
                </a:cubicBezTo>
                <a:cubicBezTo>
                  <a:pt x="5405" y="15135"/>
                  <a:pt x="5505" y="13367"/>
                  <a:pt x="5972" y="11699"/>
                </a:cubicBezTo>
                <a:cubicBezTo>
                  <a:pt x="7073" y="7863"/>
                  <a:pt x="9341" y="4961"/>
                  <a:pt x="12643" y="2793"/>
                </a:cubicBezTo>
                <a:cubicBezTo>
                  <a:pt x="14184" y="1774"/>
                  <a:pt x="15867" y="1369"/>
                  <a:pt x="17630" y="1369"/>
                </a:cubicBezTo>
                <a:close/>
                <a:moveTo>
                  <a:pt x="15768" y="1"/>
                </a:moveTo>
                <a:cubicBezTo>
                  <a:pt x="14807" y="1"/>
                  <a:pt x="13882" y="99"/>
                  <a:pt x="12977" y="358"/>
                </a:cubicBezTo>
                <a:cubicBezTo>
                  <a:pt x="11509" y="791"/>
                  <a:pt x="10275" y="1458"/>
                  <a:pt x="9041" y="2326"/>
                </a:cubicBezTo>
                <a:cubicBezTo>
                  <a:pt x="7306" y="3593"/>
                  <a:pt x="5838" y="5128"/>
                  <a:pt x="4637" y="6929"/>
                </a:cubicBezTo>
                <a:cubicBezTo>
                  <a:pt x="2369" y="10198"/>
                  <a:pt x="1502" y="13867"/>
                  <a:pt x="2136" y="17837"/>
                </a:cubicBezTo>
                <a:cubicBezTo>
                  <a:pt x="2636" y="21139"/>
                  <a:pt x="4571" y="23541"/>
                  <a:pt x="7473" y="25175"/>
                </a:cubicBezTo>
                <a:cubicBezTo>
                  <a:pt x="7606" y="25209"/>
                  <a:pt x="7773" y="25275"/>
                  <a:pt x="7840" y="25442"/>
                </a:cubicBezTo>
                <a:lnTo>
                  <a:pt x="7706" y="25542"/>
                </a:lnTo>
                <a:cubicBezTo>
                  <a:pt x="7606" y="25542"/>
                  <a:pt x="7473" y="25509"/>
                  <a:pt x="7339" y="25509"/>
                </a:cubicBezTo>
                <a:cubicBezTo>
                  <a:pt x="5805" y="25342"/>
                  <a:pt x="4437" y="24808"/>
                  <a:pt x="3270" y="23708"/>
                </a:cubicBezTo>
                <a:cubicBezTo>
                  <a:pt x="3015" y="23453"/>
                  <a:pt x="2736" y="23366"/>
                  <a:pt x="2393" y="23366"/>
                </a:cubicBezTo>
                <a:cubicBezTo>
                  <a:pt x="2331" y="23366"/>
                  <a:pt x="2268" y="23369"/>
                  <a:pt x="2202" y="23374"/>
                </a:cubicBezTo>
                <a:cubicBezTo>
                  <a:pt x="1769" y="23474"/>
                  <a:pt x="1302" y="23508"/>
                  <a:pt x="835" y="23541"/>
                </a:cubicBezTo>
                <a:lnTo>
                  <a:pt x="334" y="23674"/>
                </a:lnTo>
                <a:cubicBezTo>
                  <a:pt x="101" y="23808"/>
                  <a:pt x="1" y="24008"/>
                  <a:pt x="168" y="24241"/>
                </a:cubicBezTo>
                <a:cubicBezTo>
                  <a:pt x="201" y="24341"/>
                  <a:pt x="301" y="24408"/>
                  <a:pt x="368" y="24508"/>
                </a:cubicBezTo>
                <a:cubicBezTo>
                  <a:pt x="1502" y="25709"/>
                  <a:pt x="2970" y="26343"/>
                  <a:pt x="4604" y="26543"/>
                </a:cubicBezTo>
                <a:cubicBezTo>
                  <a:pt x="5682" y="26697"/>
                  <a:pt x="6778" y="26781"/>
                  <a:pt x="7878" y="26781"/>
                </a:cubicBezTo>
                <a:cubicBezTo>
                  <a:pt x="8922" y="26781"/>
                  <a:pt x="9969" y="26705"/>
                  <a:pt x="11009" y="26543"/>
                </a:cubicBezTo>
                <a:cubicBezTo>
                  <a:pt x="11197" y="26519"/>
                  <a:pt x="11386" y="26496"/>
                  <a:pt x="11575" y="26496"/>
                </a:cubicBezTo>
                <a:cubicBezTo>
                  <a:pt x="11653" y="26496"/>
                  <a:pt x="11731" y="26500"/>
                  <a:pt x="11809" y="26510"/>
                </a:cubicBezTo>
                <a:cubicBezTo>
                  <a:pt x="13120" y="26700"/>
                  <a:pt x="14445" y="26770"/>
                  <a:pt x="15766" y="26770"/>
                </a:cubicBezTo>
                <a:cubicBezTo>
                  <a:pt x="16529" y="26770"/>
                  <a:pt x="17290" y="26746"/>
                  <a:pt x="18047" y="26710"/>
                </a:cubicBezTo>
                <a:cubicBezTo>
                  <a:pt x="21183" y="26610"/>
                  <a:pt x="24018" y="25709"/>
                  <a:pt x="26687" y="24141"/>
                </a:cubicBezTo>
                <a:cubicBezTo>
                  <a:pt x="27120" y="23874"/>
                  <a:pt x="27287" y="23508"/>
                  <a:pt x="27487" y="23141"/>
                </a:cubicBezTo>
                <a:cubicBezTo>
                  <a:pt x="27554" y="22974"/>
                  <a:pt x="27487" y="22874"/>
                  <a:pt x="27320" y="22874"/>
                </a:cubicBezTo>
                <a:lnTo>
                  <a:pt x="27020" y="22874"/>
                </a:lnTo>
                <a:cubicBezTo>
                  <a:pt x="25819" y="23107"/>
                  <a:pt x="24618" y="23207"/>
                  <a:pt x="23518" y="23841"/>
                </a:cubicBezTo>
                <a:cubicBezTo>
                  <a:pt x="23151" y="24041"/>
                  <a:pt x="22784" y="24208"/>
                  <a:pt x="22383" y="24375"/>
                </a:cubicBezTo>
                <a:cubicBezTo>
                  <a:pt x="21216" y="24875"/>
                  <a:pt x="20115" y="25376"/>
                  <a:pt x="18814" y="25442"/>
                </a:cubicBezTo>
                <a:cubicBezTo>
                  <a:pt x="18539" y="25451"/>
                  <a:pt x="18268" y="25455"/>
                  <a:pt x="18000" y="25455"/>
                </a:cubicBezTo>
                <a:cubicBezTo>
                  <a:pt x="17194" y="25455"/>
                  <a:pt x="16413" y="25417"/>
                  <a:pt x="15612" y="25342"/>
                </a:cubicBezTo>
                <a:cubicBezTo>
                  <a:pt x="15445" y="25309"/>
                  <a:pt x="15312" y="25309"/>
                  <a:pt x="15178" y="25209"/>
                </a:cubicBezTo>
                <a:cubicBezTo>
                  <a:pt x="15278" y="25109"/>
                  <a:pt x="15378" y="25009"/>
                  <a:pt x="15512" y="24975"/>
                </a:cubicBezTo>
                <a:cubicBezTo>
                  <a:pt x="16413" y="24508"/>
                  <a:pt x="17180" y="24008"/>
                  <a:pt x="17947" y="23441"/>
                </a:cubicBezTo>
                <a:cubicBezTo>
                  <a:pt x="21183" y="20939"/>
                  <a:pt x="23784" y="17837"/>
                  <a:pt x="25786" y="14268"/>
                </a:cubicBezTo>
                <a:cubicBezTo>
                  <a:pt x="26920" y="12199"/>
                  <a:pt x="27587" y="10098"/>
                  <a:pt x="27520" y="7696"/>
                </a:cubicBezTo>
                <a:cubicBezTo>
                  <a:pt x="27487" y="5962"/>
                  <a:pt x="26853" y="4427"/>
                  <a:pt x="25686" y="3126"/>
                </a:cubicBezTo>
                <a:cubicBezTo>
                  <a:pt x="24685" y="1992"/>
                  <a:pt x="23418" y="1292"/>
                  <a:pt x="21950" y="858"/>
                </a:cubicBezTo>
                <a:cubicBezTo>
                  <a:pt x="20182" y="358"/>
                  <a:pt x="18414" y="157"/>
                  <a:pt x="16613" y="24"/>
                </a:cubicBezTo>
                <a:cubicBezTo>
                  <a:pt x="16328" y="9"/>
                  <a:pt x="16046" y="1"/>
                  <a:pt x="157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9" name="Google Shape;379;p13"/>
          <p:cNvGrpSpPr/>
          <p:nvPr/>
        </p:nvGrpSpPr>
        <p:grpSpPr>
          <a:xfrm rot="-5946544">
            <a:off x="-1432702" y="1872213"/>
            <a:ext cx="2384336" cy="2738104"/>
            <a:chOff x="1618800" y="-1482250"/>
            <a:chExt cx="2384550" cy="2738350"/>
          </a:xfrm>
        </p:grpSpPr>
        <p:sp>
          <p:nvSpPr>
            <p:cNvPr id="380" name="Google Shape;380;p13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4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386" name="Google Shape;386;p14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4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4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4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" name="Google Shape;410;p14"/>
          <p:cNvSpPr txBox="1">
            <a:spLocks noGrp="1"/>
          </p:cNvSpPr>
          <p:nvPr>
            <p:ph type="title"/>
          </p:nvPr>
        </p:nvSpPr>
        <p:spPr>
          <a:xfrm>
            <a:off x="713225" y="2571750"/>
            <a:ext cx="7242000" cy="113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175150"/>
            <a:ext cx="2014500" cy="12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9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412" name="Google Shape;412;p14"/>
          <p:cNvGrpSpPr/>
          <p:nvPr/>
        </p:nvGrpSpPr>
        <p:grpSpPr>
          <a:xfrm rot="-9063091">
            <a:off x="8030960" y="1605842"/>
            <a:ext cx="1700478" cy="1888774"/>
            <a:chOff x="5330850" y="2543100"/>
            <a:chExt cx="599425" cy="665800"/>
          </a:xfrm>
        </p:grpSpPr>
        <p:sp>
          <p:nvSpPr>
            <p:cNvPr id="413" name="Google Shape;413;p14"/>
            <p:cNvSpPr/>
            <p:nvPr/>
          </p:nvSpPr>
          <p:spPr>
            <a:xfrm>
              <a:off x="5330850" y="2579300"/>
              <a:ext cx="545200" cy="629600"/>
            </a:xfrm>
            <a:custGeom>
              <a:avLst/>
              <a:gdLst/>
              <a:ahLst/>
              <a:cxnLst/>
              <a:rect l="l" t="t" r="r" b="b"/>
              <a:pathLst>
                <a:path w="21808" h="25184" extrusionOk="0">
                  <a:moveTo>
                    <a:pt x="11801" y="0"/>
                  </a:moveTo>
                  <a:cubicBezTo>
                    <a:pt x="8433" y="0"/>
                    <a:pt x="5018" y="1296"/>
                    <a:pt x="2761" y="3789"/>
                  </a:cubicBezTo>
                  <a:cubicBezTo>
                    <a:pt x="1360" y="5290"/>
                    <a:pt x="459" y="7225"/>
                    <a:pt x="159" y="9227"/>
                  </a:cubicBezTo>
                  <a:cubicBezTo>
                    <a:pt x="23" y="10236"/>
                    <a:pt x="0" y="11301"/>
                    <a:pt x="5" y="12358"/>
                  </a:cubicBezTo>
                  <a:lnTo>
                    <a:pt x="5" y="12358"/>
                  </a:lnTo>
                  <a:cubicBezTo>
                    <a:pt x="2" y="12937"/>
                    <a:pt x="9" y="13584"/>
                    <a:pt x="23" y="14013"/>
                  </a:cubicBezTo>
                  <a:lnTo>
                    <a:pt x="23" y="14013"/>
                  </a:lnTo>
                  <a:cubicBezTo>
                    <a:pt x="24" y="14210"/>
                    <a:pt x="26" y="14404"/>
                    <a:pt x="26" y="14597"/>
                  </a:cubicBezTo>
                  <a:cubicBezTo>
                    <a:pt x="26" y="15598"/>
                    <a:pt x="159" y="16565"/>
                    <a:pt x="459" y="17466"/>
                  </a:cubicBezTo>
                  <a:cubicBezTo>
                    <a:pt x="1693" y="21736"/>
                    <a:pt x="5596" y="24471"/>
                    <a:pt x="9866" y="25071"/>
                  </a:cubicBezTo>
                  <a:cubicBezTo>
                    <a:pt x="10404" y="25146"/>
                    <a:pt x="10946" y="25184"/>
                    <a:pt x="11488" y="25184"/>
                  </a:cubicBezTo>
                  <a:cubicBezTo>
                    <a:pt x="13366" y="25184"/>
                    <a:pt x="15232" y="24728"/>
                    <a:pt x="16838" y="23770"/>
                  </a:cubicBezTo>
                  <a:cubicBezTo>
                    <a:pt x="18639" y="22736"/>
                    <a:pt x="20173" y="21068"/>
                    <a:pt x="20507" y="18934"/>
                  </a:cubicBezTo>
                  <a:cubicBezTo>
                    <a:pt x="20640" y="18266"/>
                    <a:pt x="20540" y="17499"/>
                    <a:pt x="20507" y="16832"/>
                  </a:cubicBezTo>
                  <a:lnTo>
                    <a:pt x="20507" y="15398"/>
                  </a:lnTo>
                  <a:cubicBezTo>
                    <a:pt x="20540" y="15331"/>
                    <a:pt x="20507" y="15098"/>
                    <a:pt x="20507" y="14931"/>
                  </a:cubicBezTo>
                  <a:cubicBezTo>
                    <a:pt x="19940" y="18667"/>
                    <a:pt x="15870" y="20835"/>
                    <a:pt x="12434" y="21102"/>
                  </a:cubicBezTo>
                  <a:cubicBezTo>
                    <a:pt x="12128" y="21124"/>
                    <a:pt x="11820" y="21136"/>
                    <a:pt x="11512" y="21136"/>
                  </a:cubicBezTo>
                  <a:cubicBezTo>
                    <a:pt x="7737" y="21136"/>
                    <a:pt x="3955" y="19444"/>
                    <a:pt x="1827" y="16298"/>
                  </a:cubicBezTo>
                  <a:cubicBezTo>
                    <a:pt x="1293" y="15531"/>
                    <a:pt x="860" y="14631"/>
                    <a:pt x="526" y="13730"/>
                  </a:cubicBezTo>
                  <a:cubicBezTo>
                    <a:pt x="413" y="13413"/>
                    <a:pt x="346" y="13097"/>
                    <a:pt x="283" y="12791"/>
                  </a:cubicBezTo>
                  <a:lnTo>
                    <a:pt x="283" y="12791"/>
                  </a:lnTo>
                  <a:cubicBezTo>
                    <a:pt x="584" y="11379"/>
                    <a:pt x="1203" y="10042"/>
                    <a:pt x="2027" y="8893"/>
                  </a:cubicBezTo>
                  <a:cubicBezTo>
                    <a:pt x="4261" y="5809"/>
                    <a:pt x="8098" y="4239"/>
                    <a:pt x="11858" y="4239"/>
                  </a:cubicBezTo>
                  <a:cubicBezTo>
                    <a:pt x="12084" y="4239"/>
                    <a:pt x="12310" y="4245"/>
                    <a:pt x="12535" y="4256"/>
                  </a:cubicBezTo>
                  <a:cubicBezTo>
                    <a:pt x="14803" y="4390"/>
                    <a:pt x="17004" y="5124"/>
                    <a:pt x="18806" y="6458"/>
                  </a:cubicBezTo>
                  <a:cubicBezTo>
                    <a:pt x="19540" y="7025"/>
                    <a:pt x="20240" y="7692"/>
                    <a:pt x="20807" y="8426"/>
                  </a:cubicBezTo>
                  <a:cubicBezTo>
                    <a:pt x="21041" y="8760"/>
                    <a:pt x="21207" y="9093"/>
                    <a:pt x="21374" y="9460"/>
                  </a:cubicBezTo>
                  <a:cubicBezTo>
                    <a:pt x="21474" y="9627"/>
                    <a:pt x="21508" y="9860"/>
                    <a:pt x="21541" y="10027"/>
                  </a:cubicBezTo>
                  <a:cubicBezTo>
                    <a:pt x="21541" y="10094"/>
                    <a:pt x="21574" y="10127"/>
                    <a:pt x="21574" y="10227"/>
                  </a:cubicBezTo>
                  <a:cubicBezTo>
                    <a:pt x="21636" y="10537"/>
                    <a:pt x="21655" y="10918"/>
                    <a:pt x="21657" y="10918"/>
                  </a:cubicBezTo>
                  <a:cubicBezTo>
                    <a:pt x="21660" y="10918"/>
                    <a:pt x="21641" y="10413"/>
                    <a:pt x="21641" y="8711"/>
                  </a:cubicBezTo>
                  <a:lnTo>
                    <a:pt x="21641" y="8711"/>
                  </a:lnTo>
                  <a:cubicBezTo>
                    <a:pt x="21641" y="8964"/>
                    <a:pt x="21642" y="10761"/>
                    <a:pt x="21674" y="10761"/>
                  </a:cubicBezTo>
                  <a:cubicBezTo>
                    <a:pt x="21708" y="10761"/>
                    <a:pt x="21674" y="8693"/>
                    <a:pt x="21674" y="8693"/>
                  </a:cubicBezTo>
                  <a:cubicBezTo>
                    <a:pt x="21674" y="7525"/>
                    <a:pt x="21808" y="6258"/>
                    <a:pt x="21341" y="5190"/>
                  </a:cubicBezTo>
                  <a:cubicBezTo>
                    <a:pt x="21007" y="4423"/>
                    <a:pt x="20507" y="3789"/>
                    <a:pt x="19940" y="3222"/>
                  </a:cubicBezTo>
                  <a:cubicBezTo>
                    <a:pt x="18472" y="1755"/>
                    <a:pt x="16504" y="754"/>
                    <a:pt x="14503" y="287"/>
                  </a:cubicBezTo>
                  <a:cubicBezTo>
                    <a:pt x="13621" y="95"/>
                    <a:pt x="12713" y="0"/>
                    <a:pt x="11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5701750" y="2543100"/>
              <a:ext cx="228525" cy="316925"/>
            </a:xfrm>
            <a:custGeom>
              <a:avLst/>
              <a:gdLst/>
              <a:ahLst/>
              <a:cxnLst/>
              <a:rect l="l" t="t" r="r" b="b"/>
              <a:pathLst>
                <a:path w="9141" h="12677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5379" y="30"/>
                    <a:pt x="5387" y="59"/>
                    <a:pt x="5395" y="89"/>
                  </a:cubicBezTo>
                  <a:lnTo>
                    <a:pt x="5395" y="89"/>
                  </a:lnTo>
                  <a:cubicBezTo>
                    <a:pt x="5390" y="54"/>
                    <a:pt x="5382" y="24"/>
                    <a:pt x="5371" y="0"/>
                  </a:cubicBezTo>
                  <a:close/>
                  <a:moveTo>
                    <a:pt x="134" y="6805"/>
                  </a:move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close/>
                  <a:moveTo>
                    <a:pt x="9040" y="12676"/>
                  </a:moveTo>
                  <a:cubicBezTo>
                    <a:pt x="9040" y="12676"/>
                    <a:pt x="9040" y="12676"/>
                    <a:pt x="9040" y="12676"/>
                  </a:cubicBezTo>
                  <a:cubicBezTo>
                    <a:pt x="9040" y="12676"/>
                    <a:pt x="9040" y="12676"/>
                    <a:pt x="9040" y="12676"/>
                  </a:cubicBezTo>
                  <a:close/>
                  <a:moveTo>
                    <a:pt x="5395" y="89"/>
                  </a:moveTo>
                  <a:cubicBezTo>
                    <a:pt x="5416" y="255"/>
                    <a:pt x="5371" y="524"/>
                    <a:pt x="5371" y="634"/>
                  </a:cubicBezTo>
                  <a:lnTo>
                    <a:pt x="5371" y="2068"/>
                  </a:lnTo>
                  <a:lnTo>
                    <a:pt x="5371" y="3536"/>
                  </a:lnTo>
                  <a:cubicBezTo>
                    <a:pt x="5371" y="3736"/>
                    <a:pt x="5337" y="3970"/>
                    <a:pt x="5371" y="4170"/>
                  </a:cubicBezTo>
                  <a:cubicBezTo>
                    <a:pt x="5721" y="5484"/>
                    <a:pt x="6161" y="6773"/>
                    <a:pt x="6685" y="8028"/>
                  </a:cubicBezTo>
                  <a:lnTo>
                    <a:pt x="6685" y="8028"/>
                  </a:lnTo>
                  <a:cubicBezTo>
                    <a:pt x="4502" y="7603"/>
                    <a:pt x="2327" y="7195"/>
                    <a:pt x="134" y="6805"/>
                  </a:cubicBezTo>
                  <a:lnTo>
                    <a:pt x="134" y="6805"/>
                  </a:lnTo>
                  <a:cubicBezTo>
                    <a:pt x="167" y="6817"/>
                    <a:pt x="100" y="8707"/>
                    <a:pt x="100" y="8873"/>
                  </a:cubicBezTo>
                  <a:cubicBezTo>
                    <a:pt x="34" y="9040"/>
                    <a:pt x="0" y="10975"/>
                    <a:pt x="100" y="10975"/>
                  </a:cubicBezTo>
                  <a:cubicBezTo>
                    <a:pt x="3102" y="11542"/>
                    <a:pt x="6038" y="12142"/>
                    <a:pt x="9040" y="12676"/>
                  </a:cubicBezTo>
                  <a:lnTo>
                    <a:pt x="9040" y="12676"/>
                  </a:lnTo>
                  <a:cubicBezTo>
                    <a:pt x="9035" y="12674"/>
                    <a:pt x="9033" y="12632"/>
                    <a:pt x="9033" y="12559"/>
                  </a:cubicBezTo>
                  <a:lnTo>
                    <a:pt x="9033" y="12559"/>
                  </a:lnTo>
                  <a:cubicBezTo>
                    <a:pt x="9058" y="12598"/>
                    <a:pt x="9082" y="12637"/>
                    <a:pt x="9107" y="12676"/>
                  </a:cubicBezTo>
                  <a:lnTo>
                    <a:pt x="9107" y="9140"/>
                  </a:lnTo>
                  <a:cubicBezTo>
                    <a:pt x="9107" y="9007"/>
                    <a:pt x="9140" y="8640"/>
                    <a:pt x="9107" y="8506"/>
                  </a:cubicBezTo>
                  <a:cubicBezTo>
                    <a:pt x="7455" y="5897"/>
                    <a:pt x="6196" y="3059"/>
                    <a:pt x="5395" y="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15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417" name="Google Shape;417;p15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1" name="Google Shape;441;p15"/>
          <p:cNvSpPr txBox="1">
            <a:spLocks noGrp="1"/>
          </p:cNvSpPr>
          <p:nvPr>
            <p:ph type="title"/>
          </p:nvPr>
        </p:nvSpPr>
        <p:spPr>
          <a:xfrm>
            <a:off x="2828925" y="2571750"/>
            <a:ext cx="5601900" cy="113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2" name="Google Shape;442;p15"/>
          <p:cNvSpPr txBox="1">
            <a:spLocks noGrp="1"/>
          </p:cNvSpPr>
          <p:nvPr>
            <p:ph type="title" idx="2" hasCustomPrompt="1"/>
          </p:nvPr>
        </p:nvSpPr>
        <p:spPr>
          <a:xfrm>
            <a:off x="6416275" y="1175150"/>
            <a:ext cx="2014500" cy="12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443" name="Google Shape;443;p15"/>
          <p:cNvGrpSpPr/>
          <p:nvPr/>
        </p:nvGrpSpPr>
        <p:grpSpPr>
          <a:xfrm rot="4993251">
            <a:off x="6627648" y="-831781"/>
            <a:ext cx="1429976" cy="1588318"/>
            <a:chOff x="5330850" y="2543100"/>
            <a:chExt cx="599425" cy="665800"/>
          </a:xfrm>
        </p:grpSpPr>
        <p:sp>
          <p:nvSpPr>
            <p:cNvPr id="444" name="Google Shape;444;p15"/>
            <p:cNvSpPr/>
            <p:nvPr/>
          </p:nvSpPr>
          <p:spPr>
            <a:xfrm>
              <a:off x="5330850" y="2579300"/>
              <a:ext cx="545200" cy="629600"/>
            </a:xfrm>
            <a:custGeom>
              <a:avLst/>
              <a:gdLst/>
              <a:ahLst/>
              <a:cxnLst/>
              <a:rect l="l" t="t" r="r" b="b"/>
              <a:pathLst>
                <a:path w="21808" h="25184" extrusionOk="0">
                  <a:moveTo>
                    <a:pt x="11801" y="0"/>
                  </a:moveTo>
                  <a:cubicBezTo>
                    <a:pt x="8433" y="0"/>
                    <a:pt x="5018" y="1296"/>
                    <a:pt x="2761" y="3789"/>
                  </a:cubicBezTo>
                  <a:cubicBezTo>
                    <a:pt x="1360" y="5290"/>
                    <a:pt x="459" y="7225"/>
                    <a:pt x="159" y="9227"/>
                  </a:cubicBezTo>
                  <a:cubicBezTo>
                    <a:pt x="23" y="10236"/>
                    <a:pt x="0" y="11301"/>
                    <a:pt x="5" y="12358"/>
                  </a:cubicBezTo>
                  <a:lnTo>
                    <a:pt x="5" y="12358"/>
                  </a:lnTo>
                  <a:cubicBezTo>
                    <a:pt x="2" y="12937"/>
                    <a:pt x="9" y="13584"/>
                    <a:pt x="23" y="14013"/>
                  </a:cubicBezTo>
                  <a:lnTo>
                    <a:pt x="23" y="14013"/>
                  </a:lnTo>
                  <a:cubicBezTo>
                    <a:pt x="24" y="14210"/>
                    <a:pt x="26" y="14404"/>
                    <a:pt x="26" y="14597"/>
                  </a:cubicBezTo>
                  <a:cubicBezTo>
                    <a:pt x="26" y="15598"/>
                    <a:pt x="159" y="16565"/>
                    <a:pt x="459" y="17466"/>
                  </a:cubicBezTo>
                  <a:cubicBezTo>
                    <a:pt x="1693" y="21736"/>
                    <a:pt x="5596" y="24471"/>
                    <a:pt x="9866" y="25071"/>
                  </a:cubicBezTo>
                  <a:cubicBezTo>
                    <a:pt x="10404" y="25146"/>
                    <a:pt x="10946" y="25184"/>
                    <a:pt x="11488" y="25184"/>
                  </a:cubicBezTo>
                  <a:cubicBezTo>
                    <a:pt x="13366" y="25184"/>
                    <a:pt x="15232" y="24728"/>
                    <a:pt x="16838" y="23770"/>
                  </a:cubicBezTo>
                  <a:cubicBezTo>
                    <a:pt x="18639" y="22736"/>
                    <a:pt x="20173" y="21068"/>
                    <a:pt x="20507" y="18934"/>
                  </a:cubicBezTo>
                  <a:cubicBezTo>
                    <a:pt x="20640" y="18266"/>
                    <a:pt x="20540" y="17499"/>
                    <a:pt x="20507" y="16832"/>
                  </a:cubicBezTo>
                  <a:lnTo>
                    <a:pt x="20507" y="15398"/>
                  </a:lnTo>
                  <a:cubicBezTo>
                    <a:pt x="20540" y="15331"/>
                    <a:pt x="20507" y="15098"/>
                    <a:pt x="20507" y="14931"/>
                  </a:cubicBezTo>
                  <a:cubicBezTo>
                    <a:pt x="19940" y="18667"/>
                    <a:pt x="15870" y="20835"/>
                    <a:pt x="12434" y="21102"/>
                  </a:cubicBezTo>
                  <a:cubicBezTo>
                    <a:pt x="12128" y="21124"/>
                    <a:pt x="11820" y="21136"/>
                    <a:pt x="11512" y="21136"/>
                  </a:cubicBezTo>
                  <a:cubicBezTo>
                    <a:pt x="7737" y="21136"/>
                    <a:pt x="3955" y="19444"/>
                    <a:pt x="1827" y="16298"/>
                  </a:cubicBezTo>
                  <a:cubicBezTo>
                    <a:pt x="1293" y="15531"/>
                    <a:pt x="860" y="14631"/>
                    <a:pt x="526" y="13730"/>
                  </a:cubicBezTo>
                  <a:cubicBezTo>
                    <a:pt x="413" y="13413"/>
                    <a:pt x="346" y="13097"/>
                    <a:pt x="283" y="12791"/>
                  </a:cubicBezTo>
                  <a:lnTo>
                    <a:pt x="283" y="12791"/>
                  </a:lnTo>
                  <a:cubicBezTo>
                    <a:pt x="584" y="11379"/>
                    <a:pt x="1203" y="10042"/>
                    <a:pt x="2027" y="8893"/>
                  </a:cubicBezTo>
                  <a:cubicBezTo>
                    <a:pt x="4261" y="5809"/>
                    <a:pt x="8098" y="4239"/>
                    <a:pt x="11858" y="4239"/>
                  </a:cubicBezTo>
                  <a:cubicBezTo>
                    <a:pt x="12084" y="4239"/>
                    <a:pt x="12310" y="4245"/>
                    <a:pt x="12535" y="4256"/>
                  </a:cubicBezTo>
                  <a:cubicBezTo>
                    <a:pt x="14803" y="4390"/>
                    <a:pt x="17004" y="5124"/>
                    <a:pt x="18806" y="6458"/>
                  </a:cubicBezTo>
                  <a:cubicBezTo>
                    <a:pt x="19540" y="7025"/>
                    <a:pt x="20240" y="7692"/>
                    <a:pt x="20807" y="8426"/>
                  </a:cubicBezTo>
                  <a:cubicBezTo>
                    <a:pt x="21041" y="8760"/>
                    <a:pt x="21207" y="9093"/>
                    <a:pt x="21374" y="9460"/>
                  </a:cubicBezTo>
                  <a:cubicBezTo>
                    <a:pt x="21474" y="9627"/>
                    <a:pt x="21508" y="9860"/>
                    <a:pt x="21541" y="10027"/>
                  </a:cubicBezTo>
                  <a:cubicBezTo>
                    <a:pt x="21541" y="10094"/>
                    <a:pt x="21574" y="10127"/>
                    <a:pt x="21574" y="10227"/>
                  </a:cubicBezTo>
                  <a:cubicBezTo>
                    <a:pt x="21636" y="10537"/>
                    <a:pt x="21655" y="10918"/>
                    <a:pt x="21657" y="10918"/>
                  </a:cubicBezTo>
                  <a:cubicBezTo>
                    <a:pt x="21660" y="10918"/>
                    <a:pt x="21641" y="10413"/>
                    <a:pt x="21641" y="8711"/>
                  </a:cubicBezTo>
                  <a:lnTo>
                    <a:pt x="21641" y="8711"/>
                  </a:lnTo>
                  <a:cubicBezTo>
                    <a:pt x="21641" y="8964"/>
                    <a:pt x="21642" y="10761"/>
                    <a:pt x="21674" y="10761"/>
                  </a:cubicBezTo>
                  <a:cubicBezTo>
                    <a:pt x="21708" y="10761"/>
                    <a:pt x="21674" y="8693"/>
                    <a:pt x="21674" y="8693"/>
                  </a:cubicBezTo>
                  <a:cubicBezTo>
                    <a:pt x="21674" y="7525"/>
                    <a:pt x="21808" y="6258"/>
                    <a:pt x="21341" y="5190"/>
                  </a:cubicBezTo>
                  <a:cubicBezTo>
                    <a:pt x="21007" y="4423"/>
                    <a:pt x="20507" y="3789"/>
                    <a:pt x="19940" y="3222"/>
                  </a:cubicBezTo>
                  <a:cubicBezTo>
                    <a:pt x="18472" y="1755"/>
                    <a:pt x="16504" y="754"/>
                    <a:pt x="14503" y="287"/>
                  </a:cubicBezTo>
                  <a:cubicBezTo>
                    <a:pt x="13621" y="95"/>
                    <a:pt x="12713" y="0"/>
                    <a:pt x="11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5701750" y="2543100"/>
              <a:ext cx="228525" cy="316925"/>
            </a:xfrm>
            <a:custGeom>
              <a:avLst/>
              <a:gdLst/>
              <a:ahLst/>
              <a:cxnLst/>
              <a:rect l="l" t="t" r="r" b="b"/>
              <a:pathLst>
                <a:path w="9141" h="12677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5379" y="30"/>
                    <a:pt x="5387" y="59"/>
                    <a:pt x="5395" y="89"/>
                  </a:cubicBezTo>
                  <a:lnTo>
                    <a:pt x="5395" y="89"/>
                  </a:lnTo>
                  <a:cubicBezTo>
                    <a:pt x="5390" y="54"/>
                    <a:pt x="5382" y="24"/>
                    <a:pt x="5371" y="0"/>
                  </a:cubicBezTo>
                  <a:close/>
                  <a:moveTo>
                    <a:pt x="134" y="6805"/>
                  </a:move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close/>
                  <a:moveTo>
                    <a:pt x="9040" y="12676"/>
                  </a:moveTo>
                  <a:cubicBezTo>
                    <a:pt x="9040" y="12676"/>
                    <a:pt x="9040" y="12676"/>
                    <a:pt x="9040" y="12676"/>
                  </a:cubicBezTo>
                  <a:cubicBezTo>
                    <a:pt x="9040" y="12676"/>
                    <a:pt x="9040" y="12676"/>
                    <a:pt x="9040" y="12676"/>
                  </a:cubicBezTo>
                  <a:close/>
                  <a:moveTo>
                    <a:pt x="5395" y="89"/>
                  </a:moveTo>
                  <a:cubicBezTo>
                    <a:pt x="5416" y="255"/>
                    <a:pt x="5371" y="524"/>
                    <a:pt x="5371" y="634"/>
                  </a:cubicBezTo>
                  <a:lnTo>
                    <a:pt x="5371" y="2068"/>
                  </a:lnTo>
                  <a:lnTo>
                    <a:pt x="5371" y="3536"/>
                  </a:lnTo>
                  <a:cubicBezTo>
                    <a:pt x="5371" y="3736"/>
                    <a:pt x="5337" y="3970"/>
                    <a:pt x="5371" y="4170"/>
                  </a:cubicBezTo>
                  <a:cubicBezTo>
                    <a:pt x="5721" y="5484"/>
                    <a:pt x="6161" y="6773"/>
                    <a:pt x="6685" y="8028"/>
                  </a:cubicBezTo>
                  <a:lnTo>
                    <a:pt x="6685" y="8028"/>
                  </a:lnTo>
                  <a:cubicBezTo>
                    <a:pt x="4502" y="7603"/>
                    <a:pt x="2327" y="7195"/>
                    <a:pt x="134" y="6805"/>
                  </a:cubicBezTo>
                  <a:lnTo>
                    <a:pt x="134" y="6805"/>
                  </a:lnTo>
                  <a:cubicBezTo>
                    <a:pt x="167" y="6817"/>
                    <a:pt x="100" y="8707"/>
                    <a:pt x="100" y="8873"/>
                  </a:cubicBezTo>
                  <a:cubicBezTo>
                    <a:pt x="34" y="9040"/>
                    <a:pt x="0" y="10975"/>
                    <a:pt x="100" y="10975"/>
                  </a:cubicBezTo>
                  <a:cubicBezTo>
                    <a:pt x="3102" y="11542"/>
                    <a:pt x="6038" y="12142"/>
                    <a:pt x="9040" y="12676"/>
                  </a:cubicBezTo>
                  <a:lnTo>
                    <a:pt x="9040" y="12676"/>
                  </a:lnTo>
                  <a:cubicBezTo>
                    <a:pt x="9035" y="12674"/>
                    <a:pt x="9033" y="12632"/>
                    <a:pt x="9033" y="12559"/>
                  </a:cubicBezTo>
                  <a:lnTo>
                    <a:pt x="9033" y="12559"/>
                  </a:lnTo>
                  <a:cubicBezTo>
                    <a:pt x="9058" y="12598"/>
                    <a:pt x="9082" y="12637"/>
                    <a:pt x="9107" y="12676"/>
                  </a:cubicBezTo>
                  <a:lnTo>
                    <a:pt x="9107" y="9140"/>
                  </a:lnTo>
                  <a:cubicBezTo>
                    <a:pt x="9107" y="9007"/>
                    <a:pt x="9140" y="8640"/>
                    <a:pt x="9107" y="8506"/>
                  </a:cubicBezTo>
                  <a:cubicBezTo>
                    <a:pt x="7455" y="5897"/>
                    <a:pt x="6196" y="3059"/>
                    <a:pt x="5395" y="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15"/>
          <p:cNvGrpSpPr/>
          <p:nvPr/>
        </p:nvGrpSpPr>
        <p:grpSpPr>
          <a:xfrm rot="3802984">
            <a:off x="-911968" y="1809831"/>
            <a:ext cx="2453878" cy="1896635"/>
            <a:chOff x="1564625" y="2516600"/>
            <a:chExt cx="801425" cy="619450"/>
          </a:xfrm>
        </p:grpSpPr>
        <p:sp>
          <p:nvSpPr>
            <p:cNvPr id="447" name="Google Shape;447;p15"/>
            <p:cNvSpPr/>
            <p:nvPr/>
          </p:nvSpPr>
          <p:spPr>
            <a:xfrm>
              <a:off x="1564625" y="2546425"/>
              <a:ext cx="743050" cy="589625"/>
            </a:xfrm>
            <a:custGeom>
              <a:avLst/>
              <a:gdLst/>
              <a:ahLst/>
              <a:cxnLst/>
              <a:rect l="l" t="t" r="r" b="b"/>
              <a:pathLst>
                <a:path w="29722" h="23585" extrusionOk="0">
                  <a:moveTo>
                    <a:pt x="16298" y="9348"/>
                  </a:moveTo>
                  <a:cubicBezTo>
                    <a:pt x="16383" y="9348"/>
                    <a:pt x="16490" y="9415"/>
                    <a:pt x="16679" y="9541"/>
                  </a:cubicBezTo>
                  <a:cubicBezTo>
                    <a:pt x="18313" y="10642"/>
                    <a:pt x="19281" y="12210"/>
                    <a:pt x="19581" y="14211"/>
                  </a:cubicBezTo>
                  <a:cubicBezTo>
                    <a:pt x="19848" y="15812"/>
                    <a:pt x="19414" y="17246"/>
                    <a:pt x="18447" y="18547"/>
                  </a:cubicBezTo>
                  <a:cubicBezTo>
                    <a:pt x="18080" y="19014"/>
                    <a:pt x="17680" y="19315"/>
                    <a:pt x="17179" y="19581"/>
                  </a:cubicBezTo>
                  <a:cubicBezTo>
                    <a:pt x="17029" y="19665"/>
                    <a:pt x="16896" y="19707"/>
                    <a:pt x="16758" y="19707"/>
                  </a:cubicBezTo>
                  <a:cubicBezTo>
                    <a:pt x="16621" y="19707"/>
                    <a:pt x="16479" y="19665"/>
                    <a:pt x="16312" y="19581"/>
                  </a:cubicBezTo>
                  <a:cubicBezTo>
                    <a:pt x="15511" y="19148"/>
                    <a:pt x="15011" y="18481"/>
                    <a:pt x="14644" y="17713"/>
                  </a:cubicBezTo>
                  <a:cubicBezTo>
                    <a:pt x="14177" y="16779"/>
                    <a:pt x="14044" y="15779"/>
                    <a:pt x="14144" y="14411"/>
                  </a:cubicBezTo>
                  <a:cubicBezTo>
                    <a:pt x="14244" y="12877"/>
                    <a:pt x="14911" y="11175"/>
                    <a:pt x="16012" y="9608"/>
                  </a:cubicBezTo>
                  <a:cubicBezTo>
                    <a:pt x="16135" y="9432"/>
                    <a:pt x="16203" y="9348"/>
                    <a:pt x="16298" y="9348"/>
                  </a:cubicBezTo>
                  <a:close/>
                  <a:moveTo>
                    <a:pt x="27220" y="1"/>
                  </a:moveTo>
                  <a:cubicBezTo>
                    <a:pt x="27070" y="1"/>
                    <a:pt x="26920" y="34"/>
                    <a:pt x="26753" y="101"/>
                  </a:cubicBezTo>
                  <a:cubicBezTo>
                    <a:pt x="25552" y="534"/>
                    <a:pt x="24384" y="1035"/>
                    <a:pt x="23184" y="1502"/>
                  </a:cubicBezTo>
                  <a:cubicBezTo>
                    <a:pt x="20048" y="2736"/>
                    <a:pt x="17213" y="4504"/>
                    <a:pt x="14844" y="6872"/>
                  </a:cubicBezTo>
                  <a:cubicBezTo>
                    <a:pt x="14295" y="7421"/>
                    <a:pt x="13746" y="7620"/>
                    <a:pt x="13067" y="7620"/>
                  </a:cubicBezTo>
                  <a:cubicBezTo>
                    <a:pt x="12963" y="7620"/>
                    <a:pt x="12854" y="7615"/>
                    <a:pt x="12743" y="7606"/>
                  </a:cubicBezTo>
                  <a:cubicBezTo>
                    <a:pt x="12608" y="7601"/>
                    <a:pt x="12474" y="7598"/>
                    <a:pt x="12342" y="7598"/>
                  </a:cubicBezTo>
                  <a:cubicBezTo>
                    <a:pt x="10009" y="7598"/>
                    <a:pt x="7974" y="8426"/>
                    <a:pt x="6238" y="9941"/>
                  </a:cubicBezTo>
                  <a:cubicBezTo>
                    <a:pt x="4871" y="11175"/>
                    <a:pt x="3803" y="12610"/>
                    <a:pt x="2902" y="14244"/>
                  </a:cubicBezTo>
                  <a:cubicBezTo>
                    <a:pt x="1535" y="16880"/>
                    <a:pt x="567" y="19682"/>
                    <a:pt x="67" y="22584"/>
                  </a:cubicBezTo>
                  <a:cubicBezTo>
                    <a:pt x="0" y="23117"/>
                    <a:pt x="67" y="23284"/>
                    <a:pt x="634" y="23418"/>
                  </a:cubicBezTo>
                  <a:cubicBezTo>
                    <a:pt x="1068" y="23518"/>
                    <a:pt x="1568" y="23551"/>
                    <a:pt x="2035" y="23584"/>
                  </a:cubicBezTo>
                  <a:cubicBezTo>
                    <a:pt x="2169" y="23584"/>
                    <a:pt x="2302" y="23584"/>
                    <a:pt x="2402" y="23451"/>
                  </a:cubicBezTo>
                  <a:cubicBezTo>
                    <a:pt x="2736" y="23117"/>
                    <a:pt x="3036" y="22850"/>
                    <a:pt x="3169" y="22350"/>
                  </a:cubicBezTo>
                  <a:cubicBezTo>
                    <a:pt x="3703" y="20349"/>
                    <a:pt x="4337" y="18414"/>
                    <a:pt x="5237" y="16579"/>
                  </a:cubicBezTo>
                  <a:cubicBezTo>
                    <a:pt x="6038" y="14945"/>
                    <a:pt x="6972" y="13377"/>
                    <a:pt x="8173" y="12009"/>
                  </a:cubicBezTo>
                  <a:cubicBezTo>
                    <a:pt x="9207" y="10775"/>
                    <a:pt x="10475" y="9874"/>
                    <a:pt x="12009" y="9407"/>
                  </a:cubicBezTo>
                  <a:cubicBezTo>
                    <a:pt x="12136" y="9382"/>
                    <a:pt x="12262" y="9318"/>
                    <a:pt x="12404" y="9318"/>
                  </a:cubicBezTo>
                  <a:cubicBezTo>
                    <a:pt x="12448" y="9318"/>
                    <a:pt x="12495" y="9325"/>
                    <a:pt x="12543" y="9341"/>
                  </a:cubicBezTo>
                  <a:cubicBezTo>
                    <a:pt x="12576" y="9508"/>
                    <a:pt x="12476" y="9574"/>
                    <a:pt x="12543" y="9741"/>
                  </a:cubicBezTo>
                  <a:cubicBezTo>
                    <a:pt x="12142" y="10408"/>
                    <a:pt x="11842" y="11109"/>
                    <a:pt x="11542" y="11809"/>
                  </a:cubicBezTo>
                  <a:cubicBezTo>
                    <a:pt x="11008" y="13277"/>
                    <a:pt x="10708" y="14778"/>
                    <a:pt x="10908" y="16379"/>
                  </a:cubicBezTo>
                  <a:cubicBezTo>
                    <a:pt x="11175" y="18314"/>
                    <a:pt x="12176" y="19782"/>
                    <a:pt x="14144" y="20449"/>
                  </a:cubicBezTo>
                  <a:cubicBezTo>
                    <a:pt x="15011" y="20749"/>
                    <a:pt x="15945" y="20949"/>
                    <a:pt x="16879" y="21116"/>
                  </a:cubicBezTo>
                  <a:cubicBezTo>
                    <a:pt x="17181" y="21174"/>
                    <a:pt x="17479" y="21204"/>
                    <a:pt x="17774" y="21204"/>
                  </a:cubicBezTo>
                  <a:cubicBezTo>
                    <a:pt x="18324" y="21204"/>
                    <a:pt x="18859" y="21100"/>
                    <a:pt x="19381" y="20882"/>
                  </a:cubicBezTo>
                  <a:cubicBezTo>
                    <a:pt x="20015" y="20616"/>
                    <a:pt x="20582" y="20215"/>
                    <a:pt x="21082" y="19748"/>
                  </a:cubicBezTo>
                  <a:cubicBezTo>
                    <a:pt x="23350" y="17647"/>
                    <a:pt x="23751" y="14978"/>
                    <a:pt x="22350" y="12276"/>
                  </a:cubicBezTo>
                  <a:cubicBezTo>
                    <a:pt x="21382" y="10542"/>
                    <a:pt x="19915" y="9374"/>
                    <a:pt x="18013" y="8707"/>
                  </a:cubicBezTo>
                  <a:cubicBezTo>
                    <a:pt x="17746" y="8607"/>
                    <a:pt x="17446" y="8574"/>
                    <a:pt x="17246" y="8407"/>
                  </a:cubicBezTo>
                  <a:cubicBezTo>
                    <a:pt x="17246" y="8207"/>
                    <a:pt x="17379" y="8107"/>
                    <a:pt x="17446" y="8040"/>
                  </a:cubicBezTo>
                  <a:cubicBezTo>
                    <a:pt x="18113" y="7373"/>
                    <a:pt x="18780" y="6772"/>
                    <a:pt x="19514" y="6205"/>
                  </a:cubicBezTo>
                  <a:cubicBezTo>
                    <a:pt x="21216" y="4771"/>
                    <a:pt x="23184" y="3803"/>
                    <a:pt x="25218" y="2970"/>
                  </a:cubicBezTo>
                  <a:cubicBezTo>
                    <a:pt x="26353" y="2536"/>
                    <a:pt x="27420" y="2102"/>
                    <a:pt x="28554" y="1702"/>
                  </a:cubicBezTo>
                  <a:cubicBezTo>
                    <a:pt x="28854" y="1569"/>
                    <a:pt x="29188" y="1435"/>
                    <a:pt x="29488" y="1268"/>
                  </a:cubicBezTo>
                  <a:cubicBezTo>
                    <a:pt x="29722" y="1168"/>
                    <a:pt x="29722" y="1001"/>
                    <a:pt x="29488" y="801"/>
                  </a:cubicBezTo>
                  <a:cubicBezTo>
                    <a:pt x="29355" y="735"/>
                    <a:pt x="29188" y="601"/>
                    <a:pt x="29021" y="568"/>
                  </a:cubicBezTo>
                  <a:cubicBezTo>
                    <a:pt x="28587" y="401"/>
                    <a:pt x="28154" y="268"/>
                    <a:pt x="27687" y="101"/>
                  </a:cubicBezTo>
                  <a:cubicBezTo>
                    <a:pt x="27520" y="34"/>
                    <a:pt x="27370" y="1"/>
                    <a:pt x="27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2040800" y="2516600"/>
              <a:ext cx="325250" cy="238350"/>
            </a:xfrm>
            <a:custGeom>
              <a:avLst/>
              <a:gdLst/>
              <a:ahLst/>
              <a:cxnLst/>
              <a:rect l="l" t="t" r="r" b="b"/>
              <a:pathLst>
                <a:path w="13010" h="9534" extrusionOk="0">
                  <a:moveTo>
                    <a:pt x="9854" y="1"/>
                  </a:moveTo>
                  <a:cubicBezTo>
                    <a:pt x="9775" y="1"/>
                    <a:pt x="9693" y="9"/>
                    <a:pt x="9607" y="26"/>
                  </a:cubicBezTo>
                  <a:cubicBezTo>
                    <a:pt x="8773" y="93"/>
                    <a:pt x="7873" y="126"/>
                    <a:pt x="7039" y="193"/>
                  </a:cubicBezTo>
                  <a:cubicBezTo>
                    <a:pt x="5035" y="223"/>
                    <a:pt x="3032" y="364"/>
                    <a:pt x="1029" y="364"/>
                  </a:cubicBezTo>
                  <a:cubicBezTo>
                    <a:pt x="831" y="364"/>
                    <a:pt x="632" y="363"/>
                    <a:pt x="434" y="360"/>
                  </a:cubicBezTo>
                  <a:cubicBezTo>
                    <a:pt x="267" y="360"/>
                    <a:pt x="134" y="393"/>
                    <a:pt x="34" y="560"/>
                  </a:cubicBezTo>
                  <a:cubicBezTo>
                    <a:pt x="0" y="727"/>
                    <a:pt x="34" y="860"/>
                    <a:pt x="167" y="927"/>
                  </a:cubicBezTo>
                  <a:cubicBezTo>
                    <a:pt x="868" y="1427"/>
                    <a:pt x="1501" y="2028"/>
                    <a:pt x="2502" y="2061"/>
                  </a:cubicBezTo>
                  <a:cubicBezTo>
                    <a:pt x="2703" y="2065"/>
                    <a:pt x="2904" y="2066"/>
                    <a:pt x="3105" y="2066"/>
                  </a:cubicBezTo>
                  <a:cubicBezTo>
                    <a:pt x="4739" y="2066"/>
                    <a:pt x="6372" y="1957"/>
                    <a:pt x="8006" y="1928"/>
                  </a:cubicBezTo>
                  <a:cubicBezTo>
                    <a:pt x="8473" y="1928"/>
                    <a:pt x="8940" y="1894"/>
                    <a:pt x="9474" y="1894"/>
                  </a:cubicBezTo>
                  <a:cubicBezTo>
                    <a:pt x="9440" y="2194"/>
                    <a:pt x="9340" y="2361"/>
                    <a:pt x="9207" y="2495"/>
                  </a:cubicBezTo>
                  <a:cubicBezTo>
                    <a:pt x="8707" y="3295"/>
                    <a:pt x="8306" y="4129"/>
                    <a:pt x="7806" y="4930"/>
                  </a:cubicBezTo>
                  <a:cubicBezTo>
                    <a:pt x="7205" y="5897"/>
                    <a:pt x="6605" y="6831"/>
                    <a:pt x="6005" y="7798"/>
                  </a:cubicBezTo>
                  <a:cubicBezTo>
                    <a:pt x="5671" y="8399"/>
                    <a:pt x="5771" y="8666"/>
                    <a:pt x="6338" y="9033"/>
                  </a:cubicBezTo>
                  <a:cubicBezTo>
                    <a:pt x="6605" y="9133"/>
                    <a:pt x="6805" y="9233"/>
                    <a:pt x="7039" y="9366"/>
                  </a:cubicBezTo>
                  <a:cubicBezTo>
                    <a:pt x="7283" y="9477"/>
                    <a:pt x="7524" y="9533"/>
                    <a:pt x="7752" y="9533"/>
                  </a:cubicBezTo>
                  <a:cubicBezTo>
                    <a:pt x="8206" y="9533"/>
                    <a:pt x="8606" y="9311"/>
                    <a:pt x="8873" y="8866"/>
                  </a:cubicBezTo>
                  <a:cubicBezTo>
                    <a:pt x="9807" y="7432"/>
                    <a:pt x="10775" y="6031"/>
                    <a:pt x="11642" y="4596"/>
                  </a:cubicBezTo>
                  <a:cubicBezTo>
                    <a:pt x="12142" y="3762"/>
                    <a:pt x="12643" y="2928"/>
                    <a:pt x="12876" y="1961"/>
                  </a:cubicBezTo>
                  <a:cubicBezTo>
                    <a:pt x="13010" y="1461"/>
                    <a:pt x="12976" y="1394"/>
                    <a:pt x="12509" y="1127"/>
                  </a:cubicBezTo>
                  <a:cubicBezTo>
                    <a:pt x="11842" y="793"/>
                    <a:pt x="11175" y="527"/>
                    <a:pt x="10508" y="193"/>
                  </a:cubicBezTo>
                  <a:cubicBezTo>
                    <a:pt x="10285" y="69"/>
                    <a:pt x="10081" y="1"/>
                    <a:pt x="9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7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16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451" name="Google Shape;451;p16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6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6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6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5" name="Google Shape;475;p16"/>
          <p:cNvSpPr txBox="1">
            <a:spLocks noGrp="1"/>
          </p:cNvSpPr>
          <p:nvPr>
            <p:ph type="title"/>
          </p:nvPr>
        </p:nvSpPr>
        <p:spPr>
          <a:xfrm>
            <a:off x="951000" y="2157975"/>
            <a:ext cx="7242000" cy="208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76" name="Google Shape;476;p16"/>
          <p:cNvSpPr txBox="1">
            <a:spLocks noGrp="1"/>
          </p:cNvSpPr>
          <p:nvPr>
            <p:ph type="title" idx="2" hasCustomPrompt="1"/>
          </p:nvPr>
        </p:nvSpPr>
        <p:spPr>
          <a:xfrm>
            <a:off x="3565000" y="725550"/>
            <a:ext cx="2014500" cy="12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477" name="Google Shape;477;p16"/>
          <p:cNvGrpSpPr/>
          <p:nvPr/>
        </p:nvGrpSpPr>
        <p:grpSpPr>
          <a:xfrm rot="3802984">
            <a:off x="300432" y="-918069"/>
            <a:ext cx="2453878" cy="1896635"/>
            <a:chOff x="1564625" y="2516600"/>
            <a:chExt cx="801425" cy="619450"/>
          </a:xfrm>
        </p:grpSpPr>
        <p:sp>
          <p:nvSpPr>
            <p:cNvPr id="478" name="Google Shape;478;p16"/>
            <p:cNvSpPr/>
            <p:nvPr/>
          </p:nvSpPr>
          <p:spPr>
            <a:xfrm>
              <a:off x="1564625" y="2546425"/>
              <a:ext cx="743050" cy="589625"/>
            </a:xfrm>
            <a:custGeom>
              <a:avLst/>
              <a:gdLst/>
              <a:ahLst/>
              <a:cxnLst/>
              <a:rect l="l" t="t" r="r" b="b"/>
              <a:pathLst>
                <a:path w="29722" h="23585" extrusionOk="0">
                  <a:moveTo>
                    <a:pt x="16298" y="9348"/>
                  </a:moveTo>
                  <a:cubicBezTo>
                    <a:pt x="16383" y="9348"/>
                    <a:pt x="16490" y="9415"/>
                    <a:pt x="16679" y="9541"/>
                  </a:cubicBezTo>
                  <a:cubicBezTo>
                    <a:pt x="18313" y="10642"/>
                    <a:pt x="19281" y="12210"/>
                    <a:pt x="19581" y="14211"/>
                  </a:cubicBezTo>
                  <a:cubicBezTo>
                    <a:pt x="19848" y="15812"/>
                    <a:pt x="19414" y="17246"/>
                    <a:pt x="18447" y="18547"/>
                  </a:cubicBezTo>
                  <a:cubicBezTo>
                    <a:pt x="18080" y="19014"/>
                    <a:pt x="17680" y="19315"/>
                    <a:pt x="17179" y="19581"/>
                  </a:cubicBezTo>
                  <a:cubicBezTo>
                    <a:pt x="17029" y="19665"/>
                    <a:pt x="16896" y="19707"/>
                    <a:pt x="16758" y="19707"/>
                  </a:cubicBezTo>
                  <a:cubicBezTo>
                    <a:pt x="16621" y="19707"/>
                    <a:pt x="16479" y="19665"/>
                    <a:pt x="16312" y="19581"/>
                  </a:cubicBezTo>
                  <a:cubicBezTo>
                    <a:pt x="15511" y="19148"/>
                    <a:pt x="15011" y="18481"/>
                    <a:pt x="14644" y="17713"/>
                  </a:cubicBezTo>
                  <a:cubicBezTo>
                    <a:pt x="14177" y="16779"/>
                    <a:pt x="14044" y="15779"/>
                    <a:pt x="14144" y="14411"/>
                  </a:cubicBezTo>
                  <a:cubicBezTo>
                    <a:pt x="14244" y="12877"/>
                    <a:pt x="14911" y="11175"/>
                    <a:pt x="16012" y="9608"/>
                  </a:cubicBezTo>
                  <a:cubicBezTo>
                    <a:pt x="16135" y="9432"/>
                    <a:pt x="16203" y="9348"/>
                    <a:pt x="16298" y="9348"/>
                  </a:cubicBezTo>
                  <a:close/>
                  <a:moveTo>
                    <a:pt x="27220" y="1"/>
                  </a:moveTo>
                  <a:cubicBezTo>
                    <a:pt x="27070" y="1"/>
                    <a:pt x="26920" y="34"/>
                    <a:pt x="26753" y="101"/>
                  </a:cubicBezTo>
                  <a:cubicBezTo>
                    <a:pt x="25552" y="534"/>
                    <a:pt x="24384" y="1035"/>
                    <a:pt x="23184" y="1502"/>
                  </a:cubicBezTo>
                  <a:cubicBezTo>
                    <a:pt x="20048" y="2736"/>
                    <a:pt x="17213" y="4504"/>
                    <a:pt x="14844" y="6872"/>
                  </a:cubicBezTo>
                  <a:cubicBezTo>
                    <a:pt x="14295" y="7421"/>
                    <a:pt x="13746" y="7620"/>
                    <a:pt x="13067" y="7620"/>
                  </a:cubicBezTo>
                  <a:cubicBezTo>
                    <a:pt x="12963" y="7620"/>
                    <a:pt x="12854" y="7615"/>
                    <a:pt x="12743" y="7606"/>
                  </a:cubicBezTo>
                  <a:cubicBezTo>
                    <a:pt x="12608" y="7601"/>
                    <a:pt x="12474" y="7598"/>
                    <a:pt x="12342" y="7598"/>
                  </a:cubicBezTo>
                  <a:cubicBezTo>
                    <a:pt x="10009" y="7598"/>
                    <a:pt x="7974" y="8426"/>
                    <a:pt x="6238" y="9941"/>
                  </a:cubicBezTo>
                  <a:cubicBezTo>
                    <a:pt x="4871" y="11175"/>
                    <a:pt x="3803" y="12610"/>
                    <a:pt x="2902" y="14244"/>
                  </a:cubicBezTo>
                  <a:cubicBezTo>
                    <a:pt x="1535" y="16880"/>
                    <a:pt x="567" y="19682"/>
                    <a:pt x="67" y="22584"/>
                  </a:cubicBezTo>
                  <a:cubicBezTo>
                    <a:pt x="0" y="23117"/>
                    <a:pt x="67" y="23284"/>
                    <a:pt x="634" y="23418"/>
                  </a:cubicBezTo>
                  <a:cubicBezTo>
                    <a:pt x="1068" y="23518"/>
                    <a:pt x="1568" y="23551"/>
                    <a:pt x="2035" y="23584"/>
                  </a:cubicBezTo>
                  <a:cubicBezTo>
                    <a:pt x="2169" y="23584"/>
                    <a:pt x="2302" y="23584"/>
                    <a:pt x="2402" y="23451"/>
                  </a:cubicBezTo>
                  <a:cubicBezTo>
                    <a:pt x="2736" y="23117"/>
                    <a:pt x="3036" y="22850"/>
                    <a:pt x="3169" y="22350"/>
                  </a:cubicBezTo>
                  <a:cubicBezTo>
                    <a:pt x="3703" y="20349"/>
                    <a:pt x="4337" y="18414"/>
                    <a:pt x="5237" y="16579"/>
                  </a:cubicBezTo>
                  <a:cubicBezTo>
                    <a:pt x="6038" y="14945"/>
                    <a:pt x="6972" y="13377"/>
                    <a:pt x="8173" y="12009"/>
                  </a:cubicBezTo>
                  <a:cubicBezTo>
                    <a:pt x="9207" y="10775"/>
                    <a:pt x="10475" y="9874"/>
                    <a:pt x="12009" y="9407"/>
                  </a:cubicBezTo>
                  <a:cubicBezTo>
                    <a:pt x="12136" y="9382"/>
                    <a:pt x="12262" y="9318"/>
                    <a:pt x="12404" y="9318"/>
                  </a:cubicBezTo>
                  <a:cubicBezTo>
                    <a:pt x="12448" y="9318"/>
                    <a:pt x="12495" y="9325"/>
                    <a:pt x="12543" y="9341"/>
                  </a:cubicBezTo>
                  <a:cubicBezTo>
                    <a:pt x="12576" y="9508"/>
                    <a:pt x="12476" y="9574"/>
                    <a:pt x="12543" y="9741"/>
                  </a:cubicBezTo>
                  <a:cubicBezTo>
                    <a:pt x="12142" y="10408"/>
                    <a:pt x="11842" y="11109"/>
                    <a:pt x="11542" y="11809"/>
                  </a:cubicBezTo>
                  <a:cubicBezTo>
                    <a:pt x="11008" y="13277"/>
                    <a:pt x="10708" y="14778"/>
                    <a:pt x="10908" y="16379"/>
                  </a:cubicBezTo>
                  <a:cubicBezTo>
                    <a:pt x="11175" y="18314"/>
                    <a:pt x="12176" y="19782"/>
                    <a:pt x="14144" y="20449"/>
                  </a:cubicBezTo>
                  <a:cubicBezTo>
                    <a:pt x="15011" y="20749"/>
                    <a:pt x="15945" y="20949"/>
                    <a:pt x="16879" y="21116"/>
                  </a:cubicBezTo>
                  <a:cubicBezTo>
                    <a:pt x="17181" y="21174"/>
                    <a:pt x="17479" y="21204"/>
                    <a:pt x="17774" y="21204"/>
                  </a:cubicBezTo>
                  <a:cubicBezTo>
                    <a:pt x="18324" y="21204"/>
                    <a:pt x="18859" y="21100"/>
                    <a:pt x="19381" y="20882"/>
                  </a:cubicBezTo>
                  <a:cubicBezTo>
                    <a:pt x="20015" y="20616"/>
                    <a:pt x="20582" y="20215"/>
                    <a:pt x="21082" y="19748"/>
                  </a:cubicBezTo>
                  <a:cubicBezTo>
                    <a:pt x="23350" y="17647"/>
                    <a:pt x="23751" y="14978"/>
                    <a:pt x="22350" y="12276"/>
                  </a:cubicBezTo>
                  <a:cubicBezTo>
                    <a:pt x="21382" y="10542"/>
                    <a:pt x="19915" y="9374"/>
                    <a:pt x="18013" y="8707"/>
                  </a:cubicBezTo>
                  <a:cubicBezTo>
                    <a:pt x="17746" y="8607"/>
                    <a:pt x="17446" y="8574"/>
                    <a:pt x="17246" y="8407"/>
                  </a:cubicBezTo>
                  <a:cubicBezTo>
                    <a:pt x="17246" y="8207"/>
                    <a:pt x="17379" y="8107"/>
                    <a:pt x="17446" y="8040"/>
                  </a:cubicBezTo>
                  <a:cubicBezTo>
                    <a:pt x="18113" y="7373"/>
                    <a:pt x="18780" y="6772"/>
                    <a:pt x="19514" y="6205"/>
                  </a:cubicBezTo>
                  <a:cubicBezTo>
                    <a:pt x="21216" y="4771"/>
                    <a:pt x="23184" y="3803"/>
                    <a:pt x="25218" y="2970"/>
                  </a:cubicBezTo>
                  <a:cubicBezTo>
                    <a:pt x="26353" y="2536"/>
                    <a:pt x="27420" y="2102"/>
                    <a:pt x="28554" y="1702"/>
                  </a:cubicBezTo>
                  <a:cubicBezTo>
                    <a:pt x="28854" y="1569"/>
                    <a:pt x="29188" y="1435"/>
                    <a:pt x="29488" y="1268"/>
                  </a:cubicBezTo>
                  <a:cubicBezTo>
                    <a:pt x="29722" y="1168"/>
                    <a:pt x="29722" y="1001"/>
                    <a:pt x="29488" y="801"/>
                  </a:cubicBezTo>
                  <a:cubicBezTo>
                    <a:pt x="29355" y="735"/>
                    <a:pt x="29188" y="601"/>
                    <a:pt x="29021" y="568"/>
                  </a:cubicBezTo>
                  <a:cubicBezTo>
                    <a:pt x="28587" y="401"/>
                    <a:pt x="28154" y="268"/>
                    <a:pt x="27687" y="101"/>
                  </a:cubicBezTo>
                  <a:cubicBezTo>
                    <a:pt x="27520" y="34"/>
                    <a:pt x="27370" y="1"/>
                    <a:pt x="27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2040800" y="2516600"/>
              <a:ext cx="325250" cy="238350"/>
            </a:xfrm>
            <a:custGeom>
              <a:avLst/>
              <a:gdLst/>
              <a:ahLst/>
              <a:cxnLst/>
              <a:rect l="l" t="t" r="r" b="b"/>
              <a:pathLst>
                <a:path w="13010" h="9534" extrusionOk="0">
                  <a:moveTo>
                    <a:pt x="9854" y="1"/>
                  </a:moveTo>
                  <a:cubicBezTo>
                    <a:pt x="9775" y="1"/>
                    <a:pt x="9693" y="9"/>
                    <a:pt x="9607" y="26"/>
                  </a:cubicBezTo>
                  <a:cubicBezTo>
                    <a:pt x="8773" y="93"/>
                    <a:pt x="7873" y="126"/>
                    <a:pt x="7039" y="193"/>
                  </a:cubicBezTo>
                  <a:cubicBezTo>
                    <a:pt x="5035" y="223"/>
                    <a:pt x="3032" y="364"/>
                    <a:pt x="1029" y="364"/>
                  </a:cubicBezTo>
                  <a:cubicBezTo>
                    <a:pt x="831" y="364"/>
                    <a:pt x="632" y="363"/>
                    <a:pt x="434" y="360"/>
                  </a:cubicBezTo>
                  <a:cubicBezTo>
                    <a:pt x="267" y="360"/>
                    <a:pt x="134" y="393"/>
                    <a:pt x="34" y="560"/>
                  </a:cubicBezTo>
                  <a:cubicBezTo>
                    <a:pt x="0" y="727"/>
                    <a:pt x="34" y="860"/>
                    <a:pt x="167" y="927"/>
                  </a:cubicBezTo>
                  <a:cubicBezTo>
                    <a:pt x="868" y="1427"/>
                    <a:pt x="1501" y="2028"/>
                    <a:pt x="2502" y="2061"/>
                  </a:cubicBezTo>
                  <a:cubicBezTo>
                    <a:pt x="2703" y="2065"/>
                    <a:pt x="2904" y="2066"/>
                    <a:pt x="3105" y="2066"/>
                  </a:cubicBezTo>
                  <a:cubicBezTo>
                    <a:pt x="4739" y="2066"/>
                    <a:pt x="6372" y="1957"/>
                    <a:pt x="8006" y="1928"/>
                  </a:cubicBezTo>
                  <a:cubicBezTo>
                    <a:pt x="8473" y="1928"/>
                    <a:pt x="8940" y="1894"/>
                    <a:pt x="9474" y="1894"/>
                  </a:cubicBezTo>
                  <a:cubicBezTo>
                    <a:pt x="9440" y="2194"/>
                    <a:pt x="9340" y="2361"/>
                    <a:pt x="9207" y="2495"/>
                  </a:cubicBezTo>
                  <a:cubicBezTo>
                    <a:pt x="8707" y="3295"/>
                    <a:pt x="8306" y="4129"/>
                    <a:pt x="7806" y="4930"/>
                  </a:cubicBezTo>
                  <a:cubicBezTo>
                    <a:pt x="7205" y="5897"/>
                    <a:pt x="6605" y="6831"/>
                    <a:pt x="6005" y="7798"/>
                  </a:cubicBezTo>
                  <a:cubicBezTo>
                    <a:pt x="5671" y="8399"/>
                    <a:pt x="5771" y="8666"/>
                    <a:pt x="6338" y="9033"/>
                  </a:cubicBezTo>
                  <a:cubicBezTo>
                    <a:pt x="6605" y="9133"/>
                    <a:pt x="6805" y="9233"/>
                    <a:pt x="7039" y="9366"/>
                  </a:cubicBezTo>
                  <a:cubicBezTo>
                    <a:pt x="7283" y="9477"/>
                    <a:pt x="7524" y="9533"/>
                    <a:pt x="7752" y="9533"/>
                  </a:cubicBezTo>
                  <a:cubicBezTo>
                    <a:pt x="8206" y="9533"/>
                    <a:pt x="8606" y="9311"/>
                    <a:pt x="8873" y="8866"/>
                  </a:cubicBezTo>
                  <a:cubicBezTo>
                    <a:pt x="9807" y="7432"/>
                    <a:pt x="10775" y="6031"/>
                    <a:pt x="11642" y="4596"/>
                  </a:cubicBezTo>
                  <a:cubicBezTo>
                    <a:pt x="12142" y="3762"/>
                    <a:pt x="12643" y="2928"/>
                    <a:pt x="12876" y="1961"/>
                  </a:cubicBezTo>
                  <a:cubicBezTo>
                    <a:pt x="13010" y="1461"/>
                    <a:pt x="12976" y="1394"/>
                    <a:pt x="12509" y="1127"/>
                  </a:cubicBezTo>
                  <a:cubicBezTo>
                    <a:pt x="11842" y="793"/>
                    <a:pt x="11175" y="527"/>
                    <a:pt x="10508" y="193"/>
                  </a:cubicBezTo>
                  <a:cubicBezTo>
                    <a:pt x="10285" y="69"/>
                    <a:pt x="10081" y="1"/>
                    <a:pt x="9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0" name="Google Shape;480;p16"/>
          <p:cNvSpPr/>
          <p:nvPr/>
        </p:nvSpPr>
        <p:spPr>
          <a:xfrm rot="-1060386">
            <a:off x="6190599" y="4258353"/>
            <a:ext cx="2449176" cy="964225"/>
          </a:xfrm>
          <a:custGeom>
            <a:avLst/>
            <a:gdLst/>
            <a:ahLst/>
            <a:cxnLst/>
            <a:rect l="l" t="t" r="r" b="b"/>
            <a:pathLst>
              <a:path w="49569" h="19515" extrusionOk="0">
                <a:moveTo>
                  <a:pt x="34091" y="14669"/>
                </a:moveTo>
                <a:cubicBezTo>
                  <a:pt x="34091" y="14802"/>
                  <a:pt x="34024" y="14835"/>
                  <a:pt x="33924" y="14869"/>
                </a:cubicBezTo>
                <a:cubicBezTo>
                  <a:pt x="33924" y="14802"/>
                  <a:pt x="33958" y="14702"/>
                  <a:pt x="34091" y="14669"/>
                </a:cubicBezTo>
                <a:close/>
                <a:moveTo>
                  <a:pt x="19418" y="0"/>
                </a:moveTo>
                <a:cubicBezTo>
                  <a:pt x="19289" y="0"/>
                  <a:pt x="19168" y="44"/>
                  <a:pt x="19047" y="125"/>
                </a:cubicBezTo>
                <a:cubicBezTo>
                  <a:pt x="18880" y="292"/>
                  <a:pt x="18680" y="425"/>
                  <a:pt x="18513" y="592"/>
                </a:cubicBezTo>
                <a:cubicBezTo>
                  <a:pt x="18013" y="1026"/>
                  <a:pt x="17546" y="1493"/>
                  <a:pt x="17046" y="1960"/>
                </a:cubicBezTo>
                <a:cubicBezTo>
                  <a:pt x="15778" y="3027"/>
                  <a:pt x="14544" y="4161"/>
                  <a:pt x="13276" y="5295"/>
                </a:cubicBezTo>
                <a:cubicBezTo>
                  <a:pt x="12109" y="6363"/>
                  <a:pt x="11008" y="7464"/>
                  <a:pt x="9840" y="8531"/>
                </a:cubicBezTo>
                <a:cubicBezTo>
                  <a:pt x="9774" y="8631"/>
                  <a:pt x="9707" y="8698"/>
                  <a:pt x="9574" y="8698"/>
                </a:cubicBezTo>
                <a:cubicBezTo>
                  <a:pt x="9607" y="8631"/>
                  <a:pt x="9607" y="8531"/>
                  <a:pt x="9674" y="8498"/>
                </a:cubicBezTo>
                <a:cubicBezTo>
                  <a:pt x="10274" y="7430"/>
                  <a:pt x="10875" y="6296"/>
                  <a:pt x="11508" y="5195"/>
                </a:cubicBezTo>
                <a:cubicBezTo>
                  <a:pt x="11775" y="4662"/>
                  <a:pt x="12042" y="4161"/>
                  <a:pt x="12209" y="3594"/>
                </a:cubicBezTo>
                <a:cubicBezTo>
                  <a:pt x="12276" y="3294"/>
                  <a:pt x="12242" y="3194"/>
                  <a:pt x="12009" y="3027"/>
                </a:cubicBezTo>
                <a:cubicBezTo>
                  <a:pt x="11075" y="2460"/>
                  <a:pt x="10107" y="1960"/>
                  <a:pt x="9173" y="1459"/>
                </a:cubicBezTo>
                <a:cubicBezTo>
                  <a:pt x="9038" y="1384"/>
                  <a:pt x="8910" y="1350"/>
                  <a:pt x="8788" y="1350"/>
                </a:cubicBezTo>
                <a:cubicBezTo>
                  <a:pt x="8639" y="1350"/>
                  <a:pt x="8501" y="1401"/>
                  <a:pt x="8373" y="1493"/>
                </a:cubicBezTo>
                <a:cubicBezTo>
                  <a:pt x="8039" y="1693"/>
                  <a:pt x="7772" y="1960"/>
                  <a:pt x="7539" y="2193"/>
                </a:cubicBezTo>
                <a:cubicBezTo>
                  <a:pt x="6438" y="3427"/>
                  <a:pt x="5437" y="4695"/>
                  <a:pt x="4537" y="6096"/>
                </a:cubicBezTo>
                <a:cubicBezTo>
                  <a:pt x="3269" y="7964"/>
                  <a:pt x="2202" y="9865"/>
                  <a:pt x="1268" y="11933"/>
                </a:cubicBezTo>
                <a:cubicBezTo>
                  <a:pt x="901" y="12801"/>
                  <a:pt x="534" y="13635"/>
                  <a:pt x="234" y="14502"/>
                </a:cubicBezTo>
                <a:cubicBezTo>
                  <a:pt x="100" y="14936"/>
                  <a:pt x="0" y="15369"/>
                  <a:pt x="0" y="15836"/>
                </a:cubicBezTo>
                <a:cubicBezTo>
                  <a:pt x="0" y="16337"/>
                  <a:pt x="200" y="16670"/>
                  <a:pt x="601" y="16937"/>
                </a:cubicBezTo>
                <a:cubicBezTo>
                  <a:pt x="867" y="17104"/>
                  <a:pt x="1168" y="17204"/>
                  <a:pt x="1401" y="17337"/>
                </a:cubicBezTo>
                <a:cubicBezTo>
                  <a:pt x="2335" y="17804"/>
                  <a:pt x="3269" y="18205"/>
                  <a:pt x="4236" y="18672"/>
                </a:cubicBezTo>
                <a:cubicBezTo>
                  <a:pt x="4530" y="18784"/>
                  <a:pt x="4808" y="18867"/>
                  <a:pt x="5102" y="18867"/>
                </a:cubicBezTo>
                <a:cubicBezTo>
                  <a:pt x="5243" y="18867"/>
                  <a:pt x="5387" y="18848"/>
                  <a:pt x="5537" y="18805"/>
                </a:cubicBezTo>
                <a:cubicBezTo>
                  <a:pt x="5904" y="18705"/>
                  <a:pt x="6238" y="18605"/>
                  <a:pt x="6605" y="18505"/>
                </a:cubicBezTo>
                <a:cubicBezTo>
                  <a:pt x="7172" y="18371"/>
                  <a:pt x="7606" y="18104"/>
                  <a:pt x="8039" y="17771"/>
                </a:cubicBezTo>
                <a:cubicBezTo>
                  <a:pt x="8573" y="17337"/>
                  <a:pt x="9040" y="16870"/>
                  <a:pt x="9540" y="16437"/>
                </a:cubicBezTo>
                <a:cubicBezTo>
                  <a:pt x="9607" y="16337"/>
                  <a:pt x="9674" y="16203"/>
                  <a:pt x="9840" y="16203"/>
                </a:cubicBezTo>
                <a:cubicBezTo>
                  <a:pt x="10074" y="16670"/>
                  <a:pt x="10107" y="16770"/>
                  <a:pt x="10608" y="17004"/>
                </a:cubicBezTo>
                <a:cubicBezTo>
                  <a:pt x="11675" y="17537"/>
                  <a:pt x="12743" y="18004"/>
                  <a:pt x="13777" y="18505"/>
                </a:cubicBezTo>
                <a:cubicBezTo>
                  <a:pt x="13982" y="18619"/>
                  <a:pt x="14203" y="18670"/>
                  <a:pt x="14428" y="18670"/>
                </a:cubicBezTo>
                <a:cubicBezTo>
                  <a:pt x="14533" y="18670"/>
                  <a:pt x="14638" y="18659"/>
                  <a:pt x="14744" y="18638"/>
                </a:cubicBezTo>
                <a:cubicBezTo>
                  <a:pt x="15745" y="18438"/>
                  <a:pt x="16745" y="18171"/>
                  <a:pt x="17546" y="17371"/>
                </a:cubicBezTo>
                <a:cubicBezTo>
                  <a:pt x="17652" y="17283"/>
                  <a:pt x="17729" y="17241"/>
                  <a:pt x="17809" y="17241"/>
                </a:cubicBezTo>
                <a:cubicBezTo>
                  <a:pt x="17880" y="17241"/>
                  <a:pt x="17952" y="17274"/>
                  <a:pt x="18046" y="17337"/>
                </a:cubicBezTo>
                <a:cubicBezTo>
                  <a:pt x="18713" y="17671"/>
                  <a:pt x="19414" y="18038"/>
                  <a:pt x="20114" y="18438"/>
                </a:cubicBezTo>
                <a:cubicBezTo>
                  <a:pt x="20385" y="18563"/>
                  <a:pt x="20630" y="18662"/>
                  <a:pt x="20881" y="18662"/>
                </a:cubicBezTo>
                <a:cubicBezTo>
                  <a:pt x="21032" y="18662"/>
                  <a:pt x="21186" y="18626"/>
                  <a:pt x="21349" y="18538"/>
                </a:cubicBezTo>
                <a:cubicBezTo>
                  <a:pt x="21382" y="18505"/>
                  <a:pt x="21449" y="18505"/>
                  <a:pt x="21549" y="18505"/>
                </a:cubicBezTo>
                <a:cubicBezTo>
                  <a:pt x="22116" y="18471"/>
                  <a:pt x="22583" y="18205"/>
                  <a:pt x="22916" y="17671"/>
                </a:cubicBezTo>
                <a:cubicBezTo>
                  <a:pt x="23350" y="17004"/>
                  <a:pt x="23784" y="16370"/>
                  <a:pt x="24251" y="15769"/>
                </a:cubicBezTo>
                <a:cubicBezTo>
                  <a:pt x="25752" y="13668"/>
                  <a:pt x="27453" y="11800"/>
                  <a:pt x="29388" y="10099"/>
                </a:cubicBezTo>
                <a:cubicBezTo>
                  <a:pt x="29621" y="9832"/>
                  <a:pt x="29888" y="9532"/>
                  <a:pt x="30222" y="9365"/>
                </a:cubicBezTo>
                <a:lnTo>
                  <a:pt x="30222" y="9365"/>
                </a:lnTo>
                <a:cubicBezTo>
                  <a:pt x="30255" y="9465"/>
                  <a:pt x="30222" y="9498"/>
                  <a:pt x="30188" y="9532"/>
                </a:cubicBezTo>
                <a:cubicBezTo>
                  <a:pt x="28854" y="11566"/>
                  <a:pt x="27520" y="13601"/>
                  <a:pt x="25952" y="15469"/>
                </a:cubicBezTo>
                <a:cubicBezTo>
                  <a:pt x="25618" y="15870"/>
                  <a:pt x="25251" y="16236"/>
                  <a:pt x="25018" y="16703"/>
                </a:cubicBezTo>
                <a:cubicBezTo>
                  <a:pt x="24751" y="17070"/>
                  <a:pt x="24851" y="17337"/>
                  <a:pt x="25218" y="17537"/>
                </a:cubicBezTo>
                <a:cubicBezTo>
                  <a:pt x="25718" y="17838"/>
                  <a:pt x="26185" y="18138"/>
                  <a:pt x="26686" y="18438"/>
                </a:cubicBezTo>
                <a:cubicBezTo>
                  <a:pt x="27220" y="18705"/>
                  <a:pt x="27753" y="19038"/>
                  <a:pt x="28287" y="19372"/>
                </a:cubicBezTo>
                <a:cubicBezTo>
                  <a:pt x="28424" y="19454"/>
                  <a:pt x="28561" y="19514"/>
                  <a:pt x="28699" y="19514"/>
                </a:cubicBezTo>
                <a:cubicBezTo>
                  <a:pt x="28728" y="19514"/>
                  <a:pt x="28758" y="19511"/>
                  <a:pt x="28787" y="19505"/>
                </a:cubicBezTo>
                <a:cubicBezTo>
                  <a:pt x="29221" y="19372"/>
                  <a:pt x="29621" y="19439"/>
                  <a:pt x="30022" y="19305"/>
                </a:cubicBezTo>
                <a:cubicBezTo>
                  <a:pt x="30222" y="19272"/>
                  <a:pt x="30388" y="19139"/>
                  <a:pt x="30555" y="18972"/>
                </a:cubicBezTo>
                <a:cubicBezTo>
                  <a:pt x="31289" y="18038"/>
                  <a:pt x="32023" y="17104"/>
                  <a:pt x="32757" y="16203"/>
                </a:cubicBezTo>
                <a:cubicBezTo>
                  <a:pt x="33124" y="15769"/>
                  <a:pt x="33457" y="15269"/>
                  <a:pt x="33924" y="14869"/>
                </a:cubicBezTo>
                <a:lnTo>
                  <a:pt x="33924" y="14869"/>
                </a:lnTo>
                <a:cubicBezTo>
                  <a:pt x="33891" y="14969"/>
                  <a:pt x="33858" y="15036"/>
                  <a:pt x="33758" y="15036"/>
                </a:cubicBezTo>
                <a:cubicBezTo>
                  <a:pt x="33557" y="15336"/>
                  <a:pt x="33291" y="15569"/>
                  <a:pt x="33124" y="15870"/>
                </a:cubicBezTo>
                <a:cubicBezTo>
                  <a:pt x="32924" y="16236"/>
                  <a:pt x="32957" y="16470"/>
                  <a:pt x="33291" y="16703"/>
                </a:cubicBezTo>
                <a:cubicBezTo>
                  <a:pt x="33791" y="17070"/>
                  <a:pt x="34391" y="17471"/>
                  <a:pt x="34925" y="17838"/>
                </a:cubicBezTo>
                <a:cubicBezTo>
                  <a:pt x="35392" y="18171"/>
                  <a:pt x="35859" y="18471"/>
                  <a:pt x="36293" y="18738"/>
                </a:cubicBezTo>
                <a:cubicBezTo>
                  <a:pt x="36502" y="18858"/>
                  <a:pt x="36684" y="18977"/>
                  <a:pt x="36863" y="18977"/>
                </a:cubicBezTo>
                <a:cubicBezTo>
                  <a:pt x="36884" y="18977"/>
                  <a:pt x="36905" y="18975"/>
                  <a:pt x="36926" y="18972"/>
                </a:cubicBezTo>
                <a:cubicBezTo>
                  <a:pt x="37360" y="18872"/>
                  <a:pt x="37727" y="18905"/>
                  <a:pt x="38127" y="18838"/>
                </a:cubicBezTo>
                <a:cubicBezTo>
                  <a:pt x="38428" y="18805"/>
                  <a:pt x="38628" y="18672"/>
                  <a:pt x="38794" y="18471"/>
                </a:cubicBezTo>
                <a:cubicBezTo>
                  <a:pt x="39061" y="18171"/>
                  <a:pt x="39295" y="17838"/>
                  <a:pt x="39562" y="17537"/>
                </a:cubicBezTo>
                <a:cubicBezTo>
                  <a:pt x="39616" y="17483"/>
                  <a:pt x="39691" y="17386"/>
                  <a:pt x="39789" y="17386"/>
                </a:cubicBezTo>
                <a:cubicBezTo>
                  <a:pt x="39812" y="17386"/>
                  <a:pt x="39836" y="17391"/>
                  <a:pt x="39862" y="17404"/>
                </a:cubicBezTo>
                <a:cubicBezTo>
                  <a:pt x="40095" y="17571"/>
                  <a:pt x="40396" y="17671"/>
                  <a:pt x="40629" y="17838"/>
                </a:cubicBezTo>
                <a:cubicBezTo>
                  <a:pt x="41230" y="18305"/>
                  <a:pt x="41897" y="18672"/>
                  <a:pt x="42530" y="19072"/>
                </a:cubicBezTo>
                <a:cubicBezTo>
                  <a:pt x="42697" y="19217"/>
                  <a:pt x="42876" y="19298"/>
                  <a:pt x="43068" y="19298"/>
                </a:cubicBezTo>
                <a:cubicBezTo>
                  <a:pt x="43184" y="19298"/>
                  <a:pt x="43305" y="19268"/>
                  <a:pt x="43431" y="19205"/>
                </a:cubicBezTo>
                <a:cubicBezTo>
                  <a:pt x="43464" y="19172"/>
                  <a:pt x="43565" y="19172"/>
                  <a:pt x="43598" y="19172"/>
                </a:cubicBezTo>
                <a:cubicBezTo>
                  <a:pt x="43683" y="19187"/>
                  <a:pt x="43767" y="19194"/>
                  <a:pt x="43849" y="19194"/>
                </a:cubicBezTo>
                <a:cubicBezTo>
                  <a:pt x="44120" y="19194"/>
                  <a:pt x="44376" y="19123"/>
                  <a:pt x="44632" y="19072"/>
                </a:cubicBezTo>
                <a:cubicBezTo>
                  <a:pt x="44899" y="19072"/>
                  <a:pt x="45066" y="18905"/>
                  <a:pt x="45099" y="18672"/>
                </a:cubicBezTo>
                <a:cubicBezTo>
                  <a:pt x="45199" y="18371"/>
                  <a:pt x="45266" y="18038"/>
                  <a:pt x="45399" y="17738"/>
                </a:cubicBezTo>
                <a:cubicBezTo>
                  <a:pt x="45900" y="16537"/>
                  <a:pt x="46467" y="15369"/>
                  <a:pt x="47134" y="14235"/>
                </a:cubicBezTo>
                <a:cubicBezTo>
                  <a:pt x="47801" y="13068"/>
                  <a:pt x="48435" y="11967"/>
                  <a:pt x="49035" y="10733"/>
                </a:cubicBezTo>
                <a:cubicBezTo>
                  <a:pt x="49269" y="10232"/>
                  <a:pt x="49435" y="9698"/>
                  <a:pt x="49536" y="9165"/>
                </a:cubicBezTo>
                <a:cubicBezTo>
                  <a:pt x="49569" y="8698"/>
                  <a:pt x="49469" y="8331"/>
                  <a:pt x="49069" y="8064"/>
                </a:cubicBezTo>
                <a:cubicBezTo>
                  <a:pt x="48735" y="7897"/>
                  <a:pt x="48435" y="7630"/>
                  <a:pt x="48135" y="7397"/>
                </a:cubicBezTo>
                <a:cubicBezTo>
                  <a:pt x="47467" y="6963"/>
                  <a:pt x="46800" y="6463"/>
                  <a:pt x="46133" y="5996"/>
                </a:cubicBezTo>
                <a:cubicBezTo>
                  <a:pt x="45964" y="5875"/>
                  <a:pt x="45777" y="5789"/>
                  <a:pt x="45586" y="5789"/>
                </a:cubicBezTo>
                <a:cubicBezTo>
                  <a:pt x="45513" y="5789"/>
                  <a:pt x="45439" y="5801"/>
                  <a:pt x="45366" y="5829"/>
                </a:cubicBezTo>
                <a:cubicBezTo>
                  <a:pt x="45032" y="5896"/>
                  <a:pt x="44699" y="6029"/>
                  <a:pt x="44365" y="6196"/>
                </a:cubicBezTo>
                <a:cubicBezTo>
                  <a:pt x="44056" y="6342"/>
                  <a:pt x="43929" y="6425"/>
                  <a:pt x="43811" y="6425"/>
                </a:cubicBezTo>
                <a:cubicBezTo>
                  <a:pt x="43687" y="6425"/>
                  <a:pt x="43572" y="6334"/>
                  <a:pt x="43264" y="6129"/>
                </a:cubicBezTo>
                <a:cubicBezTo>
                  <a:pt x="42564" y="5662"/>
                  <a:pt x="41897" y="5195"/>
                  <a:pt x="41196" y="4695"/>
                </a:cubicBezTo>
                <a:cubicBezTo>
                  <a:pt x="41037" y="4581"/>
                  <a:pt x="40877" y="4529"/>
                  <a:pt x="40707" y="4529"/>
                </a:cubicBezTo>
                <a:cubicBezTo>
                  <a:pt x="40628" y="4529"/>
                  <a:pt x="40547" y="4540"/>
                  <a:pt x="40462" y="4561"/>
                </a:cubicBezTo>
                <a:cubicBezTo>
                  <a:pt x="40129" y="4695"/>
                  <a:pt x="39795" y="4862"/>
                  <a:pt x="39462" y="5028"/>
                </a:cubicBezTo>
                <a:cubicBezTo>
                  <a:pt x="38728" y="5462"/>
                  <a:pt x="37961" y="5996"/>
                  <a:pt x="37227" y="6496"/>
                </a:cubicBezTo>
                <a:lnTo>
                  <a:pt x="36860" y="6730"/>
                </a:lnTo>
                <a:cubicBezTo>
                  <a:pt x="36797" y="6767"/>
                  <a:pt x="36744" y="6786"/>
                  <a:pt x="36702" y="6786"/>
                </a:cubicBezTo>
                <a:cubicBezTo>
                  <a:pt x="36632" y="6786"/>
                  <a:pt x="36593" y="6734"/>
                  <a:pt x="36593" y="6630"/>
                </a:cubicBezTo>
                <a:lnTo>
                  <a:pt x="36593" y="6463"/>
                </a:lnTo>
                <a:cubicBezTo>
                  <a:pt x="36626" y="6129"/>
                  <a:pt x="36459" y="5896"/>
                  <a:pt x="36226" y="5729"/>
                </a:cubicBezTo>
                <a:cubicBezTo>
                  <a:pt x="35359" y="5162"/>
                  <a:pt x="34425" y="4628"/>
                  <a:pt x="33524" y="4061"/>
                </a:cubicBezTo>
                <a:cubicBezTo>
                  <a:pt x="33357" y="3994"/>
                  <a:pt x="33190" y="3894"/>
                  <a:pt x="32957" y="3894"/>
                </a:cubicBezTo>
                <a:cubicBezTo>
                  <a:pt x="32823" y="3882"/>
                  <a:pt x="32684" y="3874"/>
                  <a:pt x="32542" y="3874"/>
                </a:cubicBezTo>
                <a:cubicBezTo>
                  <a:pt x="32297" y="3874"/>
                  <a:pt x="32043" y="3898"/>
                  <a:pt x="31789" y="3961"/>
                </a:cubicBezTo>
                <a:cubicBezTo>
                  <a:pt x="31723" y="3961"/>
                  <a:pt x="31656" y="3991"/>
                  <a:pt x="31579" y="3991"/>
                </a:cubicBezTo>
                <a:cubicBezTo>
                  <a:pt x="31541" y="3991"/>
                  <a:pt x="31500" y="3983"/>
                  <a:pt x="31456" y="3961"/>
                </a:cubicBezTo>
                <a:cubicBezTo>
                  <a:pt x="31523" y="3627"/>
                  <a:pt x="31523" y="3627"/>
                  <a:pt x="31256" y="3461"/>
                </a:cubicBezTo>
                <a:cubicBezTo>
                  <a:pt x="31189" y="3361"/>
                  <a:pt x="31089" y="3327"/>
                  <a:pt x="31022" y="3294"/>
                </a:cubicBezTo>
                <a:cubicBezTo>
                  <a:pt x="30455" y="2994"/>
                  <a:pt x="29955" y="2727"/>
                  <a:pt x="29454" y="2460"/>
                </a:cubicBezTo>
                <a:cubicBezTo>
                  <a:pt x="28854" y="2060"/>
                  <a:pt x="28187" y="1726"/>
                  <a:pt x="27520" y="1393"/>
                </a:cubicBezTo>
                <a:cubicBezTo>
                  <a:pt x="27451" y="1365"/>
                  <a:pt x="27370" y="1349"/>
                  <a:pt x="27288" y="1349"/>
                </a:cubicBezTo>
                <a:cubicBezTo>
                  <a:pt x="27171" y="1349"/>
                  <a:pt x="27050" y="1381"/>
                  <a:pt x="26953" y="1459"/>
                </a:cubicBezTo>
                <a:cubicBezTo>
                  <a:pt x="26853" y="1526"/>
                  <a:pt x="26753" y="1559"/>
                  <a:pt x="26686" y="1659"/>
                </a:cubicBezTo>
                <a:cubicBezTo>
                  <a:pt x="25852" y="2293"/>
                  <a:pt x="25085" y="2994"/>
                  <a:pt x="24351" y="3694"/>
                </a:cubicBezTo>
                <a:cubicBezTo>
                  <a:pt x="22950" y="5028"/>
                  <a:pt x="21616" y="6363"/>
                  <a:pt x="20248" y="7697"/>
                </a:cubicBezTo>
                <a:cubicBezTo>
                  <a:pt x="20181" y="7797"/>
                  <a:pt x="20114" y="7864"/>
                  <a:pt x="19948" y="7897"/>
                </a:cubicBezTo>
                <a:lnTo>
                  <a:pt x="20081" y="7664"/>
                </a:lnTo>
                <a:cubicBezTo>
                  <a:pt x="20548" y="6830"/>
                  <a:pt x="21048" y="5996"/>
                  <a:pt x="21582" y="5195"/>
                </a:cubicBezTo>
                <a:cubicBezTo>
                  <a:pt x="21949" y="4561"/>
                  <a:pt x="22349" y="3961"/>
                  <a:pt x="22850" y="3394"/>
                </a:cubicBezTo>
                <a:cubicBezTo>
                  <a:pt x="23083" y="3127"/>
                  <a:pt x="23350" y="2894"/>
                  <a:pt x="23550" y="2627"/>
                </a:cubicBezTo>
                <a:cubicBezTo>
                  <a:pt x="23717" y="2327"/>
                  <a:pt x="23717" y="2226"/>
                  <a:pt x="23417" y="2060"/>
                </a:cubicBezTo>
                <a:cubicBezTo>
                  <a:pt x="22183" y="1359"/>
                  <a:pt x="20915" y="725"/>
                  <a:pt x="19681" y="58"/>
                </a:cubicBezTo>
                <a:cubicBezTo>
                  <a:pt x="19589" y="19"/>
                  <a:pt x="19502" y="0"/>
                  <a:pt x="194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9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17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483" name="Google Shape;483;p17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7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7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7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7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7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7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7" name="Google Shape;507;p17"/>
          <p:cNvSpPr txBox="1">
            <a:spLocks noGrp="1"/>
          </p:cNvSpPr>
          <p:nvPr>
            <p:ph type="title"/>
          </p:nvPr>
        </p:nvSpPr>
        <p:spPr>
          <a:xfrm>
            <a:off x="713225" y="2571750"/>
            <a:ext cx="4623300" cy="113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>
                <a:highlight>
                  <a:schemeClr val="l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8" name="Google Shape;508;p17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175150"/>
            <a:ext cx="2014500" cy="12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9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sp>
        <p:nvSpPr>
          <p:cNvPr id="509" name="Google Shape;509;p17"/>
          <p:cNvSpPr/>
          <p:nvPr/>
        </p:nvSpPr>
        <p:spPr>
          <a:xfrm rot="2173856">
            <a:off x="1593440" y="-629912"/>
            <a:ext cx="2449134" cy="964208"/>
          </a:xfrm>
          <a:custGeom>
            <a:avLst/>
            <a:gdLst/>
            <a:ahLst/>
            <a:cxnLst/>
            <a:rect l="l" t="t" r="r" b="b"/>
            <a:pathLst>
              <a:path w="49569" h="19515" extrusionOk="0">
                <a:moveTo>
                  <a:pt x="34091" y="14669"/>
                </a:moveTo>
                <a:cubicBezTo>
                  <a:pt x="34091" y="14802"/>
                  <a:pt x="34024" y="14835"/>
                  <a:pt x="33924" y="14869"/>
                </a:cubicBezTo>
                <a:cubicBezTo>
                  <a:pt x="33924" y="14802"/>
                  <a:pt x="33958" y="14702"/>
                  <a:pt x="34091" y="14669"/>
                </a:cubicBezTo>
                <a:close/>
                <a:moveTo>
                  <a:pt x="19418" y="0"/>
                </a:moveTo>
                <a:cubicBezTo>
                  <a:pt x="19289" y="0"/>
                  <a:pt x="19168" y="44"/>
                  <a:pt x="19047" y="125"/>
                </a:cubicBezTo>
                <a:cubicBezTo>
                  <a:pt x="18880" y="292"/>
                  <a:pt x="18680" y="425"/>
                  <a:pt x="18513" y="592"/>
                </a:cubicBezTo>
                <a:cubicBezTo>
                  <a:pt x="18013" y="1026"/>
                  <a:pt x="17546" y="1493"/>
                  <a:pt x="17046" y="1960"/>
                </a:cubicBezTo>
                <a:cubicBezTo>
                  <a:pt x="15778" y="3027"/>
                  <a:pt x="14544" y="4161"/>
                  <a:pt x="13276" y="5295"/>
                </a:cubicBezTo>
                <a:cubicBezTo>
                  <a:pt x="12109" y="6363"/>
                  <a:pt x="11008" y="7464"/>
                  <a:pt x="9840" y="8531"/>
                </a:cubicBezTo>
                <a:cubicBezTo>
                  <a:pt x="9774" y="8631"/>
                  <a:pt x="9707" y="8698"/>
                  <a:pt x="9574" y="8698"/>
                </a:cubicBezTo>
                <a:cubicBezTo>
                  <a:pt x="9607" y="8631"/>
                  <a:pt x="9607" y="8531"/>
                  <a:pt x="9674" y="8498"/>
                </a:cubicBezTo>
                <a:cubicBezTo>
                  <a:pt x="10274" y="7430"/>
                  <a:pt x="10875" y="6296"/>
                  <a:pt x="11508" y="5195"/>
                </a:cubicBezTo>
                <a:cubicBezTo>
                  <a:pt x="11775" y="4662"/>
                  <a:pt x="12042" y="4161"/>
                  <a:pt x="12209" y="3594"/>
                </a:cubicBezTo>
                <a:cubicBezTo>
                  <a:pt x="12276" y="3294"/>
                  <a:pt x="12242" y="3194"/>
                  <a:pt x="12009" y="3027"/>
                </a:cubicBezTo>
                <a:cubicBezTo>
                  <a:pt x="11075" y="2460"/>
                  <a:pt x="10107" y="1960"/>
                  <a:pt x="9173" y="1459"/>
                </a:cubicBezTo>
                <a:cubicBezTo>
                  <a:pt x="9038" y="1384"/>
                  <a:pt x="8910" y="1350"/>
                  <a:pt x="8788" y="1350"/>
                </a:cubicBezTo>
                <a:cubicBezTo>
                  <a:pt x="8639" y="1350"/>
                  <a:pt x="8501" y="1401"/>
                  <a:pt x="8373" y="1493"/>
                </a:cubicBezTo>
                <a:cubicBezTo>
                  <a:pt x="8039" y="1693"/>
                  <a:pt x="7772" y="1960"/>
                  <a:pt x="7539" y="2193"/>
                </a:cubicBezTo>
                <a:cubicBezTo>
                  <a:pt x="6438" y="3427"/>
                  <a:pt x="5437" y="4695"/>
                  <a:pt x="4537" y="6096"/>
                </a:cubicBezTo>
                <a:cubicBezTo>
                  <a:pt x="3269" y="7964"/>
                  <a:pt x="2202" y="9865"/>
                  <a:pt x="1268" y="11933"/>
                </a:cubicBezTo>
                <a:cubicBezTo>
                  <a:pt x="901" y="12801"/>
                  <a:pt x="534" y="13635"/>
                  <a:pt x="234" y="14502"/>
                </a:cubicBezTo>
                <a:cubicBezTo>
                  <a:pt x="100" y="14936"/>
                  <a:pt x="0" y="15369"/>
                  <a:pt x="0" y="15836"/>
                </a:cubicBezTo>
                <a:cubicBezTo>
                  <a:pt x="0" y="16337"/>
                  <a:pt x="200" y="16670"/>
                  <a:pt x="601" y="16937"/>
                </a:cubicBezTo>
                <a:cubicBezTo>
                  <a:pt x="867" y="17104"/>
                  <a:pt x="1168" y="17204"/>
                  <a:pt x="1401" y="17337"/>
                </a:cubicBezTo>
                <a:cubicBezTo>
                  <a:pt x="2335" y="17804"/>
                  <a:pt x="3269" y="18205"/>
                  <a:pt x="4236" y="18672"/>
                </a:cubicBezTo>
                <a:cubicBezTo>
                  <a:pt x="4530" y="18784"/>
                  <a:pt x="4808" y="18867"/>
                  <a:pt x="5102" y="18867"/>
                </a:cubicBezTo>
                <a:cubicBezTo>
                  <a:pt x="5243" y="18867"/>
                  <a:pt x="5387" y="18848"/>
                  <a:pt x="5537" y="18805"/>
                </a:cubicBezTo>
                <a:cubicBezTo>
                  <a:pt x="5904" y="18705"/>
                  <a:pt x="6238" y="18605"/>
                  <a:pt x="6605" y="18505"/>
                </a:cubicBezTo>
                <a:cubicBezTo>
                  <a:pt x="7172" y="18371"/>
                  <a:pt x="7606" y="18104"/>
                  <a:pt x="8039" y="17771"/>
                </a:cubicBezTo>
                <a:cubicBezTo>
                  <a:pt x="8573" y="17337"/>
                  <a:pt x="9040" y="16870"/>
                  <a:pt x="9540" y="16437"/>
                </a:cubicBezTo>
                <a:cubicBezTo>
                  <a:pt x="9607" y="16337"/>
                  <a:pt x="9674" y="16203"/>
                  <a:pt x="9840" y="16203"/>
                </a:cubicBezTo>
                <a:cubicBezTo>
                  <a:pt x="10074" y="16670"/>
                  <a:pt x="10107" y="16770"/>
                  <a:pt x="10608" y="17004"/>
                </a:cubicBezTo>
                <a:cubicBezTo>
                  <a:pt x="11675" y="17537"/>
                  <a:pt x="12743" y="18004"/>
                  <a:pt x="13777" y="18505"/>
                </a:cubicBezTo>
                <a:cubicBezTo>
                  <a:pt x="13982" y="18619"/>
                  <a:pt x="14203" y="18670"/>
                  <a:pt x="14428" y="18670"/>
                </a:cubicBezTo>
                <a:cubicBezTo>
                  <a:pt x="14533" y="18670"/>
                  <a:pt x="14638" y="18659"/>
                  <a:pt x="14744" y="18638"/>
                </a:cubicBezTo>
                <a:cubicBezTo>
                  <a:pt x="15745" y="18438"/>
                  <a:pt x="16745" y="18171"/>
                  <a:pt x="17546" y="17371"/>
                </a:cubicBezTo>
                <a:cubicBezTo>
                  <a:pt x="17652" y="17283"/>
                  <a:pt x="17729" y="17241"/>
                  <a:pt x="17809" y="17241"/>
                </a:cubicBezTo>
                <a:cubicBezTo>
                  <a:pt x="17880" y="17241"/>
                  <a:pt x="17952" y="17274"/>
                  <a:pt x="18046" y="17337"/>
                </a:cubicBezTo>
                <a:cubicBezTo>
                  <a:pt x="18713" y="17671"/>
                  <a:pt x="19414" y="18038"/>
                  <a:pt x="20114" y="18438"/>
                </a:cubicBezTo>
                <a:cubicBezTo>
                  <a:pt x="20385" y="18563"/>
                  <a:pt x="20630" y="18662"/>
                  <a:pt x="20881" y="18662"/>
                </a:cubicBezTo>
                <a:cubicBezTo>
                  <a:pt x="21032" y="18662"/>
                  <a:pt x="21186" y="18626"/>
                  <a:pt x="21349" y="18538"/>
                </a:cubicBezTo>
                <a:cubicBezTo>
                  <a:pt x="21382" y="18505"/>
                  <a:pt x="21449" y="18505"/>
                  <a:pt x="21549" y="18505"/>
                </a:cubicBezTo>
                <a:cubicBezTo>
                  <a:pt x="22116" y="18471"/>
                  <a:pt x="22583" y="18205"/>
                  <a:pt x="22916" y="17671"/>
                </a:cubicBezTo>
                <a:cubicBezTo>
                  <a:pt x="23350" y="17004"/>
                  <a:pt x="23784" y="16370"/>
                  <a:pt x="24251" y="15769"/>
                </a:cubicBezTo>
                <a:cubicBezTo>
                  <a:pt x="25752" y="13668"/>
                  <a:pt x="27453" y="11800"/>
                  <a:pt x="29388" y="10099"/>
                </a:cubicBezTo>
                <a:cubicBezTo>
                  <a:pt x="29621" y="9832"/>
                  <a:pt x="29888" y="9532"/>
                  <a:pt x="30222" y="9365"/>
                </a:cubicBezTo>
                <a:lnTo>
                  <a:pt x="30222" y="9365"/>
                </a:lnTo>
                <a:cubicBezTo>
                  <a:pt x="30255" y="9465"/>
                  <a:pt x="30222" y="9498"/>
                  <a:pt x="30188" y="9532"/>
                </a:cubicBezTo>
                <a:cubicBezTo>
                  <a:pt x="28854" y="11566"/>
                  <a:pt x="27520" y="13601"/>
                  <a:pt x="25952" y="15469"/>
                </a:cubicBezTo>
                <a:cubicBezTo>
                  <a:pt x="25618" y="15870"/>
                  <a:pt x="25251" y="16236"/>
                  <a:pt x="25018" y="16703"/>
                </a:cubicBezTo>
                <a:cubicBezTo>
                  <a:pt x="24751" y="17070"/>
                  <a:pt x="24851" y="17337"/>
                  <a:pt x="25218" y="17537"/>
                </a:cubicBezTo>
                <a:cubicBezTo>
                  <a:pt x="25718" y="17838"/>
                  <a:pt x="26185" y="18138"/>
                  <a:pt x="26686" y="18438"/>
                </a:cubicBezTo>
                <a:cubicBezTo>
                  <a:pt x="27220" y="18705"/>
                  <a:pt x="27753" y="19038"/>
                  <a:pt x="28287" y="19372"/>
                </a:cubicBezTo>
                <a:cubicBezTo>
                  <a:pt x="28424" y="19454"/>
                  <a:pt x="28561" y="19514"/>
                  <a:pt x="28699" y="19514"/>
                </a:cubicBezTo>
                <a:cubicBezTo>
                  <a:pt x="28728" y="19514"/>
                  <a:pt x="28758" y="19511"/>
                  <a:pt x="28787" y="19505"/>
                </a:cubicBezTo>
                <a:cubicBezTo>
                  <a:pt x="29221" y="19372"/>
                  <a:pt x="29621" y="19439"/>
                  <a:pt x="30022" y="19305"/>
                </a:cubicBezTo>
                <a:cubicBezTo>
                  <a:pt x="30222" y="19272"/>
                  <a:pt x="30388" y="19139"/>
                  <a:pt x="30555" y="18972"/>
                </a:cubicBezTo>
                <a:cubicBezTo>
                  <a:pt x="31289" y="18038"/>
                  <a:pt x="32023" y="17104"/>
                  <a:pt x="32757" y="16203"/>
                </a:cubicBezTo>
                <a:cubicBezTo>
                  <a:pt x="33124" y="15769"/>
                  <a:pt x="33457" y="15269"/>
                  <a:pt x="33924" y="14869"/>
                </a:cubicBezTo>
                <a:lnTo>
                  <a:pt x="33924" y="14869"/>
                </a:lnTo>
                <a:cubicBezTo>
                  <a:pt x="33891" y="14969"/>
                  <a:pt x="33858" y="15036"/>
                  <a:pt x="33758" y="15036"/>
                </a:cubicBezTo>
                <a:cubicBezTo>
                  <a:pt x="33557" y="15336"/>
                  <a:pt x="33291" y="15569"/>
                  <a:pt x="33124" y="15870"/>
                </a:cubicBezTo>
                <a:cubicBezTo>
                  <a:pt x="32924" y="16236"/>
                  <a:pt x="32957" y="16470"/>
                  <a:pt x="33291" y="16703"/>
                </a:cubicBezTo>
                <a:cubicBezTo>
                  <a:pt x="33791" y="17070"/>
                  <a:pt x="34391" y="17471"/>
                  <a:pt x="34925" y="17838"/>
                </a:cubicBezTo>
                <a:cubicBezTo>
                  <a:pt x="35392" y="18171"/>
                  <a:pt x="35859" y="18471"/>
                  <a:pt x="36293" y="18738"/>
                </a:cubicBezTo>
                <a:cubicBezTo>
                  <a:pt x="36502" y="18858"/>
                  <a:pt x="36684" y="18977"/>
                  <a:pt x="36863" y="18977"/>
                </a:cubicBezTo>
                <a:cubicBezTo>
                  <a:pt x="36884" y="18977"/>
                  <a:pt x="36905" y="18975"/>
                  <a:pt x="36926" y="18972"/>
                </a:cubicBezTo>
                <a:cubicBezTo>
                  <a:pt x="37360" y="18872"/>
                  <a:pt x="37727" y="18905"/>
                  <a:pt x="38127" y="18838"/>
                </a:cubicBezTo>
                <a:cubicBezTo>
                  <a:pt x="38428" y="18805"/>
                  <a:pt x="38628" y="18672"/>
                  <a:pt x="38794" y="18471"/>
                </a:cubicBezTo>
                <a:cubicBezTo>
                  <a:pt x="39061" y="18171"/>
                  <a:pt x="39295" y="17838"/>
                  <a:pt x="39562" y="17537"/>
                </a:cubicBezTo>
                <a:cubicBezTo>
                  <a:pt x="39616" y="17483"/>
                  <a:pt x="39691" y="17386"/>
                  <a:pt x="39789" y="17386"/>
                </a:cubicBezTo>
                <a:cubicBezTo>
                  <a:pt x="39812" y="17386"/>
                  <a:pt x="39836" y="17391"/>
                  <a:pt x="39862" y="17404"/>
                </a:cubicBezTo>
                <a:cubicBezTo>
                  <a:pt x="40095" y="17571"/>
                  <a:pt x="40396" y="17671"/>
                  <a:pt x="40629" y="17838"/>
                </a:cubicBezTo>
                <a:cubicBezTo>
                  <a:pt x="41230" y="18305"/>
                  <a:pt x="41897" y="18672"/>
                  <a:pt x="42530" y="19072"/>
                </a:cubicBezTo>
                <a:cubicBezTo>
                  <a:pt x="42697" y="19217"/>
                  <a:pt x="42876" y="19298"/>
                  <a:pt x="43068" y="19298"/>
                </a:cubicBezTo>
                <a:cubicBezTo>
                  <a:pt x="43184" y="19298"/>
                  <a:pt x="43305" y="19268"/>
                  <a:pt x="43431" y="19205"/>
                </a:cubicBezTo>
                <a:cubicBezTo>
                  <a:pt x="43464" y="19172"/>
                  <a:pt x="43565" y="19172"/>
                  <a:pt x="43598" y="19172"/>
                </a:cubicBezTo>
                <a:cubicBezTo>
                  <a:pt x="43683" y="19187"/>
                  <a:pt x="43767" y="19194"/>
                  <a:pt x="43849" y="19194"/>
                </a:cubicBezTo>
                <a:cubicBezTo>
                  <a:pt x="44120" y="19194"/>
                  <a:pt x="44376" y="19123"/>
                  <a:pt x="44632" y="19072"/>
                </a:cubicBezTo>
                <a:cubicBezTo>
                  <a:pt x="44899" y="19072"/>
                  <a:pt x="45066" y="18905"/>
                  <a:pt x="45099" y="18672"/>
                </a:cubicBezTo>
                <a:cubicBezTo>
                  <a:pt x="45199" y="18371"/>
                  <a:pt x="45266" y="18038"/>
                  <a:pt x="45399" y="17738"/>
                </a:cubicBezTo>
                <a:cubicBezTo>
                  <a:pt x="45900" y="16537"/>
                  <a:pt x="46467" y="15369"/>
                  <a:pt x="47134" y="14235"/>
                </a:cubicBezTo>
                <a:cubicBezTo>
                  <a:pt x="47801" y="13068"/>
                  <a:pt x="48435" y="11967"/>
                  <a:pt x="49035" y="10733"/>
                </a:cubicBezTo>
                <a:cubicBezTo>
                  <a:pt x="49269" y="10232"/>
                  <a:pt x="49435" y="9698"/>
                  <a:pt x="49536" y="9165"/>
                </a:cubicBezTo>
                <a:cubicBezTo>
                  <a:pt x="49569" y="8698"/>
                  <a:pt x="49469" y="8331"/>
                  <a:pt x="49069" y="8064"/>
                </a:cubicBezTo>
                <a:cubicBezTo>
                  <a:pt x="48735" y="7897"/>
                  <a:pt x="48435" y="7630"/>
                  <a:pt x="48135" y="7397"/>
                </a:cubicBezTo>
                <a:cubicBezTo>
                  <a:pt x="47467" y="6963"/>
                  <a:pt x="46800" y="6463"/>
                  <a:pt x="46133" y="5996"/>
                </a:cubicBezTo>
                <a:cubicBezTo>
                  <a:pt x="45964" y="5875"/>
                  <a:pt x="45777" y="5789"/>
                  <a:pt x="45586" y="5789"/>
                </a:cubicBezTo>
                <a:cubicBezTo>
                  <a:pt x="45513" y="5789"/>
                  <a:pt x="45439" y="5801"/>
                  <a:pt x="45366" y="5829"/>
                </a:cubicBezTo>
                <a:cubicBezTo>
                  <a:pt x="45032" y="5896"/>
                  <a:pt x="44699" y="6029"/>
                  <a:pt x="44365" y="6196"/>
                </a:cubicBezTo>
                <a:cubicBezTo>
                  <a:pt x="44056" y="6342"/>
                  <a:pt x="43929" y="6425"/>
                  <a:pt x="43811" y="6425"/>
                </a:cubicBezTo>
                <a:cubicBezTo>
                  <a:pt x="43687" y="6425"/>
                  <a:pt x="43572" y="6334"/>
                  <a:pt x="43264" y="6129"/>
                </a:cubicBezTo>
                <a:cubicBezTo>
                  <a:pt x="42564" y="5662"/>
                  <a:pt x="41897" y="5195"/>
                  <a:pt x="41196" y="4695"/>
                </a:cubicBezTo>
                <a:cubicBezTo>
                  <a:pt x="41037" y="4581"/>
                  <a:pt x="40877" y="4529"/>
                  <a:pt x="40707" y="4529"/>
                </a:cubicBezTo>
                <a:cubicBezTo>
                  <a:pt x="40628" y="4529"/>
                  <a:pt x="40547" y="4540"/>
                  <a:pt x="40462" y="4561"/>
                </a:cubicBezTo>
                <a:cubicBezTo>
                  <a:pt x="40129" y="4695"/>
                  <a:pt x="39795" y="4862"/>
                  <a:pt x="39462" y="5028"/>
                </a:cubicBezTo>
                <a:cubicBezTo>
                  <a:pt x="38728" y="5462"/>
                  <a:pt x="37961" y="5996"/>
                  <a:pt x="37227" y="6496"/>
                </a:cubicBezTo>
                <a:lnTo>
                  <a:pt x="36860" y="6730"/>
                </a:lnTo>
                <a:cubicBezTo>
                  <a:pt x="36797" y="6767"/>
                  <a:pt x="36744" y="6786"/>
                  <a:pt x="36702" y="6786"/>
                </a:cubicBezTo>
                <a:cubicBezTo>
                  <a:pt x="36632" y="6786"/>
                  <a:pt x="36593" y="6734"/>
                  <a:pt x="36593" y="6630"/>
                </a:cubicBezTo>
                <a:lnTo>
                  <a:pt x="36593" y="6463"/>
                </a:lnTo>
                <a:cubicBezTo>
                  <a:pt x="36626" y="6129"/>
                  <a:pt x="36459" y="5896"/>
                  <a:pt x="36226" y="5729"/>
                </a:cubicBezTo>
                <a:cubicBezTo>
                  <a:pt x="35359" y="5162"/>
                  <a:pt x="34425" y="4628"/>
                  <a:pt x="33524" y="4061"/>
                </a:cubicBezTo>
                <a:cubicBezTo>
                  <a:pt x="33357" y="3994"/>
                  <a:pt x="33190" y="3894"/>
                  <a:pt x="32957" y="3894"/>
                </a:cubicBezTo>
                <a:cubicBezTo>
                  <a:pt x="32823" y="3882"/>
                  <a:pt x="32684" y="3874"/>
                  <a:pt x="32542" y="3874"/>
                </a:cubicBezTo>
                <a:cubicBezTo>
                  <a:pt x="32297" y="3874"/>
                  <a:pt x="32043" y="3898"/>
                  <a:pt x="31789" y="3961"/>
                </a:cubicBezTo>
                <a:cubicBezTo>
                  <a:pt x="31723" y="3961"/>
                  <a:pt x="31656" y="3991"/>
                  <a:pt x="31579" y="3991"/>
                </a:cubicBezTo>
                <a:cubicBezTo>
                  <a:pt x="31541" y="3991"/>
                  <a:pt x="31500" y="3983"/>
                  <a:pt x="31456" y="3961"/>
                </a:cubicBezTo>
                <a:cubicBezTo>
                  <a:pt x="31523" y="3627"/>
                  <a:pt x="31523" y="3627"/>
                  <a:pt x="31256" y="3461"/>
                </a:cubicBezTo>
                <a:cubicBezTo>
                  <a:pt x="31189" y="3361"/>
                  <a:pt x="31089" y="3327"/>
                  <a:pt x="31022" y="3294"/>
                </a:cubicBezTo>
                <a:cubicBezTo>
                  <a:pt x="30455" y="2994"/>
                  <a:pt x="29955" y="2727"/>
                  <a:pt x="29454" y="2460"/>
                </a:cubicBezTo>
                <a:cubicBezTo>
                  <a:pt x="28854" y="2060"/>
                  <a:pt x="28187" y="1726"/>
                  <a:pt x="27520" y="1393"/>
                </a:cubicBezTo>
                <a:cubicBezTo>
                  <a:pt x="27451" y="1365"/>
                  <a:pt x="27370" y="1349"/>
                  <a:pt x="27288" y="1349"/>
                </a:cubicBezTo>
                <a:cubicBezTo>
                  <a:pt x="27171" y="1349"/>
                  <a:pt x="27050" y="1381"/>
                  <a:pt x="26953" y="1459"/>
                </a:cubicBezTo>
                <a:cubicBezTo>
                  <a:pt x="26853" y="1526"/>
                  <a:pt x="26753" y="1559"/>
                  <a:pt x="26686" y="1659"/>
                </a:cubicBezTo>
                <a:cubicBezTo>
                  <a:pt x="25852" y="2293"/>
                  <a:pt x="25085" y="2994"/>
                  <a:pt x="24351" y="3694"/>
                </a:cubicBezTo>
                <a:cubicBezTo>
                  <a:pt x="22950" y="5028"/>
                  <a:pt x="21616" y="6363"/>
                  <a:pt x="20248" y="7697"/>
                </a:cubicBezTo>
                <a:cubicBezTo>
                  <a:pt x="20181" y="7797"/>
                  <a:pt x="20114" y="7864"/>
                  <a:pt x="19948" y="7897"/>
                </a:cubicBezTo>
                <a:lnTo>
                  <a:pt x="20081" y="7664"/>
                </a:lnTo>
                <a:cubicBezTo>
                  <a:pt x="20548" y="6830"/>
                  <a:pt x="21048" y="5996"/>
                  <a:pt x="21582" y="5195"/>
                </a:cubicBezTo>
                <a:cubicBezTo>
                  <a:pt x="21949" y="4561"/>
                  <a:pt x="22349" y="3961"/>
                  <a:pt x="22850" y="3394"/>
                </a:cubicBezTo>
                <a:cubicBezTo>
                  <a:pt x="23083" y="3127"/>
                  <a:pt x="23350" y="2894"/>
                  <a:pt x="23550" y="2627"/>
                </a:cubicBezTo>
                <a:cubicBezTo>
                  <a:pt x="23717" y="2327"/>
                  <a:pt x="23717" y="2226"/>
                  <a:pt x="23417" y="2060"/>
                </a:cubicBezTo>
                <a:cubicBezTo>
                  <a:pt x="22183" y="1359"/>
                  <a:pt x="20915" y="725"/>
                  <a:pt x="19681" y="58"/>
                </a:cubicBezTo>
                <a:cubicBezTo>
                  <a:pt x="19589" y="19"/>
                  <a:pt x="19502" y="0"/>
                  <a:pt x="194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5"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28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847" name="Google Shape;847;p28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1" name="Google Shape;871;p28"/>
          <p:cNvGrpSpPr/>
          <p:nvPr/>
        </p:nvGrpSpPr>
        <p:grpSpPr>
          <a:xfrm rot="4993251">
            <a:off x="6627648" y="-831781"/>
            <a:ext cx="1429976" cy="1588318"/>
            <a:chOff x="5330850" y="2543100"/>
            <a:chExt cx="599425" cy="665800"/>
          </a:xfrm>
        </p:grpSpPr>
        <p:sp>
          <p:nvSpPr>
            <p:cNvPr id="872" name="Google Shape;872;p28"/>
            <p:cNvSpPr/>
            <p:nvPr/>
          </p:nvSpPr>
          <p:spPr>
            <a:xfrm>
              <a:off x="5330850" y="2579300"/>
              <a:ext cx="545200" cy="629600"/>
            </a:xfrm>
            <a:custGeom>
              <a:avLst/>
              <a:gdLst/>
              <a:ahLst/>
              <a:cxnLst/>
              <a:rect l="l" t="t" r="r" b="b"/>
              <a:pathLst>
                <a:path w="21808" h="25184" extrusionOk="0">
                  <a:moveTo>
                    <a:pt x="11801" y="0"/>
                  </a:moveTo>
                  <a:cubicBezTo>
                    <a:pt x="8433" y="0"/>
                    <a:pt x="5018" y="1296"/>
                    <a:pt x="2761" y="3789"/>
                  </a:cubicBezTo>
                  <a:cubicBezTo>
                    <a:pt x="1360" y="5290"/>
                    <a:pt x="459" y="7225"/>
                    <a:pt x="159" y="9227"/>
                  </a:cubicBezTo>
                  <a:cubicBezTo>
                    <a:pt x="23" y="10236"/>
                    <a:pt x="0" y="11301"/>
                    <a:pt x="5" y="12358"/>
                  </a:cubicBezTo>
                  <a:lnTo>
                    <a:pt x="5" y="12358"/>
                  </a:lnTo>
                  <a:cubicBezTo>
                    <a:pt x="2" y="12937"/>
                    <a:pt x="9" y="13584"/>
                    <a:pt x="23" y="14013"/>
                  </a:cubicBezTo>
                  <a:lnTo>
                    <a:pt x="23" y="14013"/>
                  </a:lnTo>
                  <a:cubicBezTo>
                    <a:pt x="24" y="14210"/>
                    <a:pt x="26" y="14404"/>
                    <a:pt x="26" y="14597"/>
                  </a:cubicBezTo>
                  <a:cubicBezTo>
                    <a:pt x="26" y="15598"/>
                    <a:pt x="159" y="16565"/>
                    <a:pt x="459" y="17466"/>
                  </a:cubicBezTo>
                  <a:cubicBezTo>
                    <a:pt x="1693" y="21736"/>
                    <a:pt x="5596" y="24471"/>
                    <a:pt x="9866" y="25071"/>
                  </a:cubicBezTo>
                  <a:cubicBezTo>
                    <a:pt x="10404" y="25146"/>
                    <a:pt x="10946" y="25184"/>
                    <a:pt x="11488" y="25184"/>
                  </a:cubicBezTo>
                  <a:cubicBezTo>
                    <a:pt x="13366" y="25184"/>
                    <a:pt x="15232" y="24728"/>
                    <a:pt x="16838" y="23770"/>
                  </a:cubicBezTo>
                  <a:cubicBezTo>
                    <a:pt x="18639" y="22736"/>
                    <a:pt x="20173" y="21068"/>
                    <a:pt x="20507" y="18934"/>
                  </a:cubicBezTo>
                  <a:cubicBezTo>
                    <a:pt x="20640" y="18266"/>
                    <a:pt x="20540" y="17499"/>
                    <a:pt x="20507" y="16832"/>
                  </a:cubicBezTo>
                  <a:lnTo>
                    <a:pt x="20507" y="15398"/>
                  </a:lnTo>
                  <a:cubicBezTo>
                    <a:pt x="20540" y="15331"/>
                    <a:pt x="20507" y="15098"/>
                    <a:pt x="20507" y="14931"/>
                  </a:cubicBezTo>
                  <a:cubicBezTo>
                    <a:pt x="19940" y="18667"/>
                    <a:pt x="15870" y="20835"/>
                    <a:pt x="12434" y="21102"/>
                  </a:cubicBezTo>
                  <a:cubicBezTo>
                    <a:pt x="12128" y="21124"/>
                    <a:pt x="11820" y="21136"/>
                    <a:pt x="11512" y="21136"/>
                  </a:cubicBezTo>
                  <a:cubicBezTo>
                    <a:pt x="7737" y="21136"/>
                    <a:pt x="3955" y="19444"/>
                    <a:pt x="1827" y="16298"/>
                  </a:cubicBezTo>
                  <a:cubicBezTo>
                    <a:pt x="1293" y="15531"/>
                    <a:pt x="860" y="14631"/>
                    <a:pt x="526" y="13730"/>
                  </a:cubicBezTo>
                  <a:cubicBezTo>
                    <a:pt x="413" y="13413"/>
                    <a:pt x="346" y="13097"/>
                    <a:pt x="283" y="12791"/>
                  </a:cubicBezTo>
                  <a:lnTo>
                    <a:pt x="283" y="12791"/>
                  </a:lnTo>
                  <a:cubicBezTo>
                    <a:pt x="584" y="11379"/>
                    <a:pt x="1203" y="10042"/>
                    <a:pt x="2027" y="8893"/>
                  </a:cubicBezTo>
                  <a:cubicBezTo>
                    <a:pt x="4261" y="5809"/>
                    <a:pt x="8098" y="4239"/>
                    <a:pt x="11858" y="4239"/>
                  </a:cubicBezTo>
                  <a:cubicBezTo>
                    <a:pt x="12084" y="4239"/>
                    <a:pt x="12310" y="4245"/>
                    <a:pt x="12535" y="4256"/>
                  </a:cubicBezTo>
                  <a:cubicBezTo>
                    <a:pt x="14803" y="4390"/>
                    <a:pt x="17004" y="5124"/>
                    <a:pt x="18806" y="6458"/>
                  </a:cubicBezTo>
                  <a:cubicBezTo>
                    <a:pt x="19540" y="7025"/>
                    <a:pt x="20240" y="7692"/>
                    <a:pt x="20807" y="8426"/>
                  </a:cubicBezTo>
                  <a:cubicBezTo>
                    <a:pt x="21041" y="8760"/>
                    <a:pt x="21207" y="9093"/>
                    <a:pt x="21374" y="9460"/>
                  </a:cubicBezTo>
                  <a:cubicBezTo>
                    <a:pt x="21474" y="9627"/>
                    <a:pt x="21508" y="9860"/>
                    <a:pt x="21541" y="10027"/>
                  </a:cubicBezTo>
                  <a:cubicBezTo>
                    <a:pt x="21541" y="10094"/>
                    <a:pt x="21574" y="10127"/>
                    <a:pt x="21574" y="10227"/>
                  </a:cubicBezTo>
                  <a:cubicBezTo>
                    <a:pt x="21636" y="10537"/>
                    <a:pt x="21655" y="10918"/>
                    <a:pt x="21657" y="10918"/>
                  </a:cubicBezTo>
                  <a:cubicBezTo>
                    <a:pt x="21660" y="10918"/>
                    <a:pt x="21641" y="10413"/>
                    <a:pt x="21641" y="8711"/>
                  </a:cubicBezTo>
                  <a:lnTo>
                    <a:pt x="21641" y="8711"/>
                  </a:lnTo>
                  <a:cubicBezTo>
                    <a:pt x="21641" y="8964"/>
                    <a:pt x="21642" y="10761"/>
                    <a:pt x="21674" y="10761"/>
                  </a:cubicBezTo>
                  <a:cubicBezTo>
                    <a:pt x="21708" y="10761"/>
                    <a:pt x="21674" y="8693"/>
                    <a:pt x="21674" y="8693"/>
                  </a:cubicBezTo>
                  <a:cubicBezTo>
                    <a:pt x="21674" y="7525"/>
                    <a:pt x="21808" y="6258"/>
                    <a:pt x="21341" y="5190"/>
                  </a:cubicBezTo>
                  <a:cubicBezTo>
                    <a:pt x="21007" y="4423"/>
                    <a:pt x="20507" y="3789"/>
                    <a:pt x="19940" y="3222"/>
                  </a:cubicBezTo>
                  <a:cubicBezTo>
                    <a:pt x="18472" y="1755"/>
                    <a:pt x="16504" y="754"/>
                    <a:pt x="14503" y="287"/>
                  </a:cubicBezTo>
                  <a:cubicBezTo>
                    <a:pt x="13621" y="95"/>
                    <a:pt x="12713" y="0"/>
                    <a:pt x="11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5701750" y="2543100"/>
              <a:ext cx="228525" cy="316925"/>
            </a:xfrm>
            <a:custGeom>
              <a:avLst/>
              <a:gdLst/>
              <a:ahLst/>
              <a:cxnLst/>
              <a:rect l="l" t="t" r="r" b="b"/>
              <a:pathLst>
                <a:path w="9141" h="12677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5379" y="30"/>
                    <a:pt x="5387" y="59"/>
                    <a:pt x="5395" y="89"/>
                  </a:cubicBezTo>
                  <a:lnTo>
                    <a:pt x="5395" y="89"/>
                  </a:lnTo>
                  <a:cubicBezTo>
                    <a:pt x="5390" y="54"/>
                    <a:pt x="5382" y="24"/>
                    <a:pt x="5371" y="0"/>
                  </a:cubicBezTo>
                  <a:close/>
                  <a:moveTo>
                    <a:pt x="134" y="6805"/>
                  </a:move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close/>
                  <a:moveTo>
                    <a:pt x="9040" y="12676"/>
                  </a:moveTo>
                  <a:cubicBezTo>
                    <a:pt x="9040" y="12676"/>
                    <a:pt x="9040" y="12676"/>
                    <a:pt x="9040" y="12676"/>
                  </a:cubicBezTo>
                  <a:cubicBezTo>
                    <a:pt x="9040" y="12676"/>
                    <a:pt x="9040" y="12676"/>
                    <a:pt x="9040" y="12676"/>
                  </a:cubicBezTo>
                  <a:close/>
                  <a:moveTo>
                    <a:pt x="5395" y="89"/>
                  </a:moveTo>
                  <a:cubicBezTo>
                    <a:pt x="5416" y="255"/>
                    <a:pt x="5371" y="524"/>
                    <a:pt x="5371" y="634"/>
                  </a:cubicBezTo>
                  <a:lnTo>
                    <a:pt x="5371" y="2068"/>
                  </a:lnTo>
                  <a:lnTo>
                    <a:pt x="5371" y="3536"/>
                  </a:lnTo>
                  <a:cubicBezTo>
                    <a:pt x="5371" y="3736"/>
                    <a:pt x="5337" y="3970"/>
                    <a:pt x="5371" y="4170"/>
                  </a:cubicBezTo>
                  <a:cubicBezTo>
                    <a:pt x="5721" y="5484"/>
                    <a:pt x="6161" y="6773"/>
                    <a:pt x="6685" y="8028"/>
                  </a:cubicBezTo>
                  <a:lnTo>
                    <a:pt x="6685" y="8028"/>
                  </a:lnTo>
                  <a:cubicBezTo>
                    <a:pt x="4502" y="7603"/>
                    <a:pt x="2327" y="7195"/>
                    <a:pt x="134" y="6805"/>
                  </a:cubicBezTo>
                  <a:lnTo>
                    <a:pt x="134" y="6805"/>
                  </a:lnTo>
                  <a:cubicBezTo>
                    <a:pt x="167" y="6817"/>
                    <a:pt x="100" y="8707"/>
                    <a:pt x="100" y="8873"/>
                  </a:cubicBezTo>
                  <a:cubicBezTo>
                    <a:pt x="34" y="9040"/>
                    <a:pt x="0" y="10975"/>
                    <a:pt x="100" y="10975"/>
                  </a:cubicBezTo>
                  <a:cubicBezTo>
                    <a:pt x="3102" y="11542"/>
                    <a:pt x="6038" y="12142"/>
                    <a:pt x="9040" y="12676"/>
                  </a:cubicBezTo>
                  <a:lnTo>
                    <a:pt x="9040" y="12676"/>
                  </a:lnTo>
                  <a:cubicBezTo>
                    <a:pt x="9035" y="12674"/>
                    <a:pt x="9033" y="12632"/>
                    <a:pt x="9033" y="12559"/>
                  </a:cubicBezTo>
                  <a:lnTo>
                    <a:pt x="9033" y="12559"/>
                  </a:lnTo>
                  <a:cubicBezTo>
                    <a:pt x="9058" y="12598"/>
                    <a:pt x="9082" y="12637"/>
                    <a:pt x="9107" y="12676"/>
                  </a:cubicBezTo>
                  <a:lnTo>
                    <a:pt x="9107" y="9140"/>
                  </a:lnTo>
                  <a:cubicBezTo>
                    <a:pt x="9107" y="9007"/>
                    <a:pt x="9140" y="8640"/>
                    <a:pt x="9107" y="8506"/>
                  </a:cubicBezTo>
                  <a:cubicBezTo>
                    <a:pt x="7455" y="5897"/>
                    <a:pt x="6196" y="3059"/>
                    <a:pt x="5395" y="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28"/>
          <p:cNvGrpSpPr/>
          <p:nvPr/>
        </p:nvGrpSpPr>
        <p:grpSpPr>
          <a:xfrm rot="3802984">
            <a:off x="-911968" y="1809831"/>
            <a:ext cx="2453878" cy="1896635"/>
            <a:chOff x="1564625" y="2516600"/>
            <a:chExt cx="801425" cy="619450"/>
          </a:xfrm>
        </p:grpSpPr>
        <p:sp>
          <p:nvSpPr>
            <p:cNvPr id="875" name="Google Shape;875;p28"/>
            <p:cNvSpPr/>
            <p:nvPr/>
          </p:nvSpPr>
          <p:spPr>
            <a:xfrm>
              <a:off x="1564625" y="2546425"/>
              <a:ext cx="743050" cy="589625"/>
            </a:xfrm>
            <a:custGeom>
              <a:avLst/>
              <a:gdLst/>
              <a:ahLst/>
              <a:cxnLst/>
              <a:rect l="l" t="t" r="r" b="b"/>
              <a:pathLst>
                <a:path w="29722" h="23585" extrusionOk="0">
                  <a:moveTo>
                    <a:pt x="16298" y="9348"/>
                  </a:moveTo>
                  <a:cubicBezTo>
                    <a:pt x="16383" y="9348"/>
                    <a:pt x="16490" y="9415"/>
                    <a:pt x="16679" y="9541"/>
                  </a:cubicBezTo>
                  <a:cubicBezTo>
                    <a:pt x="18313" y="10642"/>
                    <a:pt x="19281" y="12210"/>
                    <a:pt x="19581" y="14211"/>
                  </a:cubicBezTo>
                  <a:cubicBezTo>
                    <a:pt x="19848" y="15812"/>
                    <a:pt x="19414" y="17246"/>
                    <a:pt x="18447" y="18547"/>
                  </a:cubicBezTo>
                  <a:cubicBezTo>
                    <a:pt x="18080" y="19014"/>
                    <a:pt x="17680" y="19315"/>
                    <a:pt x="17179" y="19581"/>
                  </a:cubicBezTo>
                  <a:cubicBezTo>
                    <a:pt x="17029" y="19665"/>
                    <a:pt x="16896" y="19707"/>
                    <a:pt x="16758" y="19707"/>
                  </a:cubicBezTo>
                  <a:cubicBezTo>
                    <a:pt x="16621" y="19707"/>
                    <a:pt x="16479" y="19665"/>
                    <a:pt x="16312" y="19581"/>
                  </a:cubicBezTo>
                  <a:cubicBezTo>
                    <a:pt x="15511" y="19148"/>
                    <a:pt x="15011" y="18481"/>
                    <a:pt x="14644" y="17713"/>
                  </a:cubicBezTo>
                  <a:cubicBezTo>
                    <a:pt x="14177" y="16779"/>
                    <a:pt x="14044" y="15779"/>
                    <a:pt x="14144" y="14411"/>
                  </a:cubicBezTo>
                  <a:cubicBezTo>
                    <a:pt x="14244" y="12877"/>
                    <a:pt x="14911" y="11175"/>
                    <a:pt x="16012" y="9608"/>
                  </a:cubicBezTo>
                  <a:cubicBezTo>
                    <a:pt x="16135" y="9432"/>
                    <a:pt x="16203" y="9348"/>
                    <a:pt x="16298" y="9348"/>
                  </a:cubicBezTo>
                  <a:close/>
                  <a:moveTo>
                    <a:pt x="27220" y="1"/>
                  </a:moveTo>
                  <a:cubicBezTo>
                    <a:pt x="27070" y="1"/>
                    <a:pt x="26920" y="34"/>
                    <a:pt x="26753" y="101"/>
                  </a:cubicBezTo>
                  <a:cubicBezTo>
                    <a:pt x="25552" y="534"/>
                    <a:pt x="24384" y="1035"/>
                    <a:pt x="23184" y="1502"/>
                  </a:cubicBezTo>
                  <a:cubicBezTo>
                    <a:pt x="20048" y="2736"/>
                    <a:pt x="17213" y="4504"/>
                    <a:pt x="14844" y="6872"/>
                  </a:cubicBezTo>
                  <a:cubicBezTo>
                    <a:pt x="14295" y="7421"/>
                    <a:pt x="13746" y="7620"/>
                    <a:pt x="13067" y="7620"/>
                  </a:cubicBezTo>
                  <a:cubicBezTo>
                    <a:pt x="12963" y="7620"/>
                    <a:pt x="12854" y="7615"/>
                    <a:pt x="12743" y="7606"/>
                  </a:cubicBezTo>
                  <a:cubicBezTo>
                    <a:pt x="12608" y="7601"/>
                    <a:pt x="12474" y="7598"/>
                    <a:pt x="12342" y="7598"/>
                  </a:cubicBezTo>
                  <a:cubicBezTo>
                    <a:pt x="10009" y="7598"/>
                    <a:pt x="7974" y="8426"/>
                    <a:pt x="6238" y="9941"/>
                  </a:cubicBezTo>
                  <a:cubicBezTo>
                    <a:pt x="4871" y="11175"/>
                    <a:pt x="3803" y="12610"/>
                    <a:pt x="2902" y="14244"/>
                  </a:cubicBezTo>
                  <a:cubicBezTo>
                    <a:pt x="1535" y="16880"/>
                    <a:pt x="567" y="19682"/>
                    <a:pt x="67" y="22584"/>
                  </a:cubicBezTo>
                  <a:cubicBezTo>
                    <a:pt x="0" y="23117"/>
                    <a:pt x="67" y="23284"/>
                    <a:pt x="634" y="23418"/>
                  </a:cubicBezTo>
                  <a:cubicBezTo>
                    <a:pt x="1068" y="23518"/>
                    <a:pt x="1568" y="23551"/>
                    <a:pt x="2035" y="23584"/>
                  </a:cubicBezTo>
                  <a:cubicBezTo>
                    <a:pt x="2169" y="23584"/>
                    <a:pt x="2302" y="23584"/>
                    <a:pt x="2402" y="23451"/>
                  </a:cubicBezTo>
                  <a:cubicBezTo>
                    <a:pt x="2736" y="23117"/>
                    <a:pt x="3036" y="22850"/>
                    <a:pt x="3169" y="22350"/>
                  </a:cubicBezTo>
                  <a:cubicBezTo>
                    <a:pt x="3703" y="20349"/>
                    <a:pt x="4337" y="18414"/>
                    <a:pt x="5237" y="16579"/>
                  </a:cubicBezTo>
                  <a:cubicBezTo>
                    <a:pt x="6038" y="14945"/>
                    <a:pt x="6972" y="13377"/>
                    <a:pt x="8173" y="12009"/>
                  </a:cubicBezTo>
                  <a:cubicBezTo>
                    <a:pt x="9207" y="10775"/>
                    <a:pt x="10475" y="9874"/>
                    <a:pt x="12009" y="9407"/>
                  </a:cubicBezTo>
                  <a:cubicBezTo>
                    <a:pt x="12136" y="9382"/>
                    <a:pt x="12262" y="9318"/>
                    <a:pt x="12404" y="9318"/>
                  </a:cubicBezTo>
                  <a:cubicBezTo>
                    <a:pt x="12448" y="9318"/>
                    <a:pt x="12495" y="9325"/>
                    <a:pt x="12543" y="9341"/>
                  </a:cubicBezTo>
                  <a:cubicBezTo>
                    <a:pt x="12576" y="9508"/>
                    <a:pt x="12476" y="9574"/>
                    <a:pt x="12543" y="9741"/>
                  </a:cubicBezTo>
                  <a:cubicBezTo>
                    <a:pt x="12142" y="10408"/>
                    <a:pt x="11842" y="11109"/>
                    <a:pt x="11542" y="11809"/>
                  </a:cubicBezTo>
                  <a:cubicBezTo>
                    <a:pt x="11008" y="13277"/>
                    <a:pt x="10708" y="14778"/>
                    <a:pt x="10908" y="16379"/>
                  </a:cubicBezTo>
                  <a:cubicBezTo>
                    <a:pt x="11175" y="18314"/>
                    <a:pt x="12176" y="19782"/>
                    <a:pt x="14144" y="20449"/>
                  </a:cubicBezTo>
                  <a:cubicBezTo>
                    <a:pt x="15011" y="20749"/>
                    <a:pt x="15945" y="20949"/>
                    <a:pt x="16879" y="21116"/>
                  </a:cubicBezTo>
                  <a:cubicBezTo>
                    <a:pt x="17181" y="21174"/>
                    <a:pt x="17479" y="21204"/>
                    <a:pt x="17774" y="21204"/>
                  </a:cubicBezTo>
                  <a:cubicBezTo>
                    <a:pt x="18324" y="21204"/>
                    <a:pt x="18859" y="21100"/>
                    <a:pt x="19381" y="20882"/>
                  </a:cubicBezTo>
                  <a:cubicBezTo>
                    <a:pt x="20015" y="20616"/>
                    <a:pt x="20582" y="20215"/>
                    <a:pt x="21082" y="19748"/>
                  </a:cubicBezTo>
                  <a:cubicBezTo>
                    <a:pt x="23350" y="17647"/>
                    <a:pt x="23751" y="14978"/>
                    <a:pt x="22350" y="12276"/>
                  </a:cubicBezTo>
                  <a:cubicBezTo>
                    <a:pt x="21382" y="10542"/>
                    <a:pt x="19915" y="9374"/>
                    <a:pt x="18013" y="8707"/>
                  </a:cubicBezTo>
                  <a:cubicBezTo>
                    <a:pt x="17746" y="8607"/>
                    <a:pt x="17446" y="8574"/>
                    <a:pt x="17246" y="8407"/>
                  </a:cubicBezTo>
                  <a:cubicBezTo>
                    <a:pt x="17246" y="8207"/>
                    <a:pt x="17379" y="8107"/>
                    <a:pt x="17446" y="8040"/>
                  </a:cubicBezTo>
                  <a:cubicBezTo>
                    <a:pt x="18113" y="7373"/>
                    <a:pt x="18780" y="6772"/>
                    <a:pt x="19514" y="6205"/>
                  </a:cubicBezTo>
                  <a:cubicBezTo>
                    <a:pt x="21216" y="4771"/>
                    <a:pt x="23184" y="3803"/>
                    <a:pt x="25218" y="2970"/>
                  </a:cubicBezTo>
                  <a:cubicBezTo>
                    <a:pt x="26353" y="2536"/>
                    <a:pt x="27420" y="2102"/>
                    <a:pt x="28554" y="1702"/>
                  </a:cubicBezTo>
                  <a:cubicBezTo>
                    <a:pt x="28854" y="1569"/>
                    <a:pt x="29188" y="1435"/>
                    <a:pt x="29488" y="1268"/>
                  </a:cubicBezTo>
                  <a:cubicBezTo>
                    <a:pt x="29722" y="1168"/>
                    <a:pt x="29722" y="1001"/>
                    <a:pt x="29488" y="801"/>
                  </a:cubicBezTo>
                  <a:cubicBezTo>
                    <a:pt x="29355" y="735"/>
                    <a:pt x="29188" y="601"/>
                    <a:pt x="29021" y="568"/>
                  </a:cubicBezTo>
                  <a:cubicBezTo>
                    <a:pt x="28587" y="401"/>
                    <a:pt x="28154" y="268"/>
                    <a:pt x="27687" y="101"/>
                  </a:cubicBezTo>
                  <a:cubicBezTo>
                    <a:pt x="27520" y="34"/>
                    <a:pt x="27370" y="1"/>
                    <a:pt x="27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2040800" y="2516600"/>
              <a:ext cx="325250" cy="238350"/>
            </a:xfrm>
            <a:custGeom>
              <a:avLst/>
              <a:gdLst/>
              <a:ahLst/>
              <a:cxnLst/>
              <a:rect l="l" t="t" r="r" b="b"/>
              <a:pathLst>
                <a:path w="13010" h="9534" extrusionOk="0">
                  <a:moveTo>
                    <a:pt x="9854" y="1"/>
                  </a:moveTo>
                  <a:cubicBezTo>
                    <a:pt x="9775" y="1"/>
                    <a:pt x="9693" y="9"/>
                    <a:pt x="9607" y="26"/>
                  </a:cubicBezTo>
                  <a:cubicBezTo>
                    <a:pt x="8773" y="93"/>
                    <a:pt x="7873" y="126"/>
                    <a:pt x="7039" y="193"/>
                  </a:cubicBezTo>
                  <a:cubicBezTo>
                    <a:pt x="5035" y="223"/>
                    <a:pt x="3032" y="364"/>
                    <a:pt x="1029" y="364"/>
                  </a:cubicBezTo>
                  <a:cubicBezTo>
                    <a:pt x="831" y="364"/>
                    <a:pt x="632" y="363"/>
                    <a:pt x="434" y="360"/>
                  </a:cubicBezTo>
                  <a:cubicBezTo>
                    <a:pt x="267" y="360"/>
                    <a:pt x="134" y="393"/>
                    <a:pt x="34" y="560"/>
                  </a:cubicBezTo>
                  <a:cubicBezTo>
                    <a:pt x="0" y="727"/>
                    <a:pt x="34" y="860"/>
                    <a:pt x="167" y="927"/>
                  </a:cubicBezTo>
                  <a:cubicBezTo>
                    <a:pt x="868" y="1427"/>
                    <a:pt x="1501" y="2028"/>
                    <a:pt x="2502" y="2061"/>
                  </a:cubicBezTo>
                  <a:cubicBezTo>
                    <a:pt x="2703" y="2065"/>
                    <a:pt x="2904" y="2066"/>
                    <a:pt x="3105" y="2066"/>
                  </a:cubicBezTo>
                  <a:cubicBezTo>
                    <a:pt x="4739" y="2066"/>
                    <a:pt x="6372" y="1957"/>
                    <a:pt x="8006" y="1928"/>
                  </a:cubicBezTo>
                  <a:cubicBezTo>
                    <a:pt x="8473" y="1928"/>
                    <a:pt x="8940" y="1894"/>
                    <a:pt x="9474" y="1894"/>
                  </a:cubicBezTo>
                  <a:cubicBezTo>
                    <a:pt x="9440" y="2194"/>
                    <a:pt x="9340" y="2361"/>
                    <a:pt x="9207" y="2495"/>
                  </a:cubicBezTo>
                  <a:cubicBezTo>
                    <a:pt x="8707" y="3295"/>
                    <a:pt x="8306" y="4129"/>
                    <a:pt x="7806" y="4930"/>
                  </a:cubicBezTo>
                  <a:cubicBezTo>
                    <a:pt x="7205" y="5897"/>
                    <a:pt x="6605" y="6831"/>
                    <a:pt x="6005" y="7798"/>
                  </a:cubicBezTo>
                  <a:cubicBezTo>
                    <a:pt x="5671" y="8399"/>
                    <a:pt x="5771" y="8666"/>
                    <a:pt x="6338" y="9033"/>
                  </a:cubicBezTo>
                  <a:cubicBezTo>
                    <a:pt x="6605" y="9133"/>
                    <a:pt x="6805" y="9233"/>
                    <a:pt x="7039" y="9366"/>
                  </a:cubicBezTo>
                  <a:cubicBezTo>
                    <a:pt x="7283" y="9477"/>
                    <a:pt x="7524" y="9533"/>
                    <a:pt x="7752" y="9533"/>
                  </a:cubicBezTo>
                  <a:cubicBezTo>
                    <a:pt x="8206" y="9533"/>
                    <a:pt x="8606" y="9311"/>
                    <a:pt x="8873" y="8866"/>
                  </a:cubicBezTo>
                  <a:cubicBezTo>
                    <a:pt x="9807" y="7432"/>
                    <a:pt x="10775" y="6031"/>
                    <a:pt x="11642" y="4596"/>
                  </a:cubicBezTo>
                  <a:cubicBezTo>
                    <a:pt x="12142" y="3762"/>
                    <a:pt x="12643" y="2928"/>
                    <a:pt x="12876" y="1961"/>
                  </a:cubicBezTo>
                  <a:cubicBezTo>
                    <a:pt x="13010" y="1461"/>
                    <a:pt x="12976" y="1394"/>
                    <a:pt x="12509" y="1127"/>
                  </a:cubicBezTo>
                  <a:cubicBezTo>
                    <a:pt x="11842" y="793"/>
                    <a:pt x="11175" y="527"/>
                    <a:pt x="10508" y="193"/>
                  </a:cubicBezTo>
                  <a:cubicBezTo>
                    <a:pt x="10285" y="69"/>
                    <a:pt x="10081" y="1"/>
                    <a:pt x="9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28"/>
          <p:cNvGrpSpPr/>
          <p:nvPr/>
        </p:nvGrpSpPr>
        <p:grpSpPr>
          <a:xfrm rot="10800000">
            <a:off x="8348525" y="2191637"/>
            <a:ext cx="2384312" cy="2738076"/>
            <a:chOff x="1618800" y="-1482250"/>
            <a:chExt cx="2384550" cy="2738350"/>
          </a:xfrm>
        </p:grpSpPr>
        <p:sp>
          <p:nvSpPr>
            <p:cNvPr id="878" name="Google Shape;878;p28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_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29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884" name="Google Shape;884;p29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9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9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9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9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9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9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9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9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9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9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9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9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9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9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9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9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9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9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9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9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9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9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9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8" name="Google Shape;908;p29"/>
          <p:cNvGrpSpPr/>
          <p:nvPr/>
        </p:nvGrpSpPr>
        <p:grpSpPr>
          <a:xfrm rot="-1353860">
            <a:off x="-1424605" y="950227"/>
            <a:ext cx="2384423" cy="2738204"/>
            <a:chOff x="1618800" y="-1482250"/>
            <a:chExt cx="2384550" cy="2738350"/>
          </a:xfrm>
        </p:grpSpPr>
        <p:sp>
          <p:nvSpPr>
            <p:cNvPr id="909" name="Google Shape;909;p29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9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3" name="Google Shape;913;p29"/>
          <p:cNvSpPr/>
          <p:nvPr/>
        </p:nvSpPr>
        <p:spPr>
          <a:xfrm rot="1638287">
            <a:off x="6672272" y="-374448"/>
            <a:ext cx="1261498" cy="1447547"/>
          </a:xfrm>
          <a:custGeom>
            <a:avLst/>
            <a:gdLst/>
            <a:ahLst/>
            <a:cxnLst/>
            <a:rect l="l" t="t" r="r" b="b"/>
            <a:pathLst>
              <a:path w="19982" h="22929" extrusionOk="0">
                <a:moveTo>
                  <a:pt x="14771" y="2191"/>
                </a:moveTo>
                <a:cubicBezTo>
                  <a:pt x="14824" y="2191"/>
                  <a:pt x="14882" y="2210"/>
                  <a:pt x="14944" y="2247"/>
                </a:cubicBezTo>
                <a:cubicBezTo>
                  <a:pt x="15545" y="2681"/>
                  <a:pt x="16145" y="3048"/>
                  <a:pt x="16746" y="3482"/>
                </a:cubicBezTo>
                <a:cubicBezTo>
                  <a:pt x="17013" y="3582"/>
                  <a:pt x="16979" y="3815"/>
                  <a:pt x="16879" y="4015"/>
                </a:cubicBezTo>
                <a:cubicBezTo>
                  <a:pt x="16646" y="4749"/>
                  <a:pt x="16312" y="5516"/>
                  <a:pt x="15979" y="6217"/>
                </a:cubicBezTo>
                <a:cubicBezTo>
                  <a:pt x="14878" y="8552"/>
                  <a:pt x="13677" y="10753"/>
                  <a:pt x="12543" y="13055"/>
                </a:cubicBezTo>
                <a:cubicBezTo>
                  <a:pt x="12443" y="13255"/>
                  <a:pt x="12309" y="13522"/>
                  <a:pt x="12176" y="13756"/>
                </a:cubicBezTo>
                <a:cubicBezTo>
                  <a:pt x="11642" y="14923"/>
                  <a:pt x="11108" y="16057"/>
                  <a:pt x="10375" y="17158"/>
                </a:cubicBezTo>
                <a:cubicBezTo>
                  <a:pt x="10008" y="17725"/>
                  <a:pt x="9774" y="18359"/>
                  <a:pt x="9441" y="18993"/>
                </a:cubicBezTo>
                <a:cubicBezTo>
                  <a:pt x="9307" y="19260"/>
                  <a:pt x="9140" y="19526"/>
                  <a:pt x="8974" y="19760"/>
                </a:cubicBezTo>
                <a:cubicBezTo>
                  <a:pt x="8873" y="19727"/>
                  <a:pt x="8840" y="19727"/>
                  <a:pt x="8807" y="19727"/>
                </a:cubicBezTo>
                <a:cubicBezTo>
                  <a:pt x="8540" y="19193"/>
                  <a:pt x="8306" y="18659"/>
                  <a:pt x="8040" y="18159"/>
                </a:cubicBezTo>
                <a:cubicBezTo>
                  <a:pt x="7472" y="16858"/>
                  <a:pt x="6939" y="15524"/>
                  <a:pt x="6305" y="14223"/>
                </a:cubicBezTo>
                <a:cubicBezTo>
                  <a:pt x="5504" y="12521"/>
                  <a:pt x="4704" y="10854"/>
                  <a:pt x="4003" y="9152"/>
                </a:cubicBezTo>
                <a:cubicBezTo>
                  <a:pt x="3770" y="8519"/>
                  <a:pt x="3436" y="7851"/>
                  <a:pt x="3136" y="7218"/>
                </a:cubicBezTo>
                <a:cubicBezTo>
                  <a:pt x="2936" y="6751"/>
                  <a:pt x="2936" y="6717"/>
                  <a:pt x="3336" y="6484"/>
                </a:cubicBezTo>
                <a:cubicBezTo>
                  <a:pt x="3503" y="6350"/>
                  <a:pt x="3670" y="6184"/>
                  <a:pt x="3937" y="6150"/>
                </a:cubicBezTo>
                <a:cubicBezTo>
                  <a:pt x="4270" y="6684"/>
                  <a:pt x="4470" y="7318"/>
                  <a:pt x="4704" y="7885"/>
                </a:cubicBezTo>
                <a:cubicBezTo>
                  <a:pt x="5504" y="9819"/>
                  <a:pt x="6272" y="11721"/>
                  <a:pt x="7005" y="13589"/>
                </a:cubicBezTo>
                <a:cubicBezTo>
                  <a:pt x="7270" y="14199"/>
                  <a:pt x="7386" y="14425"/>
                  <a:pt x="7662" y="14425"/>
                </a:cubicBezTo>
                <a:cubicBezTo>
                  <a:pt x="7840" y="14425"/>
                  <a:pt x="8083" y="14332"/>
                  <a:pt x="8473" y="14189"/>
                </a:cubicBezTo>
                <a:cubicBezTo>
                  <a:pt x="9441" y="13822"/>
                  <a:pt x="9874" y="13222"/>
                  <a:pt x="10208" y="12321"/>
                </a:cubicBezTo>
                <a:cubicBezTo>
                  <a:pt x="11475" y="9019"/>
                  <a:pt x="12976" y="5883"/>
                  <a:pt x="14377" y="2714"/>
                </a:cubicBezTo>
                <a:cubicBezTo>
                  <a:pt x="14444" y="2581"/>
                  <a:pt x="14511" y="2481"/>
                  <a:pt x="14544" y="2347"/>
                </a:cubicBezTo>
                <a:cubicBezTo>
                  <a:pt x="14607" y="2243"/>
                  <a:pt x="14682" y="2191"/>
                  <a:pt x="14771" y="2191"/>
                </a:cubicBezTo>
                <a:close/>
                <a:moveTo>
                  <a:pt x="15686" y="1"/>
                </a:moveTo>
                <a:cubicBezTo>
                  <a:pt x="15630" y="1"/>
                  <a:pt x="15572" y="5"/>
                  <a:pt x="15512" y="12"/>
                </a:cubicBezTo>
                <a:cubicBezTo>
                  <a:pt x="14811" y="79"/>
                  <a:pt x="14144" y="313"/>
                  <a:pt x="13443" y="379"/>
                </a:cubicBezTo>
                <a:cubicBezTo>
                  <a:pt x="13010" y="479"/>
                  <a:pt x="12710" y="680"/>
                  <a:pt x="12509" y="1047"/>
                </a:cubicBezTo>
                <a:cubicBezTo>
                  <a:pt x="12142" y="1747"/>
                  <a:pt x="11776" y="2481"/>
                  <a:pt x="11475" y="3215"/>
                </a:cubicBezTo>
                <a:cubicBezTo>
                  <a:pt x="10675" y="5316"/>
                  <a:pt x="9874" y="7351"/>
                  <a:pt x="9107" y="9386"/>
                </a:cubicBezTo>
                <a:cubicBezTo>
                  <a:pt x="9040" y="9519"/>
                  <a:pt x="9040" y="9686"/>
                  <a:pt x="8840" y="9753"/>
                </a:cubicBezTo>
                <a:cubicBezTo>
                  <a:pt x="8773" y="9586"/>
                  <a:pt x="8707" y="9486"/>
                  <a:pt x="8640" y="9386"/>
                </a:cubicBezTo>
                <a:cubicBezTo>
                  <a:pt x="8306" y="8519"/>
                  <a:pt x="7973" y="7585"/>
                  <a:pt x="7606" y="6717"/>
                </a:cubicBezTo>
                <a:cubicBezTo>
                  <a:pt x="7272" y="5917"/>
                  <a:pt x="6939" y="5149"/>
                  <a:pt x="6505" y="4382"/>
                </a:cubicBezTo>
                <a:cubicBezTo>
                  <a:pt x="6301" y="4064"/>
                  <a:pt x="6204" y="3947"/>
                  <a:pt x="5995" y="3947"/>
                </a:cubicBezTo>
                <a:cubicBezTo>
                  <a:pt x="5897" y="3947"/>
                  <a:pt x="5775" y="3973"/>
                  <a:pt x="5604" y="4015"/>
                </a:cubicBezTo>
                <a:cubicBezTo>
                  <a:pt x="4937" y="4182"/>
                  <a:pt x="4337" y="4416"/>
                  <a:pt x="3703" y="4582"/>
                </a:cubicBezTo>
                <a:cubicBezTo>
                  <a:pt x="3303" y="4716"/>
                  <a:pt x="2936" y="4916"/>
                  <a:pt x="2536" y="5183"/>
                </a:cubicBezTo>
                <a:cubicBezTo>
                  <a:pt x="1969" y="5583"/>
                  <a:pt x="1368" y="6017"/>
                  <a:pt x="801" y="6384"/>
                </a:cubicBezTo>
                <a:cubicBezTo>
                  <a:pt x="134" y="6784"/>
                  <a:pt x="0" y="7218"/>
                  <a:pt x="301" y="7951"/>
                </a:cubicBezTo>
                <a:cubicBezTo>
                  <a:pt x="1035" y="9686"/>
                  <a:pt x="1768" y="11387"/>
                  <a:pt x="2536" y="13088"/>
                </a:cubicBezTo>
                <a:cubicBezTo>
                  <a:pt x="3970" y="16091"/>
                  <a:pt x="5438" y="19093"/>
                  <a:pt x="6839" y="22062"/>
                </a:cubicBezTo>
                <a:cubicBezTo>
                  <a:pt x="6972" y="22262"/>
                  <a:pt x="7106" y="22462"/>
                  <a:pt x="7272" y="22695"/>
                </a:cubicBezTo>
                <a:cubicBezTo>
                  <a:pt x="7413" y="22836"/>
                  <a:pt x="7530" y="22928"/>
                  <a:pt x="7666" y="22928"/>
                </a:cubicBezTo>
                <a:cubicBezTo>
                  <a:pt x="7755" y="22928"/>
                  <a:pt x="7854" y="22888"/>
                  <a:pt x="7973" y="22795"/>
                </a:cubicBezTo>
                <a:cubicBezTo>
                  <a:pt x="8673" y="22295"/>
                  <a:pt x="9441" y="21795"/>
                  <a:pt x="9874" y="21027"/>
                </a:cubicBezTo>
                <a:cubicBezTo>
                  <a:pt x="10341" y="20227"/>
                  <a:pt x="10808" y="19426"/>
                  <a:pt x="11309" y="18626"/>
                </a:cubicBezTo>
                <a:cubicBezTo>
                  <a:pt x="13944" y="14456"/>
                  <a:pt x="16312" y="10120"/>
                  <a:pt x="18647" y="5783"/>
                </a:cubicBezTo>
                <a:cubicBezTo>
                  <a:pt x="19114" y="4916"/>
                  <a:pt x="19481" y="4049"/>
                  <a:pt x="19815" y="3115"/>
                </a:cubicBezTo>
                <a:cubicBezTo>
                  <a:pt x="19981" y="2681"/>
                  <a:pt x="19948" y="2548"/>
                  <a:pt x="19614" y="2347"/>
                </a:cubicBezTo>
                <a:cubicBezTo>
                  <a:pt x="18480" y="1647"/>
                  <a:pt x="17346" y="880"/>
                  <a:pt x="16212" y="179"/>
                </a:cubicBezTo>
                <a:cubicBezTo>
                  <a:pt x="16057" y="50"/>
                  <a:pt x="15882" y="1"/>
                  <a:pt x="156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4" name="Google Shape;914;p29"/>
          <p:cNvGrpSpPr/>
          <p:nvPr/>
        </p:nvGrpSpPr>
        <p:grpSpPr>
          <a:xfrm rot="-1736909" flipH="1">
            <a:off x="8107160" y="1627367"/>
            <a:ext cx="1700478" cy="1888774"/>
            <a:chOff x="5330850" y="2543100"/>
            <a:chExt cx="599425" cy="665800"/>
          </a:xfrm>
        </p:grpSpPr>
        <p:sp>
          <p:nvSpPr>
            <p:cNvPr id="915" name="Google Shape;915;p29"/>
            <p:cNvSpPr/>
            <p:nvPr/>
          </p:nvSpPr>
          <p:spPr>
            <a:xfrm>
              <a:off x="5330850" y="2579300"/>
              <a:ext cx="545200" cy="629600"/>
            </a:xfrm>
            <a:custGeom>
              <a:avLst/>
              <a:gdLst/>
              <a:ahLst/>
              <a:cxnLst/>
              <a:rect l="l" t="t" r="r" b="b"/>
              <a:pathLst>
                <a:path w="21808" h="25184" extrusionOk="0">
                  <a:moveTo>
                    <a:pt x="11801" y="0"/>
                  </a:moveTo>
                  <a:cubicBezTo>
                    <a:pt x="8433" y="0"/>
                    <a:pt x="5018" y="1296"/>
                    <a:pt x="2761" y="3789"/>
                  </a:cubicBezTo>
                  <a:cubicBezTo>
                    <a:pt x="1360" y="5290"/>
                    <a:pt x="459" y="7225"/>
                    <a:pt x="159" y="9227"/>
                  </a:cubicBezTo>
                  <a:cubicBezTo>
                    <a:pt x="23" y="10236"/>
                    <a:pt x="0" y="11301"/>
                    <a:pt x="5" y="12358"/>
                  </a:cubicBezTo>
                  <a:lnTo>
                    <a:pt x="5" y="12358"/>
                  </a:lnTo>
                  <a:cubicBezTo>
                    <a:pt x="2" y="12937"/>
                    <a:pt x="9" y="13584"/>
                    <a:pt x="23" y="14013"/>
                  </a:cubicBezTo>
                  <a:lnTo>
                    <a:pt x="23" y="14013"/>
                  </a:lnTo>
                  <a:cubicBezTo>
                    <a:pt x="24" y="14210"/>
                    <a:pt x="26" y="14404"/>
                    <a:pt x="26" y="14597"/>
                  </a:cubicBezTo>
                  <a:cubicBezTo>
                    <a:pt x="26" y="15598"/>
                    <a:pt x="159" y="16565"/>
                    <a:pt x="459" y="17466"/>
                  </a:cubicBezTo>
                  <a:cubicBezTo>
                    <a:pt x="1693" y="21736"/>
                    <a:pt x="5596" y="24471"/>
                    <a:pt x="9866" y="25071"/>
                  </a:cubicBezTo>
                  <a:cubicBezTo>
                    <a:pt x="10404" y="25146"/>
                    <a:pt x="10946" y="25184"/>
                    <a:pt x="11488" y="25184"/>
                  </a:cubicBezTo>
                  <a:cubicBezTo>
                    <a:pt x="13366" y="25184"/>
                    <a:pt x="15232" y="24728"/>
                    <a:pt x="16838" y="23770"/>
                  </a:cubicBezTo>
                  <a:cubicBezTo>
                    <a:pt x="18639" y="22736"/>
                    <a:pt x="20173" y="21068"/>
                    <a:pt x="20507" y="18934"/>
                  </a:cubicBezTo>
                  <a:cubicBezTo>
                    <a:pt x="20640" y="18266"/>
                    <a:pt x="20540" y="17499"/>
                    <a:pt x="20507" y="16832"/>
                  </a:cubicBezTo>
                  <a:lnTo>
                    <a:pt x="20507" y="15398"/>
                  </a:lnTo>
                  <a:cubicBezTo>
                    <a:pt x="20540" y="15331"/>
                    <a:pt x="20507" y="15098"/>
                    <a:pt x="20507" y="14931"/>
                  </a:cubicBezTo>
                  <a:cubicBezTo>
                    <a:pt x="19940" y="18667"/>
                    <a:pt x="15870" y="20835"/>
                    <a:pt x="12434" y="21102"/>
                  </a:cubicBezTo>
                  <a:cubicBezTo>
                    <a:pt x="12128" y="21124"/>
                    <a:pt x="11820" y="21136"/>
                    <a:pt x="11512" y="21136"/>
                  </a:cubicBezTo>
                  <a:cubicBezTo>
                    <a:pt x="7737" y="21136"/>
                    <a:pt x="3955" y="19444"/>
                    <a:pt x="1827" y="16298"/>
                  </a:cubicBezTo>
                  <a:cubicBezTo>
                    <a:pt x="1293" y="15531"/>
                    <a:pt x="860" y="14631"/>
                    <a:pt x="526" y="13730"/>
                  </a:cubicBezTo>
                  <a:cubicBezTo>
                    <a:pt x="413" y="13413"/>
                    <a:pt x="346" y="13097"/>
                    <a:pt x="283" y="12791"/>
                  </a:cubicBezTo>
                  <a:lnTo>
                    <a:pt x="283" y="12791"/>
                  </a:lnTo>
                  <a:cubicBezTo>
                    <a:pt x="584" y="11379"/>
                    <a:pt x="1203" y="10042"/>
                    <a:pt x="2027" y="8893"/>
                  </a:cubicBezTo>
                  <a:cubicBezTo>
                    <a:pt x="4261" y="5809"/>
                    <a:pt x="8098" y="4239"/>
                    <a:pt x="11858" y="4239"/>
                  </a:cubicBezTo>
                  <a:cubicBezTo>
                    <a:pt x="12084" y="4239"/>
                    <a:pt x="12310" y="4245"/>
                    <a:pt x="12535" y="4256"/>
                  </a:cubicBezTo>
                  <a:cubicBezTo>
                    <a:pt x="14803" y="4390"/>
                    <a:pt x="17004" y="5124"/>
                    <a:pt x="18806" y="6458"/>
                  </a:cubicBezTo>
                  <a:cubicBezTo>
                    <a:pt x="19540" y="7025"/>
                    <a:pt x="20240" y="7692"/>
                    <a:pt x="20807" y="8426"/>
                  </a:cubicBezTo>
                  <a:cubicBezTo>
                    <a:pt x="21041" y="8760"/>
                    <a:pt x="21207" y="9093"/>
                    <a:pt x="21374" y="9460"/>
                  </a:cubicBezTo>
                  <a:cubicBezTo>
                    <a:pt x="21474" y="9627"/>
                    <a:pt x="21508" y="9860"/>
                    <a:pt x="21541" y="10027"/>
                  </a:cubicBezTo>
                  <a:cubicBezTo>
                    <a:pt x="21541" y="10094"/>
                    <a:pt x="21574" y="10127"/>
                    <a:pt x="21574" y="10227"/>
                  </a:cubicBezTo>
                  <a:cubicBezTo>
                    <a:pt x="21636" y="10537"/>
                    <a:pt x="21655" y="10918"/>
                    <a:pt x="21657" y="10918"/>
                  </a:cubicBezTo>
                  <a:cubicBezTo>
                    <a:pt x="21660" y="10918"/>
                    <a:pt x="21641" y="10413"/>
                    <a:pt x="21641" y="8711"/>
                  </a:cubicBezTo>
                  <a:lnTo>
                    <a:pt x="21641" y="8711"/>
                  </a:lnTo>
                  <a:cubicBezTo>
                    <a:pt x="21641" y="8964"/>
                    <a:pt x="21642" y="10761"/>
                    <a:pt x="21674" y="10761"/>
                  </a:cubicBezTo>
                  <a:cubicBezTo>
                    <a:pt x="21708" y="10761"/>
                    <a:pt x="21674" y="8693"/>
                    <a:pt x="21674" y="8693"/>
                  </a:cubicBezTo>
                  <a:cubicBezTo>
                    <a:pt x="21674" y="7525"/>
                    <a:pt x="21808" y="6258"/>
                    <a:pt x="21341" y="5190"/>
                  </a:cubicBezTo>
                  <a:cubicBezTo>
                    <a:pt x="21007" y="4423"/>
                    <a:pt x="20507" y="3789"/>
                    <a:pt x="19940" y="3222"/>
                  </a:cubicBezTo>
                  <a:cubicBezTo>
                    <a:pt x="18472" y="1755"/>
                    <a:pt x="16504" y="754"/>
                    <a:pt x="14503" y="287"/>
                  </a:cubicBezTo>
                  <a:cubicBezTo>
                    <a:pt x="13621" y="95"/>
                    <a:pt x="12713" y="0"/>
                    <a:pt x="11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5701750" y="2543100"/>
              <a:ext cx="228525" cy="316925"/>
            </a:xfrm>
            <a:custGeom>
              <a:avLst/>
              <a:gdLst/>
              <a:ahLst/>
              <a:cxnLst/>
              <a:rect l="l" t="t" r="r" b="b"/>
              <a:pathLst>
                <a:path w="9141" h="12677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5379" y="30"/>
                    <a:pt x="5387" y="59"/>
                    <a:pt x="5395" y="89"/>
                  </a:cubicBezTo>
                  <a:lnTo>
                    <a:pt x="5395" y="89"/>
                  </a:lnTo>
                  <a:cubicBezTo>
                    <a:pt x="5390" y="54"/>
                    <a:pt x="5382" y="24"/>
                    <a:pt x="5371" y="0"/>
                  </a:cubicBezTo>
                  <a:close/>
                  <a:moveTo>
                    <a:pt x="134" y="6805"/>
                  </a:move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close/>
                  <a:moveTo>
                    <a:pt x="9040" y="12676"/>
                  </a:moveTo>
                  <a:cubicBezTo>
                    <a:pt x="9040" y="12676"/>
                    <a:pt x="9040" y="12676"/>
                    <a:pt x="9040" y="12676"/>
                  </a:cubicBezTo>
                  <a:cubicBezTo>
                    <a:pt x="9040" y="12676"/>
                    <a:pt x="9040" y="12676"/>
                    <a:pt x="9040" y="12676"/>
                  </a:cubicBezTo>
                  <a:close/>
                  <a:moveTo>
                    <a:pt x="5395" y="89"/>
                  </a:moveTo>
                  <a:cubicBezTo>
                    <a:pt x="5416" y="255"/>
                    <a:pt x="5371" y="524"/>
                    <a:pt x="5371" y="634"/>
                  </a:cubicBezTo>
                  <a:lnTo>
                    <a:pt x="5371" y="2068"/>
                  </a:lnTo>
                  <a:lnTo>
                    <a:pt x="5371" y="3536"/>
                  </a:lnTo>
                  <a:cubicBezTo>
                    <a:pt x="5371" y="3736"/>
                    <a:pt x="5337" y="3970"/>
                    <a:pt x="5371" y="4170"/>
                  </a:cubicBezTo>
                  <a:cubicBezTo>
                    <a:pt x="5721" y="5484"/>
                    <a:pt x="6161" y="6773"/>
                    <a:pt x="6685" y="8028"/>
                  </a:cubicBezTo>
                  <a:lnTo>
                    <a:pt x="6685" y="8028"/>
                  </a:lnTo>
                  <a:cubicBezTo>
                    <a:pt x="4502" y="7603"/>
                    <a:pt x="2327" y="7195"/>
                    <a:pt x="134" y="6805"/>
                  </a:cubicBezTo>
                  <a:lnTo>
                    <a:pt x="134" y="6805"/>
                  </a:lnTo>
                  <a:cubicBezTo>
                    <a:pt x="167" y="6817"/>
                    <a:pt x="100" y="8707"/>
                    <a:pt x="100" y="8873"/>
                  </a:cubicBezTo>
                  <a:cubicBezTo>
                    <a:pt x="34" y="9040"/>
                    <a:pt x="0" y="10975"/>
                    <a:pt x="100" y="10975"/>
                  </a:cubicBezTo>
                  <a:cubicBezTo>
                    <a:pt x="3102" y="11542"/>
                    <a:pt x="6038" y="12142"/>
                    <a:pt x="9040" y="12676"/>
                  </a:cubicBezTo>
                  <a:lnTo>
                    <a:pt x="9040" y="12676"/>
                  </a:lnTo>
                  <a:cubicBezTo>
                    <a:pt x="9035" y="12674"/>
                    <a:pt x="9033" y="12632"/>
                    <a:pt x="9033" y="12559"/>
                  </a:cubicBezTo>
                  <a:lnTo>
                    <a:pt x="9033" y="12559"/>
                  </a:lnTo>
                  <a:cubicBezTo>
                    <a:pt x="9058" y="12598"/>
                    <a:pt x="9082" y="12637"/>
                    <a:pt x="9107" y="12676"/>
                  </a:cubicBezTo>
                  <a:lnTo>
                    <a:pt x="9107" y="9140"/>
                  </a:lnTo>
                  <a:cubicBezTo>
                    <a:pt x="9107" y="9007"/>
                    <a:pt x="9140" y="8640"/>
                    <a:pt x="9107" y="8506"/>
                  </a:cubicBezTo>
                  <a:cubicBezTo>
                    <a:pt x="7455" y="5897"/>
                    <a:pt x="6196" y="3059"/>
                    <a:pt x="5395" y="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7" name="Google Shape;917;p29"/>
          <p:cNvSpPr/>
          <p:nvPr/>
        </p:nvSpPr>
        <p:spPr>
          <a:xfrm rot="-1991581" flipH="1">
            <a:off x="590312" y="4445125"/>
            <a:ext cx="2222195" cy="1909482"/>
          </a:xfrm>
          <a:custGeom>
            <a:avLst/>
            <a:gdLst/>
            <a:ahLst/>
            <a:cxnLst/>
            <a:rect l="l" t="t" r="r" b="b"/>
            <a:pathLst>
              <a:path w="38615" h="33181" extrusionOk="0">
                <a:moveTo>
                  <a:pt x="38406" y="14567"/>
                </a:moveTo>
                <a:lnTo>
                  <a:pt x="38406" y="14567"/>
                </a:lnTo>
                <a:cubicBezTo>
                  <a:pt x="38447" y="14567"/>
                  <a:pt x="38495" y="15009"/>
                  <a:pt x="38481" y="15490"/>
                </a:cubicBezTo>
                <a:cubicBezTo>
                  <a:pt x="38481" y="15657"/>
                  <a:pt x="38448" y="15824"/>
                  <a:pt x="38448" y="15991"/>
                </a:cubicBezTo>
                <a:cubicBezTo>
                  <a:pt x="38410" y="16123"/>
                  <a:pt x="38394" y="16267"/>
                  <a:pt x="38381" y="16409"/>
                </a:cubicBezTo>
                <a:lnTo>
                  <a:pt x="38381" y="16409"/>
                </a:lnTo>
                <a:cubicBezTo>
                  <a:pt x="38330" y="15035"/>
                  <a:pt x="38364" y="14567"/>
                  <a:pt x="38406" y="14567"/>
                </a:cubicBezTo>
                <a:close/>
                <a:moveTo>
                  <a:pt x="38466" y="18164"/>
                </a:moveTo>
                <a:lnTo>
                  <a:pt x="38466" y="18164"/>
                </a:lnTo>
                <a:cubicBezTo>
                  <a:pt x="38472" y="18251"/>
                  <a:pt x="38477" y="18338"/>
                  <a:pt x="38481" y="18426"/>
                </a:cubicBezTo>
                <a:cubicBezTo>
                  <a:pt x="38476" y="18337"/>
                  <a:pt x="38471" y="18250"/>
                  <a:pt x="38466" y="18164"/>
                </a:cubicBezTo>
                <a:close/>
                <a:moveTo>
                  <a:pt x="16684" y="4139"/>
                </a:moveTo>
                <a:cubicBezTo>
                  <a:pt x="17360" y="4139"/>
                  <a:pt x="18034" y="4165"/>
                  <a:pt x="18701" y="4215"/>
                </a:cubicBezTo>
                <a:cubicBezTo>
                  <a:pt x="21136" y="4416"/>
                  <a:pt x="23604" y="4883"/>
                  <a:pt x="25939" y="5550"/>
                </a:cubicBezTo>
                <a:cubicBezTo>
                  <a:pt x="28141" y="6184"/>
                  <a:pt x="30309" y="7051"/>
                  <a:pt x="32277" y="8352"/>
                </a:cubicBezTo>
                <a:cubicBezTo>
                  <a:pt x="35365" y="10381"/>
                  <a:pt x="37675" y="13369"/>
                  <a:pt x="38316" y="16951"/>
                </a:cubicBezTo>
                <a:lnTo>
                  <a:pt x="38316" y="16951"/>
                </a:lnTo>
                <a:cubicBezTo>
                  <a:pt x="38243" y="17401"/>
                  <a:pt x="38129" y="17830"/>
                  <a:pt x="38014" y="18259"/>
                </a:cubicBezTo>
                <a:cubicBezTo>
                  <a:pt x="37714" y="19293"/>
                  <a:pt x="37314" y="20260"/>
                  <a:pt x="36780" y="21194"/>
                </a:cubicBezTo>
                <a:cubicBezTo>
                  <a:pt x="35713" y="23029"/>
                  <a:pt x="34278" y="24563"/>
                  <a:pt x="32544" y="25731"/>
                </a:cubicBezTo>
                <a:cubicBezTo>
                  <a:pt x="29393" y="27965"/>
                  <a:pt x="25627" y="28945"/>
                  <a:pt x="21838" y="28945"/>
                </a:cubicBezTo>
                <a:cubicBezTo>
                  <a:pt x="21215" y="28945"/>
                  <a:pt x="20590" y="28918"/>
                  <a:pt x="19968" y="28866"/>
                </a:cubicBezTo>
                <a:cubicBezTo>
                  <a:pt x="17600" y="28666"/>
                  <a:pt x="15198" y="28133"/>
                  <a:pt x="12963" y="27332"/>
                </a:cubicBezTo>
                <a:cubicBezTo>
                  <a:pt x="10928" y="26632"/>
                  <a:pt x="8960" y="25664"/>
                  <a:pt x="7259" y="24330"/>
                </a:cubicBezTo>
                <a:cubicBezTo>
                  <a:pt x="5591" y="23029"/>
                  <a:pt x="4290" y="21361"/>
                  <a:pt x="3456" y="19426"/>
                </a:cubicBezTo>
                <a:cubicBezTo>
                  <a:pt x="3050" y="18552"/>
                  <a:pt x="2820" y="17647"/>
                  <a:pt x="2655" y="16714"/>
                </a:cubicBezTo>
                <a:lnTo>
                  <a:pt x="2655" y="16714"/>
                </a:lnTo>
                <a:cubicBezTo>
                  <a:pt x="2666" y="16651"/>
                  <a:pt x="2677" y="16588"/>
                  <a:pt x="2689" y="16524"/>
                </a:cubicBezTo>
                <a:cubicBezTo>
                  <a:pt x="3423" y="12722"/>
                  <a:pt x="6025" y="9486"/>
                  <a:pt x="9494" y="7818"/>
                </a:cubicBezTo>
                <a:cubicBezTo>
                  <a:pt x="10361" y="7384"/>
                  <a:pt x="11295" y="7084"/>
                  <a:pt x="12196" y="6884"/>
                </a:cubicBezTo>
                <a:cubicBezTo>
                  <a:pt x="12296" y="6884"/>
                  <a:pt x="12263" y="4983"/>
                  <a:pt x="12196" y="4816"/>
                </a:cubicBezTo>
                <a:cubicBezTo>
                  <a:pt x="12210" y="4809"/>
                  <a:pt x="12217" y="4713"/>
                  <a:pt x="12219" y="4567"/>
                </a:cubicBezTo>
                <a:lnTo>
                  <a:pt x="12219" y="4567"/>
                </a:lnTo>
                <a:cubicBezTo>
                  <a:pt x="13686" y="4269"/>
                  <a:pt x="15190" y="4139"/>
                  <a:pt x="16684" y="4139"/>
                </a:cubicBezTo>
                <a:close/>
                <a:moveTo>
                  <a:pt x="16541" y="1"/>
                </a:moveTo>
                <a:cubicBezTo>
                  <a:pt x="13331" y="1"/>
                  <a:pt x="10136" y="601"/>
                  <a:pt x="7292" y="2214"/>
                </a:cubicBezTo>
                <a:cubicBezTo>
                  <a:pt x="5358" y="3315"/>
                  <a:pt x="3690" y="4849"/>
                  <a:pt x="2522" y="6784"/>
                </a:cubicBezTo>
                <a:cubicBezTo>
                  <a:pt x="1322" y="8785"/>
                  <a:pt x="654" y="11120"/>
                  <a:pt x="321" y="13455"/>
                </a:cubicBezTo>
                <a:cubicBezTo>
                  <a:pt x="154" y="14556"/>
                  <a:pt x="87" y="15724"/>
                  <a:pt x="87" y="16891"/>
                </a:cubicBezTo>
                <a:cubicBezTo>
                  <a:pt x="75" y="17263"/>
                  <a:pt x="64" y="17637"/>
                  <a:pt x="54" y="18012"/>
                </a:cubicBezTo>
                <a:lnTo>
                  <a:pt x="54" y="18012"/>
                </a:lnTo>
                <a:cubicBezTo>
                  <a:pt x="54" y="18011"/>
                  <a:pt x="53" y="18010"/>
                  <a:pt x="52" y="18010"/>
                </a:cubicBezTo>
                <a:cubicBezTo>
                  <a:pt x="7" y="18010"/>
                  <a:pt x="0" y="19939"/>
                  <a:pt x="32" y="20483"/>
                </a:cubicBezTo>
                <a:lnTo>
                  <a:pt x="32" y="20483"/>
                </a:lnTo>
                <a:cubicBezTo>
                  <a:pt x="39" y="21314"/>
                  <a:pt x="66" y="22144"/>
                  <a:pt x="121" y="22962"/>
                </a:cubicBezTo>
                <a:cubicBezTo>
                  <a:pt x="287" y="25331"/>
                  <a:pt x="855" y="27699"/>
                  <a:pt x="2256" y="29700"/>
                </a:cubicBezTo>
                <a:cubicBezTo>
                  <a:pt x="2856" y="30634"/>
                  <a:pt x="3657" y="31402"/>
                  <a:pt x="4524" y="32002"/>
                </a:cubicBezTo>
                <a:lnTo>
                  <a:pt x="4524" y="31368"/>
                </a:lnTo>
                <a:lnTo>
                  <a:pt x="4524" y="29901"/>
                </a:lnTo>
                <a:lnTo>
                  <a:pt x="4524" y="28466"/>
                </a:lnTo>
                <a:cubicBezTo>
                  <a:pt x="4524" y="28366"/>
                  <a:pt x="4591" y="27866"/>
                  <a:pt x="4524" y="27832"/>
                </a:cubicBezTo>
                <a:cubicBezTo>
                  <a:pt x="2789" y="26632"/>
                  <a:pt x="1588" y="24830"/>
                  <a:pt x="921" y="22862"/>
                </a:cubicBezTo>
                <a:cubicBezTo>
                  <a:pt x="488" y="21728"/>
                  <a:pt x="287" y="20527"/>
                  <a:pt x="154" y="19326"/>
                </a:cubicBezTo>
                <a:cubicBezTo>
                  <a:pt x="152" y="19303"/>
                  <a:pt x="150" y="19280"/>
                  <a:pt x="148" y="19256"/>
                </a:cubicBezTo>
                <a:lnTo>
                  <a:pt x="148" y="19256"/>
                </a:lnTo>
                <a:cubicBezTo>
                  <a:pt x="167" y="18977"/>
                  <a:pt x="191" y="18698"/>
                  <a:pt x="221" y="18426"/>
                </a:cubicBezTo>
                <a:cubicBezTo>
                  <a:pt x="560" y="15090"/>
                  <a:pt x="1611" y="11816"/>
                  <a:pt x="3756" y="9271"/>
                </a:cubicBezTo>
                <a:lnTo>
                  <a:pt x="3756" y="9271"/>
                </a:lnTo>
                <a:cubicBezTo>
                  <a:pt x="3555" y="9665"/>
                  <a:pt x="3377" y="10070"/>
                  <a:pt x="3223" y="10487"/>
                </a:cubicBezTo>
                <a:cubicBezTo>
                  <a:pt x="2823" y="11521"/>
                  <a:pt x="2589" y="12621"/>
                  <a:pt x="2489" y="13689"/>
                </a:cubicBezTo>
                <a:cubicBezTo>
                  <a:pt x="2389" y="15524"/>
                  <a:pt x="2389" y="17392"/>
                  <a:pt x="2456" y="19226"/>
                </a:cubicBezTo>
                <a:cubicBezTo>
                  <a:pt x="2522" y="21394"/>
                  <a:pt x="3156" y="23563"/>
                  <a:pt x="4324" y="25397"/>
                </a:cubicBezTo>
                <a:cubicBezTo>
                  <a:pt x="6825" y="29400"/>
                  <a:pt x="11596" y="31435"/>
                  <a:pt x="15999" y="32502"/>
                </a:cubicBezTo>
                <a:cubicBezTo>
                  <a:pt x="17860" y="32942"/>
                  <a:pt x="19771" y="33181"/>
                  <a:pt x="21672" y="33181"/>
                </a:cubicBezTo>
                <a:cubicBezTo>
                  <a:pt x="24678" y="33181"/>
                  <a:pt x="27658" y="32583"/>
                  <a:pt x="30376" y="31235"/>
                </a:cubicBezTo>
                <a:cubicBezTo>
                  <a:pt x="34445" y="29200"/>
                  <a:pt x="37514" y="25564"/>
                  <a:pt x="38315" y="21028"/>
                </a:cubicBezTo>
                <a:cubicBezTo>
                  <a:pt x="38615" y="19360"/>
                  <a:pt x="38515" y="17658"/>
                  <a:pt x="38515" y="15991"/>
                </a:cubicBezTo>
                <a:cubicBezTo>
                  <a:pt x="38515" y="14656"/>
                  <a:pt x="38481" y="13355"/>
                  <a:pt x="38181" y="12054"/>
                </a:cubicBezTo>
                <a:cubicBezTo>
                  <a:pt x="37681" y="9920"/>
                  <a:pt x="36513" y="8052"/>
                  <a:pt x="35012" y="6484"/>
                </a:cubicBezTo>
                <a:cubicBezTo>
                  <a:pt x="31610" y="2915"/>
                  <a:pt x="26706" y="1347"/>
                  <a:pt x="22003" y="513"/>
                </a:cubicBezTo>
                <a:cubicBezTo>
                  <a:pt x="20219" y="197"/>
                  <a:pt x="18378" y="1"/>
                  <a:pt x="165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47950" y="1312425"/>
            <a:ext cx="6848100" cy="1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 b="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02000" y="3234025"/>
            <a:ext cx="4740000" cy="440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49800" y="349800"/>
            <a:ext cx="4269543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4571975" y="4047825"/>
            <a:ext cx="4222186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10550" y="4659050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293325" y="4545325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 rot="10800000">
            <a:off x="8325025" y="1980175"/>
            <a:ext cx="449500" cy="19675"/>
            <a:chOff x="3025950" y="3356200"/>
            <a:chExt cx="449500" cy="19675"/>
          </a:xfrm>
        </p:grpSpPr>
        <p:sp>
          <p:nvSpPr>
            <p:cNvPr id="16" name="Google Shape;16;p2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5609100" y="577613"/>
            <a:ext cx="449500" cy="19675"/>
            <a:chOff x="3025950" y="3356200"/>
            <a:chExt cx="449500" cy="19675"/>
          </a:xfrm>
        </p:grpSpPr>
        <p:sp>
          <p:nvSpPr>
            <p:cNvPr id="22" name="Google Shape;22;p2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 rot="666718">
            <a:off x="290486" y="2988713"/>
            <a:ext cx="679076" cy="1795528"/>
            <a:chOff x="8087225" y="415325"/>
            <a:chExt cx="561700" cy="1718700"/>
          </a:xfrm>
        </p:grpSpPr>
        <p:sp>
          <p:nvSpPr>
            <p:cNvPr id="28" name="Google Shape;28;p2"/>
            <p:cNvSpPr/>
            <p:nvPr/>
          </p:nvSpPr>
          <p:spPr>
            <a:xfrm>
              <a:off x="8189025" y="528725"/>
              <a:ext cx="358400" cy="1605300"/>
            </a:xfrm>
            <a:custGeom>
              <a:avLst/>
              <a:gdLst/>
              <a:ahLst/>
              <a:cxnLst/>
              <a:rect l="l" t="t" r="r" b="b"/>
              <a:pathLst>
                <a:path w="14336" h="64212" fill="none" extrusionOk="0">
                  <a:moveTo>
                    <a:pt x="1" y="57044"/>
                  </a:moveTo>
                  <a:lnTo>
                    <a:pt x="1" y="1"/>
                  </a:lnTo>
                  <a:lnTo>
                    <a:pt x="14336" y="1"/>
                  </a:lnTo>
                  <a:lnTo>
                    <a:pt x="14336" y="57044"/>
                  </a:lnTo>
                  <a:cubicBezTo>
                    <a:pt x="14336" y="60997"/>
                    <a:pt x="11121" y="64211"/>
                    <a:pt x="7168" y="64211"/>
                  </a:cubicBezTo>
                  <a:lnTo>
                    <a:pt x="7168" y="64211"/>
                  </a:lnTo>
                  <a:cubicBezTo>
                    <a:pt x="3203" y="64211"/>
                    <a:pt x="1" y="60997"/>
                    <a:pt x="1" y="57044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273550" y="996650"/>
              <a:ext cx="188150" cy="1023375"/>
            </a:xfrm>
            <a:custGeom>
              <a:avLst/>
              <a:gdLst/>
              <a:ahLst/>
              <a:cxnLst/>
              <a:rect l="l" t="t" r="r" b="b"/>
              <a:pathLst>
                <a:path w="7526" h="40935" extrusionOk="0">
                  <a:moveTo>
                    <a:pt x="1" y="1"/>
                  </a:moveTo>
                  <a:lnTo>
                    <a:pt x="1" y="37660"/>
                  </a:lnTo>
                  <a:cubicBezTo>
                    <a:pt x="1" y="39470"/>
                    <a:pt x="1465" y="40934"/>
                    <a:pt x="3275" y="40934"/>
                  </a:cubicBezTo>
                  <a:lnTo>
                    <a:pt x="4251" y="40934"/>
                  </a:lnTo>
                  <a:cubicBezTo>
                    <a:pt x="6049" y="40934"/>
                    <a:pt x="7526" y="39470"/>
                    <a:pt x="7526" y="37660"/>
                  </a:cubicBezTo>
                  <a:lnTo>
                    <a:pt x="7526" y="1"/>
                  </a:lnTo>
                  <a:close/>
                </a:path>
              </a:pathLst>
            </a:custGeom>
            <a:solidFill>
              <a:srgbClr val="9C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45275" y="963025"/>
              <a:ext cx="245600" cy="1099850"/>
            </a:xfrm>
            <a:custGeom>
              <a:avLst/>
              <a:gdLst/>
              <a:ahLst/>
              <a:cxnLst/>
              <a:rect l="l" t="t" r="r" b="b"/>
              <a:pathLst>
                <a:path w="9824" h="43994" fill="none" extrusionOk="0">
                  <a:moveTo>
                    <a:pt x="1" y="39088"/>
                  </a:moveTo>
                  <a:lnTo>
                    <a:pt x="1" y="0"/>
                  </a:lnTo>
                  <a:lnTo>
                    <a:pt x="9823" y="0"/>
                  </a:lnTo>
                  <a:lnTo>
                    <a:pt x="9823" y="39088"/>
                  </a:lnTo>
                  <a:cubicBezTo>
                    <a:pt x="9823" y="41803"/>
                    <a:pt x="7621" y="43994"/>
                    <a:pt x="4918" y="43994"/>
                  </a:cubicBezTo>
                  <a:lnTo>
                    <a:pt x="4918" y="43994"/>
                  </a:lnTo>
                  <a:cubicBezTo>
                    <a:pt x="2203" y="43994"/>
                    <a:pt x="1" y="41803"/>
                    <a:pt x="1" y="3908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87225" y="415325"/>
              <a:ext cx="561700" cy="113425"/>
            </a:xfrm>
            <a:custGeom>
              <a:avLst/>
              <a:gdLst/>
              <a:ahLst/>
              <a:cxnLst/>
              <a:rect l="l" t="t" r="r" b="b"/>
              <a:pathLst>
                <a:path w="22468" h="4537" fill="none" extrusionOk="0">
                  <a:moveTo>
                    <a:pt x="1" y="1"/>
                  </a:moveTo>
                  <a:lnTo>
                    <a:pt x="22468" y="1"/>
                  </a:lnTo>
                  <a:lnTo>
                    <a:pt x="22468" y="4537"/>
                  </a:lnTo>
                  <a:lnTo>
                    <a:pt x="1" y="4537"/>
                  </a:ln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p2"/>
          <p:cNvSpPr/>
          <p:nvPr/>
        </p:nvSpPr>
        <p:spPr>
          <a:xfrm>
            <a:off x="7614000" y="349788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7354225" y="6218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7742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"/>
          <p:cNvSpPr/>
          <p:nvPr/>
        </p:nvSpPr>
        <p:spPr>
          <a:xfrm>
            <a:off x="8226950" y="4230174"/>
            <a:ext cx="560326" cy="560275"/>
          </a:xfrm>
          <a:custGeom>
            <a:avLst/>
            <a:gdLst/>
            <a:ahLst/>
            <a:cxnLst/>
            <a:rect l="l" t="t" r="r" b="b"/>
            <a:pathLst>
              <a:path w="10848" h="10847" fill="none" extrusionOk="0">
                <a:moveTo>
                  <a:pt x="10847" y="5430"/>
                </a:moveTo>
                <a:cubicBezTo>
                  <a:pt x="10847" y="8418"/>
                  <a:pt x="8419" y="10847"/>
                  <a:pt x="5430" y="10847"/>
                </a:cubicBezTo>
                <a:cubicBezTo>
                  <a:pt x="2430" y="10847"/>
                  <a:pt x="1" y="8418"/>
                  <a:pt x="1" y="5430"/>
                </a:cubicBezTo>
                <a:cubicBezTo>
                  <a:pt x="1" y="2429"/>
                  <a:pt x="2430" y="0"/>
                  <a:pt x="5430" y="0"/>
                </a:cubicBezTo>
                <a:cubicBezTo>
                  <a:pt x="8419" y="0"/>
                  <a:pt x="10847" y="2429"/>
                  <a:pt x="10847" y="5430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3"/>
          <p:cNvSpPr/>
          <p:nvPr/>
        </p:nvSpPr>
        <p:spPr>
          <a:xfrm rot="-5400000">
            <a:off x="-94891" y="2027313"/>
            <a:ext cx="3211077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 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84" name="Google Shape;184;p13"/>
          <p:cNvGrpSpPr/>
          <p:nvPr/>
        </p:nvGrpSpPr>
        <p:grpSpPr>
          <a:xfrm rot="5400000">
            <a:off x="8569450" y="1642150"/>
            <a:ext cx="449500" cy="19675"/>
            <a:chOff x="3025950" y="3356200"/>
            <a:chExt cx="449500" cy="19675"/>
          </a:xfrm>
        </p:grpSpPr>
        <p:sp>
          <p:nvSpPr>
            <p:cNvPr id="185" name="Google Shape;185;p13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" name="Google Shape;190;p13"/>
          <p:cNvSpPr txBox="1">
            <a:spLocks noGrp="1"/>
          </p:cNvSpPr>
          <p:nvPr>
            <p:ph type="title" hasCustomPrompt="1"/>
          </p:nvPr>
        </p:nvSpPr>
        <p:spPr>
          <a:xfrm>
            <a:off x="984488" y="1930666"/>
            <a:ext cx="7572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02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t>xx%</a:t>
            </a:r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1"/>
          </p:nvPr>
        </p:nvSpPr>
        <p:spPr>
          <a:xfrm>
            <a:off x="1895923" y="1725259"/>
            <a:ext cx="2441700" cy="3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800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2" hasCustomPrompt="1"/>
          </p:nvPr>
        </p:nvSpPr>
        <p:spPr>
          <a:xfrm>
            <a:off x="984419" y="3519582"/>
            <a:ext cx="7572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02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t>xx%</a:t>
            </a:r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3" hasCustomPrompt="1"/>
          </p:nvPr>
        </p:nvSpPr>
        <p:spPr>
          <a:xfrm>
            <a:off x="4806563" y="1931752"/>
            <a:ext cx="7572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02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06450" y="3520727"/>
            <a:ext cx="7572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02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Questrial"/>
              <a:buNone/>
              <a:defRPr sz="3800"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5"/>
          </p:nvPr>
        </p:nvSpPr>
        <p:spPr>
          <a:xfrm>
            <a:off x="1895775" y="2082080"/>
            <a:ext cx="24417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subTitle" idx="6"/>
          </p:nvPr>
        </p:nvSpPr>
        <p:spPr>
          <a:xfrm>
            <a:off x="1895812" y="3314197"/>
            <a:ext cx="2441700" cy="3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800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9pPr>
          </a:lstStyle>
          <a:p>
            <a:endParaRPr/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7"/>
          </p:nvPr>
        </p:nvSpPr>
        <p:spPr>
          <a:xfrm>
            <a:off x="1895775" y="3675707"/>
            <a:ext cx="24417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8"/>
          </p:nvPr>
        </p:nvSpPr>
        <p:spPr>
          <a:xfrm>
            <a:off x="5717887" y="1726371"/>
            <a:ext cx="2441700" cy="3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800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subTitle" idx="9"/>
          </p:nvPr>
        </p:nvSpPr>
        <p:spPr>
          <a:xfrm>
            <a:off x="5717850" y="2082242"/>
            <a:ext cx="24417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13"/>
          </p:nvPr>
        </p:nvSpPr>
        <p:spPr>
          <a:xfrm>
            <a:off x="5717887" y="3315309"/>
            <a:ext cx="2441700" cy="3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800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>
                <a:solidFill>
                  <a:schemeClr val="lt2"/>
                </a:solidFill>
                <a:highlight>
                  <a:schemeClr val="accent5"/>
                </a:highlight>
              </a:defRPr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14"/>
          </p:nvPr>
        </p:nvSpPr>
        <p:spPr>
          <a:xfrm>
            <a:off x="5717850" y="3675927"/>
            <a:ext cx="24417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15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595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3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45" name="Google Shape;45;p3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3"/>
          <p:cNvSpPr txBox="1">
            <a:spLocks noGrp="1"/>
          </p:cNvSpPr>
          <p:nvPr>
            <p:ph type="title"/>
          </p:nvPr>
        </p:nvSpPr>
        <p:spPr>
          <a:xfrm>
            <a:off x="951000" y="2691375"/>
            <a:ext cx="7242000" cy="10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0" name="Google Shape;70;p3"/>
          <p:cNvSpPr txBox="1">
            <a:spLocks noGrp="1"/>
          </p:cNvSpPr>
          <p:nvPr>
            <p:ph type="title" idx="2" hasCustomPrompt="1"/>
          </p:nvPr>
        </p:nvSpPr>
        <p:spPr>
          <a:xfrm>
            <a:off x="3565000" y="1175150"/>
            <a:ext cx="2014500" cy="12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71" name="Google Shape;71;p3"/>
          <p:cNvGrpSpPr/>
          <p:nvPr/>
        </p:nvGrpSpPr>
        <p:grpSpPr>
          <a:xfrm rot="1252902">
            <a:off x="8353173" y="2501504"/>
            <a:ext cx="724743" cy="1887484"/>
            <a:chOff x="5330650" y="3812325"/>
            <a:chExt cx="231850" cy="603800"/>
          </a:xfrm>
        </p:grpSpPr>
        <p:sp>
          <p:nvSpPr>
            <p:cNvPr id="72" name="Google Shape;72;p3"/>
            <p:cNvSpPr/>
            <p:nvPr/>
          </p:nvSpPr>
          <p:spPr>
            <a:xfrm>
              <a:off x="5330650" y="3812325"/>
              <a:ext cx="231850" cy="517900"/>
            </a:xfrm>
            <a:custGeom>
              <a:avLst/>
              <a:gdLst/>
              <a:ahLst/>
              <a:cxnLst/>
              <a:rect l="l" t="t" r="r" b="b"/>
              <a:pathLst>
                <a:path w="9274" h="20716" extrusionOk="0">
                  <a:moveTo>
                    <a:pt x="5576" y="1"/>
                  </a:moveTo>
                  <a:cubicBezTo>
                    <a:pt x="5167" y="1"/>
                    <a:pt x="4758" y="57"/>
                    <a:pt x="4370" y="168"/>
                  </a:cubicBezTo>
                  <a:cubicBezTo>
                    <a:pt x="2135" y="768"/>
                    <a:pt x="801" y="2970"/>
                    <a:pt x="34" y="5005"/>
                  </a:cubicBezTo>
                  <a:cubicBezTo>
                    <a:pt x="0" y="5138"/>
                    <a:pt x="34" y="5505"/>
                    <a:pt x="34" y="5638"/>
                  </a:cubicBezTo>
                  <a:lnTo>
                    <a:pt x="34" y="7106"/>
                  </a:lnTo>
                  <a:lnTo>
                    <a:pt x="34" y="8540"/>
                  </a:lnTo>
                  <a:cubicBezTo>
                    <a:pt x="134" y="8674"/>
                    <a:pt x="167" y="9007"/>
                    <a:pt x="134" y="9141"/>
                  </a:cubicBezTo>
                  <a:cubicBezTo>
                    <a:pt x="801" y="7273"/>
                    <a:pt x="1968" y="5338"/>
                    <a:pt x="3836" y="4504"/>
                  </a:cubicBezTo>
                  <a:cubicBezTo>
                    <a:pt x="4395" y="4256"/>
                    <a:pt x="5037" y="4123"/>
                    <a:pt x="5680" y="4123"/>
                  </a:cubicBezTo>
                  <a:cubicBezTo>
                    <a:pt x="6763" y="4123"/>
                    <a:pt x="7849" y="4501"/>
                    <a:pt x="8540" y="5338"/>
                  </a:cubicBezTo>
                  <a:cubicBezTo>
                    <a:pt x="8596" y="5414"/>
                    <a:pt x="8650" y="5489"/>
                    <a:pt x="8699" y="5565"/>
                  </a:cubicBezTo>
                  <a:lnTo>
                    <a:pt x="8699" y="5565"/>
                  </a:lnTo>
                  <a:cubicBezTo>
                    <a:pt x="8402" y="6177"/>
                    <a:pt x="8012" y="6733"/>
                    <a:pt x="7539" y="7206"/>
                  </a:cubicBezTo>
                  <a:cubicBezTo>
                    <a:pt x="6105" y="8841"/>
                    <a:pt x="4103" y="9975"/>
                    <a:pt x="2836" y="11809"/>
                  </a:cubicBezTo>
                  <a:cubicBezTo>
                    <a:pt x="2168" y="12810"/>
                    <a:pt x="1835" y="13844"/>
                    <a:pt x="1802" y="15045"/>
                  </a:cubicBezTo>
                  <a:cubicBezTo>
                    <a:pt x="1800" y="15106"/>
                    <a:pt x="1799" y="15167"/>
                    <a:pt x="1797" y="15228"/>
                  </a:cubicBezTo>
                  <a:lnTo>
                    <a:pt x="1797" y="15228"/>
                  </a:lnTo>
                  <a:cubicBezTo>
                    <a:pt x="1794" y="15248"/>
                    <a:pt x="1793" y="15293"/>
                    <a:pt x="1793" y="15367"/>
                  </a:cubicBezTo>
                  <a:lnTo>
                    <a:pt x="1793" y="15367"/>
                  </a:lnTo>
                  <a:cubicBezTo>
                    <a:pt x="1759" y="16656"/>
                    <a:pt x="1709" y="17919"/>
                    <a:pt x="1802" y="19181"/>
                  </a:cubicBezTo>
                  <a:cubicBezTo>
                    <a:pt x="1835" y="19714"/>
                    <a:pt x="1968" y="20214"/>
                    <a:pt x="2201" y="20714"/>
                  </a:cubicBezTo>
                  <a:lnTo>
                    <a:pt x="2201" y="20714"/>
                  </a:lnTo>
                  <a:cubicBezTo>
                    <a:pt x="2169" y="20641"/>
                    <a:pt x="2202" y="20148"/>
                    <a:pt x="2202" y="20115"/>
                  </a:cubicBezTo>
                  <a:lnTo>
                    <a:pt x="2202" y="18648"/>
                  </a:lnTo>
                  <a:lnTo>
                    <a:pt x="2202" y="17180"/>
                  </a:lnTo>
                  <a:cubicBezTo>
                    <a:pt x="2202" y="17166"/>
                    <a:pt x="2202" y="17151"/>
                    <a:pt x="2203" y="17135"/>
                  </a:cubicBezTo>
                  <a:lnTo>
                    <a:pt x="2203" y="17135"/>
                  </a:lnTo>
                  <a:cubicBezTo>
                    <a:pt x="2634" y="16169"/>
                    <a:pt x="3224" y="15359"/>
                    <a:pt x="4003" y="14645"/>
                  </a:cubicBezTo>
                  <a:cubicBezTo>
                    <a:pt x="5538" y="13144"/>
                    <a:pt x="7506" y="11976"/>
                    <a:pt x="8540" y="10008"/>
                  </a:cubicBezTo>
                  <a:cubicBezTo>
                    <a:pt x="9073" y="8974"/>
                    <a:pt x="9207" y="7940"/>
                    <a:pt x="9207" y="6773"/>
                  </a:cubicBezTo>
                  <a:cubicBezTo>
                    <a:pt x="9207" y="6756"/>
                    <a:pt x="9207" y="6739"/>
                    <a:pt x="9207" y="6722"/>
                  </a:cubicBezTo>
                  <a:lnTo>
                    <a:pt x="9207" y="6722"/>
                  </a:lnTo>
                  <a:cubicBezTo>
                    <a:pt x="9220" y="6791"/>
                    <a:pt x="9236" y="6865"/>
                    <a:pt x="9274" y="6939"/>
                  </a:cubicBezTo>
                  <a:lnTo>
                    <a:pt x="9274" y="3604"/>
                  </a:lnTo>
                  <a:cubicBezTo>
                    <a:pt x="9258" y="3682"/>
                    <a:pt x="9244" y="3757"/>
                    <a:pt x="9231" y="3829"/>
                  </a:cubicBezTo>
                  <a:lnTo>
                    <a:pt x="9231" y="3829"/>
                  </a:lnTo>
                  <a:cubicBezTo>
                    <a:pt x="9227" y="3608"/>
                    <a:pt x="9219" y="3389"/>
                    <a:pt x="9207" y="3170"/>
                  </a:cubicBezTo>
                  <a:cubicBezTo>
                    <a:pt x="9173" y="2670"/>
                    <a:pt x="9073" y="2203"/>
                    <a:pt x="8840" y="1802"/>
                  </a:cubicBezTo>
                  <a:cubicBezTo>
                    <a:pt x="8204" y="581"/>
                    <a:pt x="6889" y="1"/>
                    <a:pt x="5576" y="1"/>
                  </a:cubicBezTo>
                  <a:close/>
                  <a:moveTo>
                    <a:pt x="2201" y="20714"/>
                  </a:moveTo>
                  <a:cubicBezTo>
                    <a:pt x="2201" y="20715"/>
                    <a:pt x="2202" y="20715"/>
                    <a:pt x="2202" y="20716"/>
                  </a:cubicBezTo>
                  <a:cubicBezTo>
                    <a:pt x="2202" y="20715"/>
                    <a:pt x="2201" y="20715"/>
                    <a:pt x="2201" y="207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351500" y="4347725"/>
              <a:ext cx="87575" cy="68400"/>
            </a:xfrm>
            <a:custGeom>
              <a:avLst/>
              <a:gdLst/>
              <a:ahLst/>
              <a:cxnLst/>
              <a:rect l="l" t="t" r="r" b="b"/>
              <a:pathLst>
                <a:path w="3503" h="2736" extrusionOk="0">
                  <a:moveTo>
                    <a:pt x="0" y="0"/>
                  </a:moveTo>
                  <a:lnTo>
                    <a:pt x="0" y="2736"/>
                  </a:lnTo>
                  <a:lnTo>
                    <a:pt x="3503" y="2736"/>
                  </a:lnTo>
                  <a:lnTo>
                    <a:pt x="35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3"/>
          <p:cNvGrpSpPr/>
          <p:nvPr/>
        </p:nvGrpSpPr>
        <p:grpSpPr>
          <a:xfrm rot="2189203">
            <a:off x="-497781" y="1572905"/>
            <a:ext cx="1236881" cy="1373842"/>
            <a:chOff x="5330850" y="2543100"/>
            <a:chExt cx="599425" cy="665800"/>
          </a:xfrm>
        </p:grpSpPr>
        <p:sp>
          <p:nvSpPr>
            <p:cNvPr id="75" name="Google Shape;75;p3"/>
            <p:cNvSpPr/>
            <p:nvPr/>
          </p:nvSpPr>
          <p:spPr>
            <a:xfrm>
              <a:off x="5330850" y="2579300"/>
              <a:ext cx="545200" cy="629600"/>
            </a:xfrm>
            <a:custGeom>
              <a:avLst/>
              <a:gdLst/>
              <a:ahLst/>
              <a:cxnLst/>
              <a:rect l="l" t="t" r="r" b="b"/>
              <a:pathLst>
                <a:path w="21808" h="25184" extrusionOk="0">
                  <a:moveTo>
                    <a:pt x="11801" y="0"/>
                  </a:moveTo>
                  <a:cubicBezTo>
                    <a:pt x="8433" y="0"/>
                    <a:pt x="5018" y="1296"/>
                    <a:pt x="2761" y="3789"/>
                  </a:cubicBezTo>
                  <a:cubicBezTo>
                    <a:pt x="1360" y="5290"/>
                    <a:pt x="459" y="7225"/>
                    <a:pt x="159" y="9227"/>
                  </a:cubicBezTo>
                  <a:cubicBezTo>
                    <a:pt x="23" y="10236"/>
                    <a:pt x="0" y="11301"/>
                    <a:pt x="5" y="12358"/>
                  </a:cubicBezTo>
                  <a:lnTo>
                    <a:pt x="5" y="12358"/>
                  </a:lnTo>
                  <a:cubicBezTo>
                    <a:pt x="2" y="12937"/>
                    <a:pt x="9" y="13584"/>
                    <a:pt x="23" y="14013"/>
                  </a:cubicBezTo>
                  <a:lnTo>
                    <a:pt x="23" y="14013"/>
                  </a:lnTo>
                  <a:cubicBezTo>
                    <a:pt x="24" y="14210"/>
                    <a:pt x="26" y="14404"/>
                    <a:pt x="26" y="14597"/>
                  </a:cubicBezTo>
                  <a:cubicBezTo>
                    <a:pt x="26" y="15598"/>
                    <a:pt x="159" y="16565"/>
                    <a:pt x="459" y="17466"/>
                  </a:cubicBezTo>
                  <a:cubicBezTo>
                    <a:pt x="1693" y="21736"/>
                    <a:pt x="5596" y="24471"/>
                    <a:pt x="9866" y="25071"/>
                  </a:cubicBezTo>
                  <a:cubicBezTo>
                    <a:pt x="10404" y="25146"/>
                    <a:pt x="10946" y="25184"/>
                    <a:pt x="11488" y="25184"/>
                  </a:cubicBezTo>
                  <a:cubicBezTo>
                    <a:pt x="13366" y="25184"/>
                    <a:pt x="15232" y="24728"/>
                    <a:pt x="16838" y="23770"/>
                  </a:cubicBezTo>
                  <a:cubicBezTo>
                    <a:pt x="18639" y="22736"/>
                    <a:pt x="20173" y="21068"/>
                    <a:pt x="20507" y="18934"/>
                  </a:cubicBezTo>
                  <a:cubicBezTo>
                    <a:pt x="20640" y="18266"/>
                    <a:pt x="20540" y="17499"/>
                    <a:pt x="20507" y="16832"/>
                  </a:cubicBezTo>
                  <a:lnTo>
                    <a:pt x="20507" y="15398"/>
                  </a:lnTo>
                  <a:cubicBezTo>
                    <a:pt x="20540" y="15331"/>
                    <a:pt x="20507" y="15098"/>
                    <a:pt x="20507" y="14931"/>
                  </a:cubicBezTo>
                  <a:cubicBezTo>
                    <a:pt x="19940" y="18667"/>
                    <a:pt x="15870" y="20835"/>
                    <a:pt x="12434" y="21102"/>
                  </a:cubicBezTo>
                  <a:cubicBezTo>
                    <a:pt x="12128" y="21124"/>
                    <a:pt x="11820" y="21136"/>
                    <a:pt x="11512" y="21136"/>
                  </a:cubicBezTo>
                  <a:cubicBezTo>
                    <a:pt x="7737" y="21136"/>
                    <a:pt x="3955" y="19444"/>
                    <a:pt x="1827" y="16298"/>
                  </a:cubicBezTo>
                  <a:cubicBezTo>
                    <a:pt x="1293" y="15531"/>
                    <a:pt x="860" y="14631"/>
                    <a:pt x="526" y="13730"/>
                  </a:cubicBezTo>
                  <a:cubicBezTo>
                    <a:pt x="413" y="13413"/>
                    <a:pt x="346" y="13097"/>
                    <a:pt x="283" y="12791"/>
                  </a:cubicBezTo>
                  <a:lnTo>
                    <a:pt x="283" y="12791"/>
                  </a:lnTo>
                  <a:cubicBezTo>
                    <a:pt x="584" y="11379"/>
                    <a:pt x="1203" y="10042"/>
                    <a:pt x="2027" y="8893"/>
                  </a:cubicBezTo>
                  <a:cubicBezTo>
                    <a:pt x="4261" y="5809"/>
                    <a:pt x="8098" y="4239"/>
                    <a:pt x="11858" y="4239"/>
                  </a:cubicBezTo>
                  <a:cubicBezTo>
                    <a:pt x="12084" y="4239"/>
                    <a:pt x="12310" y="4245"/>
                    <a:pt x="12535" y="4256"/>
                  </a:cubicBezTo>
                  <a:cubicBezTo>
                    <a:pt x="14803" y="4390"/>
                    <a:pt x="17004" y="5124"/>
                    <a:pt x="18806" y="6458"/>
                  </a:cubicBezTo>
                  <a:cubicBezTo>
                    <a:pt x="19540" y="7025"/>
                    <a:pt x="20240" y="7692"/>
                    <a:pt x="20807" y="8426"/>
                  </a:cubicBezTo>
                  <a:cubicBezTo>
                    <a:pt x="21041" y="8760"/>
                    <a:pt x="21207" y="9093"/>
                    <a:pt x="21374" y="9460"/>
                  </a:cubicBezTo>
                  <a:cubicBezTo>
                    <a:pt x="21474" y="9627"/>
                    <a:pt x="21508" y="9860"/>
                    <a:pt x="21541" y="10027"/>
                  </a:cubicBezTo>
                  <a:cubicBezTo>
                    <a:pt x="21541" y="10094"/>
                    <a:pt x="21574" y="10127"/>
                    <a:pt x="21574" y="10227"/>
                  </a:cubicBezTo>
                  <a:cubicBezTo>
                    <a:pt x="21636" y="10537"/>
                    <a:pt x="21655" y="10918"/>
                    <a:pt x="21657" y="10918"/>
                  </a:cubicBezTo>
                  <a:cubicBezTo>
                    <a:pt x="21660" y="10918"/>
                    <a:pt x="21641" y="10413"/>
                    <a:pt x="21641" y="8711"/>
                  </a:cubicBezTo>
                  <a:lnTo>
                    <a:pt x="21641" y="8711"/>
                  </a:lnTo>
                  <a:cubicBezTo>
                    <a:pt x="21641" y="8964"/>
                    <a:pt x="21642" y="10761"/>
                    <a:pt x="21674" y="10761"/>
                  </a:cubicBezTo>
                  <a:cubicBezTo>
                    <a:pt x="21708" y="10761"/>
                    <a:pt x="21674" y="8693"/>
                    <a:pt x="21674" y="8693"/>
                  </a:cubicBezTo>
                  <a:cubicBezTo>
                    <a:pt x="21674" y="7525"/>
                    <a:pt x="21808" y="6258"/>
                    <a:pt x="21341" y="5190"/>
                  </a:cubicBezTo>
                  <a:cubicBezTo>
                    <a:pt x="21007" y="4423"/>
                    <a:pt x="20507" y="3789"/>
                    <a:pt x="19940" y="3222"/>
                  </a:cubicBezTo>
                  <a:cubicBezTo>
                    <a:pt x="18472" y="1755"/>
                    <a:pt x="16504" y="754"/>
                    <a:pt x="14503" y="287"/>
                  </a:cubicBezTo>
                  <a:cubicBezTo>
                    <a:pt x="13621" y="95"/>
                    <a:pt x="12713" y="0"/>
                    <a:pt x="118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5701750" y="2543100"/>
              <a:ext cx="228525" cy="316925"/>
            </a:xfrm>
            <a:custGeom>
              <a:avLst/>
              <a:gdLst/>
              <a:ahLst/>
              <a:cxnLst/>
              <a:rect l="l" t="t" r="r" b="b"/>
              <a:pathLst>
                <a:path w="9141" h="12677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5379" y="30"/>
                    <a:pt x="5387" y="59"/>
                    <a:pt x="5395" y="89"/>
                  </a:cubicBezTo>
                  <a:lnTo>
                    <a:pt x="5395" y="89"/>
                  </a:lnTo>
                  <a:cubicBezTo>
                    <a:pt x="5390" y="54"/>
                    <a:pt x="5382" y="24"/>
                    <a:pt x="5371" y="0"/>
                  </a:cubicBezTo>
                  <a:close/>
                  <a:moveTo>
                    <a:pt x="134" y="6805"/>
                  </a:move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close/>
                  <a:moveTo>
                    <a:pt x="9040" y="12676"/>
                  </a:moveTo>
                  <a:cubicBezTo>
                    <a:pt x="9040" y="12676"/>
                    <a:pt x="9040" y="12676"/>
                    <a:pt x="9040" y="12676"/>
                  </a:cubicBezTo>
                  <a:cubicBezTo>
                    <a:pt x="9040" y="12676"/>
                    <a:pt x="9040" y="12676"/>
                    <a:pt x="9040" y="12676"/>
                  </a:cubicBezTo>
                  <a:close/>
                  <a:moveTo>
                    <a:pt x="5395" y="89"/>
                  </a:moveTo>
                  <a:cubicBezTo>
                    <a:pt x="5416" y="255"/>
                    <a:pt x="5371" y="524"/>
                    <a:pt x="5371" y="634"/>
                  </a:cubicBezTo>
                  <a:lnTo>
                    <a:pt x="5371" y="2068"/>
                  </a:lnTo>
                  <a:lnTo>
                    <a:pt x="5371" y="3536"/>
                  </a:lnTo>
                  <a:cubicBezTo>
                    <a:pt x="5371" y="3736"/>
                    <a:pt x="5337" y="3970"/>
                    <a:pt x="5371" y="4170"/>
                  </a:cubicBezTo>
                  <a:cubicBezTo>
                    <a:pt x="5721" y="5484"/>
                    <a:pt x="6161" y="6773"/>
                    <a:pt x="6685" y="8028"/>
                  </a:cubicBezTo>
                  <a:lnTo>
                    <a:pt x="6685" y="8028"/>
                  </a:lnTo>
                  <a:cubicBezTo>
                    <a:pt x="4502" y="7603"/>
                    <a:pt x="2327" y="7195"/>
                    <a:pt x="134" y="6805"/>
                  </a:cubicBezTo>
                  <a:lnTo>
                    <a:pt x="134" y="6805"/>
                  </a:lnTo>
                  <a:cubicBezTo>
                    <a:pt x="167" y="6817"/>
                    <a:pt x="100" y="8707"/>
                    <a:pt x="100" y="8873"/>
                  </a:cubicBezTo>
                  <a:cubicBezTo>
                    <a:pt x="34" y="9040"/>
                    <a:pt x="0" y="10975"/>
                    <a:pt x="100" y="10975"/>
                  </a:cubicBezTo>
                  <a:cubicBezTo>
                    <a:pt x="3102" y="11542"/>
                    <a:pt x="6038" y="12142"/>
                    <a:pt x="9040" y="12676"/>
                  </a:cubicBezTo>
                  <a:lnTo>
                    <a:pt x="9040" y="12676"/>
                  </a:lnTo>
                  <a:cubicBezTo>
                    <a:pt x="9035" y="12674"/>
                    <a:pt x="9033" y="12632"/>
                    <a:pt x="9033" y="12559"/>
                  </a:cubicBezTo>
                  <a:lnTo>
                    <a:pt x="9033" y="12559"/>
                  </a:lnTo>
                  <a:cubicBezTo>
                    <a:pt x="9058" y="12598"/>
                    <a:pt x="9082" y="12637"/>
                    <a:pt x="9107" y="12676"/>
                  </a:cubicBezTo>
                  <a:lnTo>
                    <a:pt x="9107" y="9140"/>
                  </a:lnTo>
                  <a:cubicBezTo>
                    <a:pt x="9107" y="9007"/>
                    <a:pt x="9140" y="8640"/>
                    <a:pt x="9107" y="8506"/>
                  </a:cubicBezTo>
                  <a:cubicBezTo>
                    <a:pt x="7455" y="5897"/>
                    <a:pt x="6196" y="3059"/>
                    <a:pt x="5395" y="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3"/>
          <p:cNvGrpSpPr/>
          <p:nvPr/>
        </p:nvGrpSpPr>
        <p:grpSpPr>
          <a:xfrm rot="-1206683">
            <a:off x="-1071449" y="-928902"/>
            <a:ext cx="2384230" cy="2737983"/>
            <a:chOff x="1618800" y="-1482250"/>
            <a:chExt cx="2384550" cy="2738350"/>
          </a:xfrm>
        </p:grpSpPr>
        <p:sp>
          <p:nvSpPr>
            <p:cNvPr id="78" name="Google Shape;78;p3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3"/>
          <p:cNvSpPr/>
          <p:nvPr/>
        </p:nvSpPr>
        <p:spPr>
          <a:xfrm rot="-3002358">
            <a:off x="3959725" y="-704124"/>
            <a:ext cx="1261510" cy="1447561"/>
          </a:xfrm>
          <a:custGeom>
            <a:avLst/>
            <a:gdLst/>
            <a:ahLst/>
            <a:cxnLst/>
            <a:rect l="l" t="t" r="r" b="b"/>
            <a:pathLst>
              <a:path w="19982" h="22929" extrusionOk="0">
                <a:moveTo>
                  <a:pt x="14771" y="2191"/>
                </a:moveTo>
                <a:cubicBezTo>
                  <a:pt x="14824" y="2191"/>
                  <a:pt x="14882" y="2210"/>
                  <a:pt x="14944" y="2247"/>
                </a:cubicBezTo>
                <a:cubicBezTo>
                  <a:pt x="15545" y="2681"/>
                  <a:pt x="16145" y="3048"/>
                  <a:pt x="16746" y="3482"/>
                </a:cubicBezTo>
                <a:cubicBezTo>
                  <a:pt x="17013" y="3582"/>
                  <a:pt x="16979" y="3815"/>
                  <a:pt x="16879" y="4015"/>
                </a:cubicBezTo>
                <a:cubicBezTo>
                  <a:pt x="16646" y="4749"/>
                  <a:pt x="16312" y="5516"/>
                  <a:pt x="15979" y="6217"/>
                </a:cubicBezTo>
                <a:cubicBezTo>
                  <a:pt x="14878" y="8552"/>
                  <a:pt x="13677" y="10753"/>
                  <a:pt x="12543" y="13055"/>
                </a:cubicBezTo>
                <a:cubicBezTo>
                  <a:pt x="12443" y="13255"/>
                  <a:pt x="12309" y="13522"/>
                  <a:pt x="12176" y="13756"/>
                </a:cubicBezTo>
                <a:cubicBezTo>
                  <a:pt x="11642" y="14923"/>
                  <a:pt x="11108" y="16057"/>
                  <a:pt x="10375" y="17158"/>
                </a:cubicBezTo>
                <a:cubicBezTo>
                  <a:pt x="10008" y="17725"/>
                  <a:pt x="9774" y="18359"/>
                  <a:pt x="9441" y="18993"/>
                </a:cubicBezTo>
                <a:cubicBezTo>
                  <a:pt x="9307" y="19260"/>
                  <a:pt x="9140" y="19526"/>
                  <a:pt x="8974" y="19760"/>
                </a:cubicBezTo>
                <a:cubicBezTo>
                  <a:pt x="8873" y="19727"/>
                  <a:pt x="8840" y="19727"/>
                  <a:pt x="8807" y="19727"/>
                </a:cubicBezTo>
                <a:cubicBezTo>
                  <a:pt x="8540" y="19193"/>
                  <a:pt x="8306" y="18659"/>
                  <a:pt x="8040" y="18159"/>
                </a:cubicBezTo>
                <a:cubicBezTo>
                  <a:pt x="7472" y="16858"/>
                  <a:pt x="6939" y="15524"/>
                  <a:pt x="6305" y="14223"/>
                </a:cubicBezTo>
                <a:cubicBezTo>
                  <a:pt x="5504" y="12521"/>
                  <a:pt x="4704" y="10854"/>
                  <a:pt x="4003" y="9152"/>
                </a:cubicBezTo>
                <a:cubicBezTo>
                  <a:pt x="3770" y="8519"/>
                  <a:pt x="3436" y="7851"/>
                  <a:pt x="3136" y="7218"/>
                </a:cubicBezTo>
                <a:cubicBezTo>
                  <a:pt x="2936" y="6751"/>
                  <a:pt x="2936" y="6717"/>
                  <a:pt x="3336" y="6484"/>
                </a:cubicBezTo>
                <a:cubicBezTo>
                  <a:pt x="3503" y="6350"/>
                  <a:pt x="3670" y="6184"/>
                  <a:pt x="3937" y="6150"/>
                </a:cubicBezTo>
                <a:cubicBezTo>
                  <a:pt x="4270" y="6684"/>
                  <a:pt x="4470" y="7318"/>
                  <a:pt x="4704" y="7885"/>
                </a:cubicBezTo>
                <a:cubicBezTo>
                  <a:pt x="5504" y="9819"/>
                  <a:pt x="6272" y="11721"/>
                  <a:pt x="7005" y="13589"/>
                </a:cubicBezTo>
                <a:cubicBezTo>
                  <a:pt x="7270" y="14199"/>
                  <a:pt x="7386" y="14425"/>
                  <a:pt x="7662" y="14425"/>
                </a:cubicBezTo>
                <a:cubicBezTo>
                  <a:pt x="7840" y="14425"/>
                  <a:pt x="8083" y="14332"/>
                  <a:pt x="8473" y="14189"/>
                </a:cubicBezTo>
                <a:cubicBezTo>
                  <a:pt x="9441" y="13822"/>
                  <a:pt x="9874" y="13222"/>
                  <a:pt x="10208" y="12321"/>
                </a:cubicBezTo>
                <a:cubicBezTo>
                  <a:pt x="11475" y="9019"/>
                  <a:pt x="12976" y="5883"/>
                  <a:pt x="14377" y="2714"/>
                </a:cubicBezTo>
                <a:cubicBezTo>
                  <a:pt x="14444" y="2581"/>
                  <a:pt x="14511" y="2481"/>
                  <a:pt x="14544" y="2347"/>
                </a:cubicBezTo>
                <a:cubicBezTo>
                  <a:pt x="14607" y="2243"/>
                  <a:pt x="14682" y="2191"/>
                  <a:pt x="14771" y="2191"/>
                </a:cubicBezTo>
                <a:close/>
                <a:moveTo>
                  <a:pt x="15686" y="1"/>
                </a:moveTo>
                <a:cubicBezTo>
                  <a:pt x="15630" y="1"/>
                  <a:pt x="15572" y="5"/>
                  <a:pt x="15512" y="12"/>
                </a:cubicBezTo>
                <a:cubicBezTo>
                  <a:pt x="14811" y="79"/>
                  <a:pt x="14144" y="313"/>
                  <a:pt x="13443" y="379"/>
                </a:cubicBezTo>
                <a:cubicBezTo>
                  <a:pt x="13010" y="479"/>
                  <a:pt x="12710" y="680"/>
                  <a:pt x="12509" y="1047"/>
                </a:cubicBezTo>
                <a:cubicBezTo>
                  <a:pt x="12142" y="1747"/>
                  <a:pt x="11776" y="2481"/>
                  <a:pt x="11475" y="3215"/>
                </a:cubicBezTo>
                <a:cubicBezTo>
                  <a:pt x="10675" y="5316"/>
                  <a:pt x="9874" y="7351"/>
                  <a:pt x="9107" y="9386"/>
                </a:cubicBezTo>
                <a:cubicBezTo>
                  <a:pt x="9040" y="9519"/>
                  <a:pt x="9040" y="9686"/>
                  <a:pt x="8840" y="9753"/>
                </a:cubicBezTo>
                <a:cubicBezTo>
                  <a:pt x="8773" y="9586"/>
                  <a:pt x="8707" y="9486"/>
                  <a:pt x="8640" y="9386"/>
                </a:cubicBezTo>
                <a:cubicBezTo>
                  <a:pt x="8306" y="8519"/>
                  <a:pt x="7973" y="7585"/>
                  <a:pt x="7606" y="6717"/>
                </a:cubicBezTo>
                <a:cubicBezTo>
                  <a:pt x="7272" y="5917"/>
                  <a:pt x="6939" y="5149"/>
                  <a:pt x="6505" y="4382"/>
                </a:cubicBezTo>
                <a:cubicBezTo>
                  <a:pt x="6301" y="4064"/>
                  <a:pt x="6204" y="3947"/>
                  <a:pt x="5995" y="3947"/>
                </a:cubicBezTo>
                <a:cubicBezTo>
                  <a:pt x="5897" y="3947"/>
                  <a:pt x="5775" y="3973"/>
                  <a:pt x="5604" y="4015"/>
                </a:cubicBezTo>
                <a:cubicBezTo>
                  <a:pt x="4937" y="4182"/>
                  <a:pt x="4337" y="4416"/>
                  <a:pt x="3703" y="4582"/>
                </a:cubicBezTo>
                <a:cubicBezTo>
                  <a:pt x="3303" y="4716"/>
                  <a:pt x="2936" y="4916"/>
                  <a:pt x="2536" y="5183"/>
                </a:cubicBezTo>
                <a:cubicBezTo>
                  <a:pt x="1969" y="5583"/>
                  <a:pt x="1368" y="6017"/>
                  <a:pt x="801" y="6384"/>
                </a:cubicBezTo>
                <a:cubicBezTo>
                  <a:pt x="134" y="6784"/>
                  <a:pt x="0" y="7218"/>
                  <a:pt x="301" y="7951"/>
                </a:cubicBezTo>
                <a:cubicBezTo>
                  <a:pt x="1035" y="9686"/>
                  <a:pt x="1768" y="11387"/>
                  <a:pt x="2536" y="13088"/>
                </a:cubicBezTo>
                <a:cubicBezTo>
                  <a:pt x="3970" y="16091"/>
                  <a:pt x="5438" y="19093"/>
                  <a:pt x="6839" y="22062"/>
                </a:cubicBezTo>
                <a:cubicBezTo>
                  <a:pt x="6972" y="22262"/>
                  <a:pt x="7106" y="22462"/>
                  <a:pt x="7272" y="22695"/>
                </a:cubicBezTo>
                <a:cubicBezTo>
                  <a:pt x="7413" y="22836"/>
                  <a:pt x="7530" y="22928"/>
                  <a:pt x="7666" y="22928"/>
                </a:cubicBezTo>
                <a:cubicBezTo>
                  <a:pt x="7755" y="22928"/>
                  <a:pt x="7854" y="22888"/>
                  <a:pt x="7973" y="22795"/>
                </a:cubicBezTo>
                <a:cubicBezTo>
                  <a:pt x="8673" y="22295"/>
                  <a:pt x="9441" y="21795"/>
                  <a:pt x="9874" y="21027"/>
                </a:cubicBezTo>
                <a:cubicBezTo>
                  <a:pt x="10341" y="20227"/>
                  <a:pt x="10808" y="19426"/>
                  <a:pt x="11309" y="18626"/>
                </a:cubicBezTo>
                <a:cubicBezTo>
                  <a:pt x="13944" y="14456"/>
                  <a:pt x="16312" y="10120"/>
                  <a:pt x="18647" y="5783"/>
                </a:cubicBezTo>
                <a:cubicBezTo>
                  <a:pt x="19114" y="4916"/>
                  <a:pt x="19481" y="4049"/>
                  <a:pt x="19815" y="3115"/>
                </a:cubicBezTo>
                <a:cubicBezTo>
                  <a:pt x="19981" y="2681"/>
                  <a:pt x="19948" y="2548"/>
                  <a:pt x="19614" y="2347"/>
                </a:cubicBezTo>
                <a:cubicBezTo>
                  <a:pt x="18480" y="1647"/>
                  <a:pt x="17346" y="880"/>
                  <a:pt x="16212" y="179"/>
                </a:cubicBezTo>
                <a:cubicBezTo>
                  <a:pt x="16057" y="50"/>
                  <a:pt x="15882" y="1"/>
                  <a:pt x="156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638700" y="1152475"/>
            <a:ext cx="786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/>
          <p:nvPr/>
        </p:nvSpPr>
        <p:spPr>
          <a:xfrm rot="10800000">
            <a:off x="4571975" y="4047825"/>
            <a:ext cx="4222186" cy="745868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0563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6"/>
          <p:cNvSpPr txBox="1">
            <a:spLocks noGrp="1"/>
          </p:cNvSpPr>
          <p:nvPr>
            <p:ph type="subTitle" idx="1"/>
          </p:nvPr>
        </p:nvSpPr>
        <p:spPr>
          <a:xfrm>
            <a:off x="714325" y="2811250"/>
            <a:ext cx="4222800" cy="11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9" name="Google Shape;429;p26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30" name="Google Shape;430;p26"/>
          <p:cNvSpPr/>
          <p:nvPr/>
        </p:nvSpPr>
        <p:spPr>
          <a:xfrm>
            <a:off x="7596022" y="4394600"/>
            <a:ext cx="70552" cy="70552"/>
          </a:xfrm>
          <a:custGeom>
            <a:avLst/>
            <a:gdLst/>
            <a:ahLst/>
            <a:cxnLst/>
            <a:rect l="l" t="t" r="r" b="b"/>
            <a:pathLst>
              <a:path w="3156" h="3156" fill="none" extrusionOk="0">
                <a:moveTo>
                  <a:pt x="3155" y="1572"/>
                </a:moveTo>
                <a:cubicBezTo>
                  <a:pt x="3155" y="2453"/>
                  <a:pt x="2453" y="3156"/>
                  <a:pt x="1584" y="3156"/>
                </a:cubicBezTo>
                <a:cubicBezTo>
                  <a:pt x="714" y="3156"/>
                  <a:pt x="0" y="2453"/>
                  <a:pt x="0" y="1572"/>
                </a:cubicBezTo>
                <a:cubicBezTo>
                  <a:pt x="0" y="703"/>
                  <a:pt x="714" y="1"/>
                  <a:pt x="1584" y="1"/>
                </a:cubicBezTo>
                <a:cubicBezTo>
                  <a:pt x="2453" y="1"/>
                  <a:pt x="3155" y="703"/>
                  <a:pt x="3155" y="1572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6"/>
          <p:cNvSpPr/>
          <p:nvPr/>
        </p:nvSpPr>
        <p:spPr>
          <a:xfrm>
            <a:off x="7138480" y="4389816"/>
            <a:ext cx="40731" cy="40463"/>
          </a:xfrm>
          <a:custGeom>
            <a:avLst/>
            <a:gdLst/>
            <a:ahLst/>
            <a:cxnLst/>
            <a:rect l="l" t="t" r="r" b="b"/>
            <a:pathLst>
              <a:path w="1822" h="1810" fill="none" extrusionOk="0">
                <a:moveTo>
                  <a:pt x="1822" y="905"/>
                </a:moveTo>
                <a:cubicBezTo>
                  <a:pt x="1822" y="1405"/>
                  <a:pt x="1417" y="1810"/>
                  <a:pt x="917" y="1810"/>
                </a:cubicBezTo>
                <a:cubicBezTo>
                  <a:pt x="417" y="1810"/>
                  <a:pt x="0" y="1405"/>
                  <a:pt x="0" y="905"/>
                </a:cubicBezTo>
                <a:cubicBezTo>
                  <a:pt x="0" y="405"/>
                  <a:pt x="417" y="0"/>
                  <a:pt x="917" y="0"/>
                </a:cubicBezTo>
                <a:cubicBezTo>
                  <a:pt x="1417" y="0"/>
                  <a:pt x="1822" y="405"/>
                  <a:pt x="1822" y="905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6"/>
          <p:cNvSpPr/>
          <p:nvPr/>
        </p:nvSpPr>
        <p:spPr>
          <a:xfrm rot="5400000" flipH="1">
            <a:off x="4527440" y="520765"/>
            <a:ext cx="3282906" cy="526296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433" name="Google Shape;433;p26"/>
          <p:cNvSpPr txBox="1">
            <a:spLocks noGrp="1"/>
          </p:cNvSpPr>
          <p:nvPr>
            <p:ph type="subTitle" idx="2"/>
          </p:nvPr>
        </p:nvSpPr>
        <p:spPr>
          <a:xfrm>
            <a:off x="714325" y="1823425"/>
            <a:ext cx="4222800" cy="1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9pPr>
          </a:lstStyle>
          <a:p>
            <a:endParaRPr/>
          </a:p>
        </p:txBody>
      </p:sp>
      <p:sp>
        <p:nvSpPr>
          <p:cNvPr id="434" name="Google Shape;434;p26"/>
          <p:cNvSpPr txBox="1">
            <a:spLocks noGrp="1"/>
          </p:cNvSpPr>
          <p:nvPr>
            <p:ph type="title" idx="3"/>
          </p:nvPr>
        </p:nvSpPr>
        <p:spPr>
          <a:xfrm>
            <a:off x="714325" y="2272350"/>
            <a:ext cx="42228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076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"/>
          <p:cNvSpPr txBox="1">
            <a:spLocks noGrp="1"/>
          </p:cNvSpPr>
          <p:nvPr>
            <p:ph type="subTitle" idx="1"/>
          </p:nvPr>
        </p:nvSpPr>
        <p:spPr>
          <a:xfrm>
            <a:off x="676138" y="2108613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9pPr>
          </a:lstStyle>
          <a:p>
            <a:endParaRPr/>
          </a:p>
        </p:txBody>
      </p:sp>
      <p:sp>
        <p:nvSpPr>
          <p:cNvPr id="248" name="Google Shape;248;p16"/>
          <p:cNvSpPr txBox="1">
            <a:spLocks noGrp="1"/>
          </p:cNvSpPr>
          <p:nvPr>
            <p:ph type="subTitle" idx="2"/>
          </p:nvPr>
        </p:nvSpPr>
        <p:spPr>
          <a:xfrm>
            <a:off x="3657487" y="2108613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9pPr>
          </a:lstStyle>
          <a:p>
            <a:endParaRPr/>
          </a:p>
        </p:txBody>
      </p:sp>
      <p:sp>
        <p:nvSpPr>
          <p:cNvPr id="249" name="Google Shape;249;p16"/>
          <p:cNvSpPr txBox="1">
            <a:spLocks noGrp="1"/>
          </p:cNvSpPr>
          <p:nvPr>
            <p:ph type="subTitle" idx="3"/>
          </p:nvPr>
        </p:nvSpPr>
        <p:spPr>
          <a:xfrm>
            <a:off x="6638768" y="2108613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E8E7"/>
              </a:buClr>
              <a:buSzPts val="1800"/>
              <a:buNone/>
              <a:defRPr sz="1800" b="1">
                <a:solidFill>
                  <a:srgbClr val="9CE8E7"/>
                </a:solidFill>
                <a:highlight>
                  <a:schemeClr val="accent5"/>
                </a:highlight>
              </a:defRPr>
            </a:lvl9pPr>
          </a:lstStyle>
          <a:p>
            <a:endParaRPr/>
          </a:p>
        </p:txBody>
      </p:sp>
      <p:sp>
        <p:nvSpPr>
          <p:cNvPr id="250" name="Google Shape;250;p16"/>
          <p:cNvSpPr txBox="1">
            <a:spLocks noGrp="1"/>
          </p:cNvSpPr>
          <p:nvPr>
            <p:ph type="subTitle" idx="4"/>
          </p:nvPr>
        </p:nvSpPr>
        <p:spPr>
          <a:xfrm>
            <a:off x="3657450" y="2972793"/>
            <a:ext cx="18291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6"/>
          <p:cNvSpPr txBox="1">
            <a:spLocks noGrp="1"/>
          </p:cNvSpPr>
          <p:nvPr>
            <p:ph type="subTitle" idx="5"/>
          </p:nvPr>
        </p:nvSpPr>
        <p:spPr>
          <a:xfrm>
            <a:off x="6638763" y="2972793"/>
            <a:ext cx="18291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6"/>
          <p:cNvSpPr txBox="1">
            <a:spLocks noGrp="1"/>
          </p:cNvSpPr>
          <p:nvPr>
            <p:ph type="subTitle" idx="6"/>
          </p:nvPr>
        </p:nvSpPr>
        <p:spPr>
          <a:xfrm>
            <a:off x="676138" y="2972793"/>
            <a:ext cx="18291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6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54" name="Google Shape;254;p16"/>
          <p:cNvSpPr/>
          <p:nvPr/>
        </p:nvSpPr>
        <p:spPr>
          <a:xfrm rot="-5400000">
            <a:off x="1119140" y="3241344"/>
            <a:ext cx="783014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grpSp>
        <p:nvGrpSpPr>
          <p:cNvPr id="255" name="Google Shape;255;p16"/>
          <p:cNvGrpSpPr/>
          <p:nvPr/>
        </p:nvGrpSpPr>
        <p:grpSpPr>
          <a:xfrm>
            <a:off x="8319163" y="4783863"/>
            <a:ext cx="449500" cy="19675"/>
            <a:chOff x="3025950" y="3356200"/>
            <a:chExt cx="449500" cy="19675"/>
          </a:xfrm>
        </p:grpSpPr>
        <p:sp>
          <p:nvSpPr>
            <p:cNvPr id="256" name="Google Shape;256;p16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6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16"/>
          <p:cNvSpPr/>
          <p:nvPr/>
        </p:nvSpPr>
        <p:spPr>
          <a:xfrm>
            <a:off x="6144888" y="46464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" name="Google Shape;262;p16"/>
          <p:cNvGrpSpPr/>
          <p:nvPr/>
        </p:nvGrpSpPr>
        <p:grpSpPr>
          <a:xfrm rot="5400000">
            <a:off x="8569450" y="1642150"/>
            <a:ext cx="449500" cy="19675"/>
            <a:chOff x="3025950" y="3356200"/>
            <a:chExt cx="449500" cy="19675"/>
          </a:xfrm>
        </p:grpSpPr>
        <p:sp>
          <p:nvSpPr>
            <p:cNvPr id="263" name="Google Shape;263;p16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8" name="Google Shape;268;p16"/>
          <p:cNvSpPr/>
          <p:nvPr/>
        </p:nvSpPr>
        <p:spPr>
          <a:xfrm>
            <a:off x="349788" y="174440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2482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5"/>
          <p:cNvSpPr txBox="1">
            <a:spLocks noGrp="1"/>
          </p:cNvSpPr>
          <p:nvPr>
            <p:ph type="subTitle" idx="1"/>
          </p:nvPr>
        </p:nvSpPr>
        <p:spPr>
          <a:xfrm>
            <a:off x="676025" y="2690400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9pPr>
          </a:lstStyle>
          <a:p>
            <a:endParaRPr/>
          </a:p>
        </p:txBody>
      </p:sp>
      <p:sp>
        <p:nvSpPr>
          <p:cNvPr id="228" name="Google Shape;228;p15"/>
          <p:cNvSpPr txBox="1">
            <a:spLocks noGrp="1"/>
          </p:cNvSpPr>
          <p:nvPr>
            <p:ph type="subTitle" idx="2"/>
          </p:nvPr>
        </p:nvSpPr>
        <p:spPr>
          <a:xfrm>
            <a:off x="3657450" y="2690400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9pPr>
          </a:lstStyle>
          <a:p>
            <a:endParaRPr/>
          </a:p>
        </p:txBody>
      </p:sp>
      <p:sp>
        <p:nvSpPr>
          <p:cNvPr id="229" name="Google Shape;229;p15"/>
          <p:cNvSpPr txBox="1">
            <a:spLocks noGrp="1"/>
          </p:cNvSpPr>
          <p:nvPr>
            <p:ph type="subTitle" idx="3"/>
          </p:nvPr>
        </p:nvSpPr>
        <p:spPr>
          <a:xfrm>
            <a:off x="6638730" y="2690400"/>
            <a:ext cx="1829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highlight>
                  <a:schemeClr val="accent5"/>
                </a:highlight>
              </a:defRPr>
            </a:lvl9pPr>
          </a:lstStyle>
          <a:p>
            <a:endParaRPr/>
          </a:p>
        </p:txBody>
      </p:sp>
      <p:sp>
        <p:nvSpPr>
          <p:cNvPr id="230" name="Google Shape;230;p15"/>
          <p:cNvSpPr txBox="1">
            <a:spLocks noGrp="1"/>
          </p:cNvSpPr>
          <p:nvPr>
            <p:ph type="subTitle" idx="4"/>
          </p:nvPr>
        </p:nvSpPr>
        <p:spPr>
          <a:xfrm>
            <a:off x="3657450" y="3008250"/>
            <a:ext cx="1829100" cy="5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5"/>
          <p:cNvSpPr txBox="1">
            <a:spLocks noGrp="1"/>
          </p:cNvSpPr>
          <p:nvPr>
            <p:ph type="subTitle" idx="5"/>
          </p:nvPr>
        </p:nvSpPr>
        <p:spPr>
          <a:xfrm>
            <a:off x="6638730" y="3008250"/>
            <a:ext cx="1829100" cy="5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5"/>
          <p:cNvSpPr txBox="1">
            <a:spLocks noGrp="1"/>
          </p:cNvSpPr>
          <p:nvPr>
            <p:ph type="subTitle" idx="6"/>
          </p:nvPr>
        </p:nvSpPr>
        <p:spPr>
          <a:xfrm>
            <a:off x="676175" y="3008250"/>
            <a:ext cx="1829100" cy="5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5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34" name="Google Shape;234;p15"/>
          <p:cNvSpPr/>
          <p:nvPr/>
        </p:nvSpPr>
        <p:spPr>
          <a:xfrm rot="-5400000">
            <a:off x="1119140" y="3241344"/>
            <a:ext cx="783014" cy="2321695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235" name="Google Shape;235;p15"/>
          <p:cNvSpPr/>
          <p:nvPr/>
        </p:nvSpPr>
        <p:spPr>
          <a:xfrm>
            <a:off x="6144888" y="46464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15"/>
          <p:cNvGrpSpPr/>
          <p:nvPr/>
        </p:nvGrpSpPr>
        <p:grpSpPr>
          <a:xfrm rot="5400000">
            <a:off x="8569450" y="1642150"/>
            <a:ext cx="449500" cy="19675"/>
            <a:chOff x="3025950" y="3356200"/>
            <a:chExt cx="449500" cy="19675"/>
          </a:xfrm>
        </p:grpSpPr>
        <p:sp>
          <p:nvSpPr>
            <p:cNvPr id="237" name="Google Shape;237;p15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15"/>
          <p:cNvSpPr/>
          <p:nvPr/>
        </p:nvSpPr>
        <p:spPr>
          <a:xfrm>
            <a:off x="5840538" y="44841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5"/>
          <p:cNvSpPr/>
          <p:nvPr/>
        </p:nvSpPr>
        <p:spPr>
          <a:xfrm>
            <a:off x="8144400" y="4784725"/>
            <a:ext cx="649800" cy="25"/>
          </a:xfrm>
          <a:custGeom>
            <a:avLst/>
            <a:gdLst/>
            <a:ahLst/>
            <a:cxnLst/>
            <a:rect l="l" t="t" r="r" b="b"/>
            <a:pathLst>
              <a:path w="25992" h="1" fill="none" extrusionOk="0">
                <a:moveTo>
                  <a:pt x="0" y="1"/>
                </a:moveTo>
                <a:lnTo>
                  <a:pt x="25991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5"/>
          <p:cNvSpPr/>
          <p:nvPr/>
        </p:nvSpPr>
        <p:spPr>
          <a:xfrm>
            <a:off x="7914100" y="4671000"/>
            <a:ext cx="382500" cy="25"/>
          </a:xfrm>
          <a:custGeom>
            <a:avLst/>
            <a:gdLst/>
            <a:ahLst/>
            <a:cxnLst/>
            <a:rect l="l" t="t" r="r" b="b"/>
            <a:pathLst>
              <a:path w="15300" h="1" fill="none" extrusionOk="0">
                <a:moveTo>
                  <a:pt x="15300" y="1"/>
                </a:moveTo>
                <a:lnTo>
                  <a:pt x="0" y="1"/>
                </a:lnTo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5"/>
          <p:cNvSpPr/>
          <p:nvPr/>
        </p:nvSpPr>
        <p:spPr>
          <a:xfrm>
            <a:off x="349788" y="14272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059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8"/>
          <p:cNvSpPr txBox="1">
            <a:spLocks noGrp="1"/>
          </p:cNvSpPr>
          <p:nvPr>
            <p:ph type="title" hasCustomPrompt="1"/>
          </p:nvPr>
        </p:nvSpPr>
        <p:spPr>
          <a:xfrm>
            <a:off x="632188" y="3082485"/>
            <a:ext cx="24729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443" name="Google Shape;443;p28"/>
          <p:cNvSpPr txBox="1">
            <a:spLocks noGrp="1"/>
          </p:cNvSpPr>
          <p:nvPr>
            <p:ph type="subTitle" idx="1"/>
          </p:nvPr>
        </p:nvSpPr>
        <p:spPr>
          <a:xfrm>
            <a:off x="632200" y="3794134"/>
            <a:ext cx="2472900" cy="5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28"/>
          <p:cNvSpPr txBox="1">
            <a:spLocks noGrp="1"/>
          </p:cNvSpPr>
          <p:nvPr>
            <p:ph type="title" idx="2"/>
          </p:nvPr>
        </p:nvSpPr>
        <p:spPr>
          <a:xfrm>
            <a:off x="632188" y="3544767"/>
            <a:ext cx="2472900" cy="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45" name="Google Shape;445;p28"/>
          <p:cNvSpPr txBox="1">
            <a:spLocks noGrp="1"/>
          </p:cNvSpPr>
          <p:nvPr>
            <p:ph type="title" idx="3" hasCustomPrompt="1"/>
          </p:nvPr>
        </p:nvSpPr>
        <p:spPr>
          <a:xfrm>
            <a:off x="3335538" y="3082485"/>
            <a:ext cx="24729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446" name="Google Shape;446;p28"/>
          <p:cNvSpPr txBox="1">
            <a:spLocks noGrp="1"/>
          </p:cNvSpPr>
          <p:nvPr>
            <p:ph type="subTitle" idx="4"/>
          </p:nvPr>
        </p:nvSpPr>
        <p:spPr>
          <a:xfrm>
            <a:off x="3335554" y="3794134"/>
            <a:ext cx="2472900" cy="5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8"/>
          <p:cNvSpPr txBox="1">
            <a:spLocks noGrp="1"/>
          </p:cNvSpPr>
          <p:nvPr>
            <p:ph type="title" idx="5"/>
          </p:nvPr>
        </p:nvSpPr>
        <p:spPr>
          <a:xfrm>
            <a:off x="3335538" y="3544915"/>
            <a:ext cx="2472900" cy="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48" name="Google Shape;448;p28"/>
          <p:cNvSpPr txBox="1">
            <a:spLocks noGrp="1"/>
          </p:cNvSpPr>
          <p:nvPr>
            <p:ph type="title" idx="6" hasCustomPrompt="1"/>
          </p:nvPr>
        </p:nvSpPr>
        <p:spPr>
          <a:xfrm>
            <a:off x="6038880" y="3082485"/>
            <a:ext cx="24729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449" name="Google Shape;449;p28"/>
          <p:cNvSpPr txBox="1">
            <a:spLocks noGrp="1"/>
          </p:cNvSpPr>
          <p:nvPr>
            <p:ph type="subTitle" idx="7"/>
          </p:nvPr>
        </p:nvSpPr>
        <p:spPr>
          <a:xfrm>
            <a:off x="6038882" y="3794134"/>
            <a:ext cx="2472900" cy="5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28"/>
          <p:cNvSpPr txBox="1">
            <a:spLocks noGrp="1"/>
          </p:cNvSpPr>
          <p:nvPr>
            <p:ph type="title" idx="8"/>
          </p:nvPr>
        </p:nvSpPr>
        <p:spPr>
          <a:xfrm>
            <a:off x="6038887" y="3544767"/>
            <a:ext cx="2472900" cy="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51" name="Google Shape;451;p28"/>
          <p:cNvSpPr txBox="1">
            <a:spLocks noGrp="1"/>
          </p:cNvSpPr>
          <p:nvPr>
            <p:ph type="title" idx="9"/>
          </p:nvPr>
        </p:nvSpPr>
        <p:spPr>
          <a:xfrm>
            <a:off x="349800" y="349800"/>
            <a:ext cx="8444400" cy="66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28"/>
          <p:cNvSpPr/>
          <p:nvPr/>
        </p:nvSpPr>
        <p:spPr>
          <a:xfrm rot="-5400000">
            <a:off x="1479431" y="2963158"/>
            <a:ext cx="700911" cy="2960173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3" name="Google Shape;453;p28"/>
          <p:cNvGrpSpPr/>
          <p:nvPr/>
        </p:nvGrpSpPr>
        <p:grpSpPr>
          <a:xfrm rot="5400000">
            <a:off x="125038" y="1917925"/>
            <a:ext cx="449500" cy="19675"/>
            <a:chOff x="3025950" y="3356200"/>
            <a:chExt cx="449500" cy="19675"/>
          </a:xfrm>
        </p:grpSpPr>
        <p:sp>
          <p:nvSpPr>
            <p:cNvPr id="454" name="Google Shape;454;p28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9" name="Google Shape;459;p28"/>
          <p:cNvSpPr/>
          <p:nvPr/>
        </p:nvSpPr>
        <p:spPr>
          <a:xfrm rot="5400000" flipH="1">
            <a:off x="6973375" y="2970225"/>
            <a:ext cx="3090678" cy="556273"/>
          </a:xfrm>
          <a:custGeom>
            <a:avLst/>
            <a:gdLst/>
            <a:ahLst/>
            <a:cxnLst/>
            <a:rect l="l" t="t" r="r" b="b"/>
            <a:pathLst>
              <a:path w="37362" h="20944" fill="none" extrusionOk="0">
                <a:moveTo>
                  <a:pt x="37362" y="1"/>
                </a:moveTo>
                <a:lnTo>
                  <a:pt x="0" y="1"/>
                </a:lnTo>
                <a:lnTo>
                  <a:pt x="0" y="20944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9924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5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115" name="Google Shape;115;p5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5"/>
          <p:cNvSpPr txBox="1">
            <a:spLocks noGrp="1"/>
          </p:cNvSpPr>
          <p:nvPr>
            <p:ph type="title"/>
          </p:nvPr>
        </p:nvSpPr>
        <p:spPr>
          <a:xfrm>
            <a:off x="717575" y="445025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42" name="Google Shape;142;p5"/>
          <p:cNvGrpSpPr/>
          <p:nvPr/>
        </p:nvGrpSpPr>
        <p:grpSpPr>
          <a:xfrm rot="-9462166">
            <a:off x="3821068" y="4223476"/>
            <a:ext cx="2384478" cy="2738267"/>
            <a:chOff x="1618800" y="-1482250"/>
            <a:chExt cx="2384550" cy="2738350"/>
          </a:xfrm>
        </p:grpSpPr>
        <p:sp>
          <p:nvSpPr>
            <p:cNvPr id="143" name="Google Shape;143;p5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5"/>
          <p:cNvSpPr/>
          <p:nvPr/>
        </p:nvSpPr>
        <p:spPr>
          <a:xfrm rot="-2166029">
            <a:off x="-1526287" y="2696453"/>
            <a:ext cx="2449202" cy="964235"/>
          </a:xfrm>
          <a:custGeom>
            <a:avLst/>
            <a:gdLst/>
            <a:ahLst/>
            <a:cxnLst/>
            <a:rect l="l" t="t" r="r" b="b"/>
            <a:pathLst>
              <a:path w="49569" h="19515" extrusionOk="0">
                <a:moveTo>
                  <a:pt x="34091" y="14669"/>
                </a:moveTo>
                <a:cubicBezTo>
                  <a:pt x="34091" y="14802"/>
                  <a:pt x="34024" y="14835"/>
                  <a:pt x="33924" y="14869"/>
                </a:cubicBezTo>
                <a:cubicBezTo>
                  <a:pt x="33924" y="14802"/>
                  <a:pt x="33958" y="14702"/>
                  <a:pt x="34091" y="14669"/>
                </a:cubicBezTo>
                <a:close/>
                <a:moveTo>
                  <a:pt x="19418" y="0"/>
                </a:moveTo>
                <a:cubicBezTo>
                  <a:pt x="19289" y="0"/>
                  <a:pt x="19168" y="44"/>
                  <a:pt x="19047" y="125"/>
                </a:cubicBezTo>
                <a:cubicBezTo>
                  <a:pt x="18880" y="292"/>
                  <a:pt x="18680" y="425"/>
                  <a:pt x="18513" y="592"/>
                </a:cubicBezTo>
                <a:cubicBezTo>
                  <a:pt x="18013" y="1026"/>
                  <a:pt x="17546" y="1493"/>
                  <a:pt x="17046" y="1960"/>
                </a:cubicBezTo>
                <a:cubicBezTo>
                  <a:pt x="15778" y="3027"/>
                  <a:pt x="14544" y="4161"/>
                  <a:pt x="13276" y="5295"/>
                </a:cubicBezTo>
                <a:cubicBezTo>
                  <a:pt x="12109" y="6363"/>
                  <a:pt x="11008" y="7464"/>
                  <a:pt x="9840" y="8531"/>
                </a:cubicBezTo>
                <a:cubicBezTo>
                  <a:pt x="9774" y="8631"/>
                  <a:pt x="9707" y="8698"/>
                  <a:pt x="9574" y="8698"/>
                </a:cubicBezTo>
                <a:cubicBezTo>
                  <a:pt x="9607" y="8631"/>
                  <a:pt x="9607" y="8531"/>
                  <a:pt x="9674" y="8498"/>
                </a:cubicBezTo>
                <a:cubicBezTo>
                  <a:pt x="10274" y="7430"/>
                  <a:pt x="10875" y="6296"/>
                  <a:pt x="11508" y="5195"/>
                </a:cubicBezTo>
                <a:cubicBezTo>
                  <a:pt x="11775" y="4662"/>
                  <a:pt x="12042" y="4161"/>
                  <a:pt x="12209" y="3594"/>
                </a:cubicBezTo>
                <a:cubicBezTo>
                  <a:pt x="12276" y="3294"/>
                  <a:pt x="12242" y="3194"/>
                  <a:pt x="12009" y="3027"/>
                </a:cubicBezTo>
                <a:cubicBezTo>
                  <a:pt x="11075" y="2460"/>
                  <a:pt x="10107" y="1960"/>
                  <a:pt x="9173" y="1459"/>
                </a:cubicBezTo>
                <a:cubicBezTo>
                  <a:pt x="9038" y="1384"/>
                  <a:pt x="8910" y="1350"/>
                  <a:pt x="8788" y="1350"/>
                </a:cubicBezTo>
                <a:cubicBezTo>
                  <a:pt x="8639" y="1350"/>
                  <a:pt x="8501" y="1401"/>
                  <a:pt x="8373" y="1493"/>
                </a:cubicBezTo>
                <a:cubicBezTo>
                  <a:pt x="8039" y="1693"/>
                  <a:pt x="7772" y="1960"/>
                  <a:pt x="7539" y="2193"/>
                </a:cubicBezTo>
                <a:cubicBezTo>
                  <a:pt x="6438" y="3427"/>
                  <a:pt x="5437" y="4695"/>
                  <a:pt x="4537" y="6096"/>
                </a:cubicBezTo>
                <a:cubicBezTo>
                  <a:pt x="3269" y="7964"/>
                  <a:pt x="2202" y="9865"/>
                  <a:pt x="1268" y="11933"/>
                </a:cubicBezTo>
                <a:cubicBezTo>
                  <a:pt x="901" y="12801"/>
                  <a:pt x="534" y="13635"/>
                  <a:pt x="234" y="14502"/>
                </a:cubicBezTo>
                <a:cubicBezTo>
                  <a:pt x="100" y="14936"/>
                  <a:pt x="0" y="15369"/>
                  <a:pt x="0" y="15836"/>
                </a:cubicBezTo>
                <a:cubicBezTo>
                  <a:pt x="0" y="16337"/>
                  <a:pt x="200" y="16670"/>
                  <a:pt x="601" y="16937"/>
                </a:cubicBezTo>
                <a:cubicBezTo>
                  <a:pt x="867" y="17104"/>
                  <a:pt x="1168" y="17204"/>
                  <a:pt x="1401" y="17337"/>
                </a:cubicBezTo>
                <a:cubicBezTo>
                  <a:pt x="2335" y="17804"/>
                  <a:pt x="3269" y="18205"/>
                  <a:pt x="4236" y="18672"/>
                </a:cubicBezTo>
                <a:cubicBezTo>
                  <a:pt x="4530" y="18784"/>
                  <a:pt x="4808" y="18867"/>
                  <a:pt x="5102" y="18867"/>
                </a:cubicBezTo>
                <a:cubicBezTo>
                  <a:pt x="5243" y="18867"/>
                  <a:pt x="5387" y="18848"/>
                  <a:pt x="5537" y="18805"/>
                </a:cubicBezTo>
                <a:cubicBezTo>
                  <a:pt x="5904" y="18705"/>
                  <a:pt x="6238" y="18605"/>
                  <a:pt x="6605" y="18505"/>
                </a:cubicBezTo>
                <a:cubicBezTo>
                  <a:pt x="7172" y="18371"/>
                  <a:pt x="7606" y="18104"/>
                  <a:pt x="8039" y="17771"/>
                </a:cubicBezTo>
                <a:cubicBezTo>
                  <a:pt x="8573" y="17337"/>
                  <a:pt x="9040" y="16870"/>
                  <a:pt x="9540" y="16437"/>
                </a:cubicBezTo>
                <a:cubicBezTo>
                  <a:pt x="9607" y="16337"/>
                  <a:pt x="9674" y="16203"/>
                  <a:pt x="9840" y="16203"/>
                </a:cubicBezTo>
                <a:cubicBezTo>
                  <a:pt x="10074" y="16670"/>
                  <a:pt x="10107" y="16770"/>
                  <a:pt x="10608" y="17004"/>
                </a:cubicBezTo>
                <a:cubicBezTo>
                  <a:pt x="11675" y="17537"/>
                  <a:pt x="12743" y="18004"/>
                  <a:pt x="13777" y="18505"/>
                </a:cubicBezTo>
                <a:cubicBezTo>
                  <a:pt x="13982" y="18619"/>
                  <a:pt x="14203" y="18670"/>
                  <a:pt x="14428" y="18670"/>
                </a:cubicBezTo>
                <a:cubicBezTo>
                  <a:pt x="14533" y="18670"/>
                  <a:pt x="14638" y="18659"/>
                  <a:pt x="14744" y="18638"/>
                </a:cubicBezTo>
                <a:cubicBezTo>
                  <a:pt x="15745" y="18438"/>
                  <a:pt x="16745" y="18171"/>
                  <a:pt x="17546" y="17371"/>
                </a:cubicBezTo>
                <a:cubicBezTo>
                  <a:pt x="17652" y="17283"/>
                  <a:pt x="17729" y="17241"/>
                  <a:pt x="17809" y="17241"/>
                </a:cubicBezTo>
                <a:cubicBezTo>
                  <a:pt x="17880" y="17241"/>
                  <a:pt x="17952" y="17274"/>
                  <a:pt x="18046" y="17337"/>
                </a:cubicBezTo>
                <a:cubicBezTo>
                  <a:pt x="18713" y="17671"/>
                  <a:pt x="19414" y="18038"/>
                  <a:pt x="20114" y="18438"/>
                </a:cubicBezTo>
                <a:cubicBezTo>
                  <a:pt x="20385" y="18563"/>
                  <a:pt x="20630" y="18662"/>
                  <a:pt x="20881" y="18662"/>
                </a:cubicBezTo>
                <a:cubicBezTo>
                  <a:pt x="21032" y="18662"/>
                  <a:pt x="21186" y="18626"/>
                  <a:pt x="21349" y="18538"/>
                </a:cubicBezTo>
                <a:cubicBezTo>
                  <a:pt x="21382" y="18505"/>
                  <a:pt x="21449" y="18505"/>
                  <a:pt x="21549" y="18505"/>
                </a:cubicBezTo>
                <a:cubicBezTo>
                  <a:pt x="22116" y="18471"/>
                  <a:pt x="22583" y="18205"/>
                  <a:pt x="22916" y="17671"/>
                </a:cubicBezTo>
                <a:cubicBezTo>
                  <a:pt x="23350" y="17004"/>
                  <a:pt x="23784" y="16370"/>
                  <a:pt x="24251" y="15769"/>
                </a:cubicBezTo>
                <a:cubicBezTo>
                  <a:pt x="25752" y="13668"/>
                  <a:pt x="27453" y="11800"/>
                  <a:pt x="29388" y="10099"/>
                </a:cubicBezTo>
                <a:cubicBezTo>
                  <a:pt x="29621" y="9832"/>
                  <a:pt x="29888" y="9532"/>
                  <a:pt x="30222" y="9365"/>
                </a:cubicBezTo>
                <a:lnTo>
                  <a:pt x="30222" y="9365"/>
                </a:lnTo>
                <a:cubicBezTo>
                  <a:pt x="30255" y="9465"/>
                  <a:pt x="30222" y="9498"/>
                  <a:pt x="30188" y="9532"/>
                </a:cubicBezTo>
                <a:cubicBezTo>
                  <a:pt x="28854" y="11566"/>
                  <a:pt x="27520" y="13601"/>
                  <a:pt x="25952" y="15469"/>
                </a:cubicBezTo>
                <a:cubicBezTo>
                  <a:pt x="25618" y="15870"/>
                  <a:pt x="25251" y="16236"/>
                  <a:pt x="25018" y="16703"/>
                </a:cubicBezTo>
                <a:cubicBezTo>
                  <a:pt x="24751" y="17070"/>
                  <a:pt x="24851" y="17337"/>
                  <a:pt x="25218" y="17537"/>
                </a:cubicBezTo>
                <a:cubicBezTo>
                  <a:pt x="25718" y="17838"/>
                  <a:pt x="26185" y="18138"/>
                  <a:pt x="26686" y="18438"/>
                </a:cubicBezTo>
                <a:cubicBezTo>
                  <a:pt x="27220" y="18705"/>
                  <a:pt x="27753" y="19038"/>
                  <a:pt x="28287" y="19372"/>
                </a:cubicBezTo>
                <a:cubicBezTo>
                  <a:pt x="28424" y="19454"/>
                  <a:pt x="28561" y="19514"/>
                  <a:pt x="28699" y="19514"/>
                </a:cubicBezTo>
                <a:cubicBezTo>
                  <a:pt x="28728" y="19514"/>
                  <a:pt x="28758" y="19511"/>
                  <a:pt x="28787" y="19505"/>
                </a:cubicBezTo>
                <a:cubicBezTo>
                  <a:pt x="29221" y="19372"/>
                  <a:pt x="29621" y="19439"/>
                  <a:pt x="30022" y="19305"/>
                </a:cubicBezTo>
                <a:cubicBezTo>
                  <a:pt x="30222" y="19272"/>
                  <a:pt x="30388" y="19139"/>
                  <a:pt x="30555" y="18972"/>
                </a:cubicBezTo>
                <a:cubicBezTo>
                  <a:pt x="31289" y="18038"/>
                  <a:pt x="32023" y="17104"/>
                  <a:pt x="32757" y="16203"/>
                </a:cubicBezTo>
                <a:cubicBezTo>
                  <a:pt x="33124" y="15769"/>
                  <a:pt x="33457" y="15269"/>
                  <a:pt x="33924" y="14869"/>
                </a:cubicBezTo>
                <a:lnTo>
                  <a:pt x="33924" y="14869"/>
                </a:lnTo>
                <a:cubicBezTo>
                  <a:pt x="33891" y="14969"/>
                  <a:pt x="33858" y="15036"/>
                  <a:pt x="33758" y="15036"/>
                </a:cubicBezTo>
                <a:cubicBezTo>
                  <a:pt x="33557" y="15336"/>
                  <a:pt x="33291" y="15569"/>
                  <a:pt x="33124" y="15870"/>
                </a:cubicBezTo>
                <a:cubicBezTo>
                  <a:pt x="32924" y="16236"/>
                  <a:pt x="32957" y="16470"/>
                  <a:pt x="33291" y="16703"/>
                </a:cubicBezTo>
                <a:cubicBezTo>
                  <a:pt x="33791" y="17070"/>
                  <a:pt x="34391" y="17471"/>
                  <a:pt x="34925" y="17838"/>
                </a:cubicBezTo>
                <a:cubicBezTo>
                  <a:pt x="35392" y="18171"/>
                  <a:pt x="35859" y="18471"/>
                  <a:pt x="36293" y="18738"/>
                </a:cubicBezTo>
                <a:cubicBezTo>
                  <a:pt x="36502" y="18858"/>
                  <a:pt x="36684" y="18977"/>
                  <a:pt x="36863" y="18977"/>
                </a:cubicBezTo>
                <a:cubicBezTo>
                  <a:pt x="36884" y="18977"/>
                  <a:pt x="36905" y="18975"/>
                  <a:pt x="36926" y="18972"/>
                </a:cubicBezTo>
                <a:cubicBezTo>
                  <a:pt x="37360" y="18872"/>
                  <a:pt x="37727" y="18905"/>
                  <a:pt x="38127" y="18838"/>
                </a:cubicBezTo>
                <a:cubicBezTo>
                  <a:pt x="38428" y="18805"/>
                  <a:pt x="38628" y="18672"/>
                  <a:pt x="38794" y="18471"/>
                </a:cubicBezTo>
                <a:cubicBezTo>
                  <a:pt x="39061" y="18171"/>
                  <a:pt x="39295" y="17838"/>
                  <a:pt x="39562" y="17537"/>
                </a:cubicBezTo>
                <a:cubicBezTo>
                  <a:pt x="39616" y="17483"/>
                  <a:pt x="39691" y="17386"/>
                  <a:pt x="39789" y="17386"/>
                </a:cubicBezTo>
                <a:cubicBezTo>
                  <a:pt x="39812" y="17386"/>
                  <a:pt x="39836" y="17391"/>
                  <a:pt x="39862" y="17404"/>
                </a:cubicBezTo>
                <a:cubicBezTo>
                  <a:pt x="40095" y="17571"/>
                  <a:pt x="40396" y="17671"/>
                  <a:pt x="40629" y="17838"/>
                </a:cubicBezTo>
                <a:cubicBezTo>
                  <a:pt x="41230" y="18305"/>
                  <a:pt x="41897" y="18672"/>
                  <a:pt x="42530" y="19072"/>
                </a:cubicBezTo>
                <a:cubicBezTo>
                  <a:pt x="42697" y="19217"/>
                  <a:pt x="42876" y="19298"/>
                  <a:pt x="43068" y="19298"/>
                </a:cubicBezTo>
                <a:cubicBezTo>
                  <a:pt x="43184" y="19298"/>
                  <a:pt x="43305" y="19268"/>
                  <a:pt x="43431" y="19205"/>
                </a:cubicBezTo>
                <a:cubicBezTo>
                  <a:pt x="43464" y="19172"/>
                  <a:pt x="43565" y="19172"/>
                  <a:pt x="43598" y="19172"/>
                </a:cubicBezTo>
                <a:cubicBezTo>
                  <a:pt x="43683" y="19187"/>
                  <a:pt x="43767" y="19194"/>
                  <a:pt x="43849" y="19194"/>
                </a:cubicBezTo>
                <a:cubicBezTo>
                  <a:pt x="44120" y="19194"/>
                  <a:pt x="44376" y="19123"/>
                  <a:pt x="44632" y="19072"/>
                </a:cubicBezTo>
                <a:cubicBezTo>
                  <a:pt x="44899" y="19072"/>
                  <a:pt x="45066" y="18905"/>
                  <a:pt x="45099" y="18672"/>
                </a:cubicBezTo>
                <a:cubicBezTo>
                  <a:pt x="45199" y="18371"/>
                  <a:pt x="45266" y="18038"/>
                  <a:pt x="45399" y="17738"/>
                </a:cubicBezTo>
                <a:cubicBezTo>
                  <a:pt x="45900" y="16537"/>
                  <a:pt x="46467" y="15369"/>
                  <a:pt x="47134" y="14235"/>
                </a:cubicBezTo>
                <a:cubicBezTo>
                  <a:pt x="47801" y="13068"/>
                  <a:pt x="48435" y="11967"/>
                  <a:pt x="49035" y="10733"/>
                </a:cubicBezTo>
                <a:cubicBezTo>
                  <a:pt x="49269" y="10232"/>
                  <a:pt x="49435" y="9698"/>
                  <a:pt x="49536" y="9165"/>
                </a:cubicBezTo>
                <a:cubicBezTo>
                  <a:pt x="49569" y="8698"/>
                  <a:pt x="49469" y="8331"/>
                  <a:pt x="49069" y="8064"/>
                </a:cubicBezTo>
                <a:cubicBezTo>
                  <a:pt x="48735" y="7897"/>
                  <a:pt x="48435" y="7630"/>
                  <a:pt x="48135" y="7397"/>
                </a:cubicBezTo>
                <a:cubicBezTo>
                  <a:pt x="47467" y="6963"/>
                  <a:pt x="46800" y="6463"/>
                  <a:pt x="46133" y="5996"/>
                </a:cubicBezTo>
                <a:cubicBezTo>
                  <a:pt x="45964" y="5875"/>
                  <a:pt x="45777" y="5789"/>
                  <a:pt x="45586" y="5789"/>
                </a:cubicBezTo>
                <a:cubicBezTo>
                  <a:pt x="45513" y="5789"/>
                  <a:pt x="45439" y="5801"/>
                  <a:pt x="45366" y="5829"/>
                </a:cubicBezTo>
                <a:cubicBezTo>
                  <a:pt x="45032" y="5896"/>
                  <a:pt x="44699" y="6029"/>
                  <a:pt x="44365" y="6196"/>
                </a:cubicBezTo>
                <a:cubicBezTo>
                  <a:pt x="44056" y="6342"/>
                  <a:pt x="43929" y="6425"/>
                  <a:pt x="43811" y="6425"/>
                </a:cubicBezTo>
                <a:cubicBezTo>
                  <a:pt x="43687" y="6425"/>
                  <a:pt x="43572" y="6334"/>
                  <a:pt x="43264" y="6129"/>
                </a:cubicBezTo>
                <a:cubicBezTo>
                  <a:pt x="42564" y="5662"/>
                  <a:pt x="41897" y="5195"/>
                  <a:pt x="41196" y="4695"/>
                </a:cubicBezTo>
                <a:cubicBezTo>
                  <a:pt x="41037" y="4581"/>
                  <a:pt x="40877" y="4529"/>
                  <a:pt x="40707" y="4529"/>
                </a:cubicBezTo>
                <a:cubicBezTo>
                  <a:pt x="40628" y="4529"/>
                  <a:pt x="40547" y="4540"/>
                  <a:pt x="40462" y="4561"/>
                </a:cubicBezTo>
                <a:cubicBezTo>
                  <a:pt x="40129" y="4695"/>
                  <a:pt x="39795" y="4862"/>
                  <a:pt x="39462" y="5028"/>
                </a:cubicBezTo>
                <a:cubicBezTo>
                  <a:pt x="38728" y="5462"/>
                  <a:pt x="37961" y="5996"/>
                  <a:pt x="37227" y="6496"/>
                </a:cubicBezTo>
                <a:lnTo>
                  <a:pt x="36860" y="6730"/>
                </a:lnTo>
                <a:cubicBezTo>
                  <a:pt x="36797" y="6767"/>
                  <a:pt x="36744" y="6786"/>
                  <a:pt x="36702" y="6786"/>
                </a:cubicBezTo>
                <a:cubicBezTo>
                  <a:pt x="36632" y="6786"/>
                  <a:pt x="36593" y="6734"/>
                  <a:pt x="36593" y="6630"/>
                </a:cubicBezTo>
                <a:lnTo>
                  <a:pt x="36593" y="6463"/>
                </a:lnTo>
                <a:cubicBezTo>
                  <a:pt x="36626" y="6129"/>
                  <a:pt x="36459" y="5896"/>
                  <a:pt x="36226" y="5729"/>
                </a:cubicBezTo>
                <a:cubicBezTo>
                  <a:pt x="35359" y="5162"/>
                  <a:pt x="34425" y="4628"/>
                  <a:pt x="33524" y="4061"/>
                </a:cubicBezTo>
                <a:cubicBezTo>
                  <a:pt x="33357" y="3994"/>
                  <a:pt x="33190" y="3894"/>
                  <a:pt x="32957" y="3894"/>
                </a:cubicBezTo>
                <a:cubicBezTo>
                  <a:pt x="32823" y="3882"/>
                  <a:pt x="32684" y="3874"/>
                  <a:pt x="32542" y="3874"/>
                </a:cubicBezTo>
                <a:cubicBezTo>
                  <a:pt x="32297" y="3874"/>
                  <a:pt x="32043" y="3898"/>
                  <a:pt x="31789" y="3961"/>
                </a:cubicBezTo>
                <a:cubicBezTo>
                  <a:pt x="31723" y="3961"/>
                  <a:pt x="31656" y="3991"/>
                  <a:pt x="31579" y="3991"/>
                </a:cubicBezTo>
                <a:cubicBezTo>
                  <a:pt x="31541" y="3991"/>
                  <a:pt x="31500" y="3983"/>
                  <a:pt x="31456" y="3961"/>
                </a:cubicBezTo>
                <a:cubicBezTo>
                  <a:pt x="31523" y="3627"/>
                  <a:pt x="31523" y="3627"/>
                  <a:pt x="31256" y="3461"/>
                </a:cubicBezTo>
                <a:cubicBezTo>
                  <a:pt x="31189" y="3361"/>
                  <a:pt x="31089" y="3327"/>
                  <a:pt x="31022" y="3294"/>
                </a:cubicBezTo>
                <a:cubicBezTo>
                  <a:pt x="30455" y="2994"/>
                  <a:pt x="29955" y="2727"/>
                  <a:pt x="29454" y="2460"/>
                </a:cubicBezTo>
                <a:cubicBezTo>
                  <a:pt x="28854" y="2060"/>
                  <a:pt x="28187" y="1726"/>
                  <a:pt x="27520" y="1393"/>
                </a:cubicBezTo>
                <a:cubicBezTo>
                  <a:pt x="27451" y="1365"/>
                  <a:pt x="27370" y="1349"/>
                  <a:pt x="27288" y="1349"/>
                </a:cubicBezTo>
                <a:cubicBezTo>
                  <a:pt x="27171" y="1349"/>
                  <a:pt x="27050" y="1381"/>
                  <a:pt x="26953" y="1459"/>
                </a:cubicBezTo>
                <a:cubicBezTo>
                  <a:pt x="26853" y="1526"/>
                  <a:pt x="26753" y="1559"/>
                  <a:pt x="26686" y="1659"/>
                </a:cubicBezTo>
                <a:cubicBezTo>
                  <a:pt x="25852" y="2293"/>
                  <a:pt x="25085" y="2994"/>
                  <a:pt x="24351" y="3694"/>
                </a:cubicBezTo>
                <a:cubicBezTo>
                  <a:pt x="22950" y="5028"/>
                  <a:pt x="21616" y="6363"/>
                  <a:pt x="20248" y="7697"/>
                </a:cubicBezTo>
                <a:cubicBezTo>
                  <a:pt x="20181" y="7797"/>
                  <a:pt x="20114" y="7864"/>
                  <a:pt x="19948" y="7897"/>
                </a:cubicBezTo>
                <a:lnTo>
                  <a:pt x="20081" y="7664"/>
                </a:lnTo>
                <a:cubicBezTo>
                  <a:pt x="20548" y="6830"/>
                  <a:pt x="21048" y="5996"/>
                  <a:pt x="21582" y="5195"/>
                </a:cubicBezTo>
                <a:cubicBezTo>
                  <a:pt x="21949" y="4561"/>
                  <a:pt x="22349" y="3961"/>
                  <a:pt x="22850" y="3394"/>
                </a:cubicBezTo>
                <a:cubicBezTo>
                  <a:pt x="23083" y="3127"/>
                  <a:pt x="23350" y="2894"/>
                  <a:pt x="23550" y="2627"/>
                </a:cubicBezTo>
                <a:cubicBezTo>
                  <a:pt x="23717" y="2327"/>
                  <a:pt x="23717" y="2226"/>
                  <a:pt x="23417" y="2060"/>
                </a:cubicBezTo>
                <a:cubicBezTo>
                  <a:pt x="22183" y="1359"/>
                  <a:pt x="20915" y="725"/>
                  <a:pt x="19681" y="58"/>
                </a:cubicBezTo>
                <a:cubicBezTo>
                  <a:pt x="19589" y="19"/>
                  <a:pt x="19502" y="0"/>
                  <a:pt x="194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150" name="Google Shape;150;p6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" name="Google Shape;174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175" name="Google Shape;175;p6"/>
          <p:cNvGrpSpPr/>
          <p:nvPr/>
        </p:nvGrpSpPr>
        <p:grpSpPr>
          <a:xfrm rot="4187517">
            <a:off x="-1058466" y="-556503"/>
            <a:ext cx="1902696" cy="1470662"/>
            <a:chOff x="1564625" y="2516600"/>
            <a:chExt cx="801425" cy="619450"/>
          </a:xfrm>
        </p:grpSpPr>
        <p:sp>
          <p:nvSpPr>
            <p:cNvPr id="176" name="Google Shape;176;p6"/>
            <p:cNvSpPr/>
            <p:nvPr/>
          </p:nvSpPr>
          <p:spPr>
            <a:xfrm>
              <a:off x="1564625" y="2546425"/>
              <a:ext cx="743050" cy="589625"/>
            </a:xfrm>
            <a:custGeom>
              <a:avLst/>
              <a:gdLst/>
              <a:ahLst/>
              <a:cxnLst/>
              <a:rect l="l" t="t" r="r" b="b"/>
              <a:pathLst>
                <a:path w="29722" h="23585" extrusionOk="0">
                  <a:moveTo>
                    <a:pt x="16298" y="9348"/>
                  </a:moveTo>
                  <a:cubicBezTo>
                    <a:pt x="16383" y="9348"/>
                    <a:pt x="16490" y="9415"/>
                    <a:pt x="16679" y="9541"/>
                  </a:cubicBezTo>
                  <a:cubicBezTo>
                    <a:pt x="18313" y="10642"/>
                    <a:pt x="19281" y="12210"/>
                    <a:pt x="19581" y="14211"/>
                  </a:cubicBezTo>
                  <a:cubicBezTo>
                    <a:pt x="19848" y="15812"/>
                    <a:pt x="19414" y="17246"/>
                    <a:pt x="18447" y="18547"/>
                  </a:cubicBezTo>
                  <a:cubicBezTo>
                    <a:pt x="18080" y="19014"/>
                    <a:pt x="17680" y="19315"/>
                    <a:pt x="17179" y="19581"/>
                  </a:cubicBezTo>
                  <a:cubicBezTo>
                    <a:pt x="17029" y="19665"/>
                    <a:pt x="16896" y="19707"/>
                    <a:pt x="16758" y="19707"/>
                  </a:cubicBezTo>
                  <a:cubicBezTo>
                    <a:pt x="16621" y="19707"/>
                    <a:pt x="16479" y="19665"/>
                    <a:pt x="16312" y="19581"/>
                  </a:cubicBezTo>
                  <a:cubicBezTo>
                    <a:pt x="15511" y="19148"/>
                    <a:pt x="15011" y="18481"/>
                    <a:pt x="14644" y="17713"/>
                  </a:cubicBezTo>
                  <a:cubicBezTo>
                    <a:pt x="14177" y="16779"/>
                    <a:pt x="14044" y="15779"/>
                    <a:pt x="14144" y="14411"/>
                  </a:cubicBezTo>
                  <a:cubicBezTo>
                    <a:pt x="14244" y="12877"/>
                    <a:pt x="14911" y="11175"/>
                    <a:pt x="16012" y="9608"/>
                  </a:cubicBezTo>
                  <a:cubicBezTo>
                    <a:pt x="16135" y="9432"/>
                    <a:pt x="16203" y="9348"/>
                    <a:pt x="16298" y="9348"/>
                  </a:cubicBezTo>
                  <a:close/>
                  <a:moveTo>
                    <a:pt x="27220" y="1"/>
                  </a:moveTo>
                  <a:cubicBezTo>
                    <a:pt x="27070" y="1"/>
                    <a:pt x="26920" y="34"/>
                    <a:pt x="26753" y="101"/>
                  </a:cubicBezTo>
                  <a:cubicBezTo>
                    <a:pt x="25552" y="534"/>
                    <a:pt x="24384" y="1035"/>
                    <a:pt x="23184" y="1502"/>
                  </a:cubicBezTo>
                  <a:cubicBezTo>
                    <a:pt x="20048" y="2736"/>
                    <a:pt x="17213" y="4504"/>
                    <a:pt x="14844" y="6872"/>
                  </a:cubicBezTo>
                  <a:cubicBezTo>
                    <a:pt x="14295" y="7421"/>
                    <a:pt x="13746" y="7620"/>
                    <a:pt x="13067" y="7620"/>
                  </a:cubicBezTo>
                  <a:cubicBezTo>
                    <a:pt x="12963" y="7620"/>
                    <a:pt x="12854" y="7615"/>
                    <a:pt x="12743" y="7606"/>
                  </a:cubicBezTo>
                  <a:cubicBezTo>
                    <a:pt x="12608" y="7601"/>
                    <a:pt x="12474" y="7598"/>
                    <a:pt x="12342" y="7598"/>
                  </a:cubicBezTo>
                  <a:cubicBezTo>
                    <a:pt x="10009" y="7598"/>
                    <a:pt x="7974" y="8426"/>
                    <a:pt x="6238" y="9941"/>
                  </a:cubicBezTo>
                  <a:cubicBezTo>
                    <a:pt x="4871" y="11175"/>
                    <a:pt x="3803" y="12610"/>
                    <a:pt x="2902" y="14244"/>
                  </a:cubicBezTo>
                  <a:cubicBezTo>
                    <a:pt x="1535" y="16880"/>
                    <a:pt x="567" y="19682"/>
                    <a:pt x="67" y="22584"/>
                  </a:cubicBezTo>
                  <a:cubicBezTo>
                    <a:pt x="0" y="23117"/>
                    <a:pt x="67" y="23284"/>
                    <a:pt x="634" y="23418"/>
                  </a:cubicBezTo>
                  <a:cubicBezTo>
                    <a:pt x="1068" y="23518"/>
                    <a:pt x="1568" y="23551"/>
                    <a:pt x="2035" y="23584"/>
                  </a:cubicBezTo>
                  <a:cubicBezTo>
                    <a:pt x="2169" y="23584"/>
                    <a:pt x="2302" y="23584"/>
                    <a:pt x="2402" y="23451"/>
                  </a:cubicBezTo>
                  <a:cubicBezTo>
                    <a:pt x="2736" y="23117"/>
                    <a:pt x="3036" y="22850"/>
                    <a:pt x="3169" y="22350"/>
                  </a:cubicBezTo>
                  <a:cubicBezTo>
                    <a:pt x="3703" y="20349"/>
                    <a:pt x="4337" y="18414"/>
                    <a:pt x="5237" y="16579"/>
                  </a:cubicBezTo>
                  <a:cubicBezTo>
                    <a:pt x="6038" y="14945"/>
                    <a:pt x="6972" y="13377"/>
                    <a:pt x="8173" y="12009"/>
                  </a:cubicBezTo>
                  <a:cubicBezTo>
                    <a:pt x="9207" y="10775"/>
                    <a:pt x="10475" y="9874"/>
                    <a:pt x="12009" y="9407"/>
                  </a:cubicBezTo>
                  <a:cubicBezTo>
                    <a:pt x="12136" y="9382"/>
                    <a:pt x="12262" y="9318"/>
                    <a:pt x="12404" y="9318"/>
                  </a:cubicBezTo>
                  <a:cubicBezTo>
                    <a:pt x="12448" y="9318"/>
                    <a:pt x="12495" y="9325"/>
                    <a:pt x="12543" y="9341"/>
                  </a:cubicBezTo>
                  <a:cubicBezTo>
                    <a:pt x="12576" y="9508"/>
                    <a:pt x="12476" y="9574"/>
                    <a:pt x="12543" y="9741"/>
                  </a:cubicBezTo>
                  <a:cubicBezTo>
                    <a:pt x="12142" y="10408"/>
                    <a:pt x="11842" y="11109"/>
                    <a:pt x="11542" y="11809"/>
                  </a:cubicBezTo>
                  <a:cubicBezTo>
                    <a:pt x="11008" y="13277"/>
                    <a:pt x="10708" y="14778"/>
                    <a:pt x="10908" y="16379"/>
                  </a:cubicBezTo>
                  <a:cubicBezTo>
                    <a:pt x="11175" y="18314"/>
                    <a:pt x="12176" y="19782"/>
                    <a:pt x="14144" y="20449"/>
                  </a:cubicBezTo>
                  <a:cubicBezTo>
                    <a:pt x="15011" y="20749"/>
                    <a:pt x="15945" y="20949"/>
                    <a:pt x="16879" y="21116"/>
                  </a:cubicBezTo>
                  <a:cubicBezTo>
                    <a:pt x="17181" y="21174"/>
                    <a:pt x="17479" y="21204"/>
                    <a:pt x="17774" y="21204"/>
                  </a:cubicBezTo>
                  <a:cubicBezTo>
                    <a:pt x="18324" y="21204"/>
                    <a:pt x="18859" y="21100"/>
                    <a:pt x="19381" y="20882"/>
                  </a:cubicBezTo>
                  <a:cubicBezTo>
                    <a:pt x="20015" y="20616"/>
                    <a:pt x="20582" y="20215"/>
                    <a:pt x="21082" y="19748"/>
                  </a:cubicBezTo>
                  <a:cubicBezTo>
                    <a:pt x="23350" y="17647"/>
                    <a:pt x="23751" y="14978"/>
                    <a:pt x="22350" y="12276"/>
                  </a:cubicBezTo>
                  <a:cubicBezTo>
                    <a:pt x="21382" y="10542"/>
                    <a:pt x="19915" y="9374"/>
                    <a:pt x="18013" y="8707"/>
                  </a:cubicBezTo>
                  <a:cubicBezTo>
                    <a:pt x="17746" y="8607"/>
                    <a:pt x="17446" y="8574"/>
                    <a:pt x="17246" y="8407"/>
                  </a:cubicBezTo>
                  <a:cubicBezTo>
                    <a:pt x="17246" y="8207"/>
                    <a:pt x="17379" y="8107"/>
                    <a:pt x="17446" y="8040"/>
                  </a:cubicBezTo>
                  <a:cubicBezTo>
                    <a:pt x="18113" y="7373"/>
                    <a:pt x="18780" y="6772"/>
                    <a:pt x="19514" y="6205"/>
                  </a:cubicBezTo>
                  <a:cubicBezTo>
                    <a:pt x="21216" y="4771"/>
                    <a:pt x="23184" y="3803"/>
                    <a:pt x="25218" y="2970"/>
                  </a:cubicBezTo>
                  <a:cubicBezTo>
                    <a:pt x="26353" y="2536"/>
                    <a:pt x="27420" y="2102"/>
                    <a:pt x="28554" y="1702"/>
                  </a:cubicBezTo>
                  <a:cubicBezTo>
                    <a:pt x="28854" y="1569"/>
                    <a:pt x="29188" y="1435"/>
                    <a:pt x="29488" y="1268"/>
                  </a:cubicBezTo>
                  <a:cubicBezTo>
                    <a:pt x="29722" y="1168"/>
                    <a:pt x="29722" y="1001"/>
                    <a:pt x="29488" y="801"/>
                  </a:cubicBezTo>
                  <a:cubicBezTo>
                    <a:pt x="29355" y="735"/>
                    <a:pt x="29188" y="601"/>
                    <a:pt x="29021" y="568"/>
                  </a:cubicBezTo>
                  <a:cubicBezTo>
                    <a:pt x="28587" y="401"/>
                    <a:pt x="28154" y="268"/>
                    <a:pt x="27687" y="101"/>
                  </a:cubicBezTo>
                  <a:cubicBezTo>
                    <a:pt x="27520" y="34"/>
                    <a:pt x="27370" y="1"/>
                    <a:pt x="27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2040800" y="2516600"/>
              <a:ext cx="325250" cy="238350"/>
            </a:xfrm>
            <a:custGeom>
              <a:avLst/>
              <a:gdLst/>
              <a:ahLst/>
              <a:cxnLst/>
              <a:rect l="l" t="t" r="r" b="b"/>
              <a:pathLst>
                <a:path w="13010" h="9534" extrusionOk="0">
                  <a:moveTo>
                    <a:pt x="9854" y="1"/>
                  </a:moveTo>
                  <a:cubicBezTo>
                    <a:pt x="9775" y="1"/>
                    <a:pt x="9693" y="9"/>
                    <a:pt x="9607" y="26"/>
                  </a:cubicBezTo>
                  <a:cubicBezTo>
                    <a:pt x="8773" y="93"/>
                    <a:pt x="7873" y="126"/>
                    <a:pt x="7039" y="193"/>
                  </a:cubicBezTo>
                  <a:cubicBezTo>
                    <a:pt x="5035" y="223"/>
                    <a:pt x="3032" y="364"/>
                    <a:pt x="1029" y="364"/>
                  </a:cubicBezTo>
                  <a:cubicBezTo>
                    <a:pt x="831" y="364"/>
                    <a:pt x="632" y="363"/>
                    <a:pt x="434" y="360"/>
                  </a:cubicBezTo>
                  <a:cubicBezTo>
                    <a:pt x="267" y="360"/>
                    <a:pt x="134" y="393"/>
                    <a:pt x="34" y="560"/>
                  </a:cubicBezTo>
                  <a:cubicBezTo>
                    <a:pt x="0" y="727"/>
                    <a:pt x="34" y="860"/>
                    <a:pt x="167" y="927"/>
                  </a:cubicBezTo>
                  <a:cubicBezTo>
                    <a:pt x="868" y="1427"/>
                    <a:pt x="1501" y="2028"/>
                    <a:pt x="2502" y="2061"/>
                  </a:cubicBezTo>
                  <a:cubicBezTo>
                    <a:pt x="2703" y="2065"/>
                    <a:pt x="2904" y="2066"/>
                    <a:pt x="3105" y="2066"/>
                  </a:cubicBezTo>
                  <a:cubicBezTo>
                    <a:pt x="4739" y="2066"/>
                    <a:pt x="6372" y="1957"/>
                    <a:pt x="8006" y="1928"/>
                  </a:cubicBezTo>
                  <a:cubicBezTo>
                    <a:pt x="8473" y="1928"/>
                    <a:pt x="8940" y="1894"/>
                    <a:pt x="9474" y="1894"/>
                  </a:cubicBezTo>
                  <a:cubicBezTo>
                    <a:pt x="9440" y="2194"/>
                    <a:pt x="9340" y="2361"/>
                    <a:pt x="9207" y="2495"/>
                  </a:cubicBezTo>
                  <a:cubicBezTo>
                    <a:pt x="8707" y="3295"/>
                    <a:pt x="8306" y="4129"/>
                    <a:pt x="7806" y="4930"/>
                  </a:cubicBezTo>
                  <a:cubicBezTo>
                    <a:pt x="7205" y="5897"/>
                    <a:pt x="6605" y="6831"/>
                    <a:pt x="6005" y="7798"/>
                  </a:cubicBezTo>
                  <a:cubicBezTo>
                    <a:pt x="5671" y="8399"/>
                    <a:pt x="5771" y="8666"/>
                    <a:pt x="6338" y="9033"/>
                  </a:cubicBezTo>
                  <a:cubicBezTo>
                    <a:pt x="6605" y="9133"/>
                    <a:pt x="6805" y="9233"/>
                    <a:pt x="7039" y="9366"/>
                  </a:cubicBezTo>
                  <a:cubicBezTo>
                    <a:pt x="7283" y="9477"/>
                    <a:pt x="7524" y="9533"/>
                    <a:pt x="7752" y="9533"/>
                  </a:cubicBezTo>
                  <a:cubicBezTo>
                    <a:pt x="8206" y="9533"/>
                    <a:pt x="8606" y="9311"/>
                    <a:pt x="8873" y="8866"/>
                  </a:cubicBezTo>
                  <a:cubicBezTo>
                    <a:pt x="9807" y="7432"/>
                    <a:pt x="10775" y="6031"/>
                    <a:pt x="11642" y="4596"/>
                  </a:cubicBezTo>
                  <a:cubicBezTo>
                    <a:pt x="12142" y="3762"/>
                    <a:pt x="12643" y="2928"/>
                    <a:pt x="12876" y="1961"/>
                  </a:cubicBezTo>
                  <a:cubicBezTo>
                    <a:pt x="13010" y="1461"/>
                    <a:pt x="12976" y="1394"/>
                    <a:pt x="12509" y="1127"/>
                  </a:cubicBezTo>
                  <a:cubicBezTo>
                    <a:pt x="11842" y="793"/>
                    <a:pt x="11175" y="527"/>
                    <a:pt x="10508" y="193"/>
                  </a:cubicBezTo>
                  <a:cubicBezTo>
                    <a:pt x="10285" y="69"/>
                    <a:pt x="10081" y="1"/>
                    <a:pt x="9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6"/>
          <p:cNvSpPr/>
          <p:nvPr/>
        </p:nvSpPr>
        <p:spPr>
          <a:xfrm>
            <a:off x="7297375" y="4187625"/>
            <a:ext cx="2081349" cy="1788456"/>
          </a:xfrm>
          <a:custGeom>
            <a:avLst/>
            <a:gdLst/>
            <a:ahLst/>
            <a:cxnLst/>
            <a:rect l="l" t="t" r="r" b="b"/>
            <a:pathLst>
              <a:path w="38615" h="33181" extrusionOk="0">
                <a:moveTo>
                  <a:pt x="38406" y="14567"/>
                </a:moveTo>
                <a:lnTo>
                  <a:pt x="38406" y="14567"/>
                </a:lnTo>
                <a:cubicBezTo>
                  <a:pt x="38447" y="14567"/>
                  <a:pt x="38495" y="15009"/>
                  <a:pt x="38481" y="15490"/>
                </a:cubicBezTo>
                <a:cubicBezTo>
                  <a:pt x="38481" y="15657"/>
                  <a:pt x="38448" y="15824"/>
                  <a:pt x="38448" y="15991"/>
                </a:cubicBezTo>
                <a:cubicBezTo>
                  <a:pt x="38410" y="16123"/>
                  <a:pt x="38394" y="16267"/>
                  <a:pt x="38381" y="16409"/>
                </a:cubicBezTo>
                <a:lnTo>
                  <a:pt x="38381" y="16409"/>
                </a:lnTo>
                <a:cubicBezTo>
                  <a:pt x="38330" y="15035"/>
                  <a:pt x="38364" y="14567"/>
                  <a:pt x="38406" y="14567"/>
                </a:cubicBezTo>
                <a:close/>
                <a:moveTo>
                  <a:pt x="38466" y="18164"/>
                </a:moveTo>
                <a:lnTo>
                  <a:pt x="38466" y="18164"/>
                </a:lnTo>
                <a:cubicBezTo>
                  <a:pt x="38472" y="18251"/>
                  <a:pt x="38477" y="18338"/>
                  <a:pt x="38481" y="18426"/>
                </a:cubicBezTo>
                <a:cubicBezTo>
                  <a:pt x="38476" y="18337"/>
                  <a:pt x="38471" y="18250"/>
                  <a:pt x="38466" y="18164"/>
                </a:cubicBezTo>
                <a:close/>
                <a:moveTo>
                  <a:pt x="16684" y="4139"/>
                </a:moveTo>
                <a:cubicBezTo>
                  <a:pt x="17360" y="4139"/>
                  <a:pt x="18034" y="4165"/>
                  <a:pt x="18701" y="4215"/>
                </a:cubicBezTo>
                <a:cubicBezTo>
                  <a:pt x="21136" y="4416"/>
                  <a:pt x="23604" y="4883"/>
                  <a:pt x="25939" y="5550"/>
                </a:cubicBezTo>
                <a:cubicBezTo>
                  <a:pt x="28141" y="6184"/>
                  <a:pt x="30309" y="7051"/>
                  <a:pt x="32277" y="8352"/>
                </a:cubicBezTo>
                <a:cubicBezTo>
                  <a:pt x="35365" y="10381"/>
                  <a:pt x="37675" y="13369"/>
                  <a:pt x="38316" y="16951"/>
                </a:cubicBezTo>
                <a:lnTo>
                  <a:pt x="38316" y="16951"/>
                </a:lnTo>
                <a:cubicBezTo>
                  <a:pt x="38243" y="17401"/>
                  <a:pt x="38129" y="17830"/>
                  <a:pt x="38014" y="18259"/>
                </a:cubicBezTo>
                <a:cubicBezTo>
                  <a:pt x="37714" y="19293"/>
                  <a:pt x="37314" y="20260"/>
                  <a:pt x="36780" y="21194"/>
                </a:cubicBezTo>
                <a:cubicBezTo>
                  <a:pt x="35713" y="23029"/>
                  <a:pt x="34278" y="24563"/>
                  <a:pt x="32544" y="25731"/>
                </a:cubicBezTo>
                <a:cubicBezTo>
                  <a:pt x="29393" y="27965"/>
                  <a:pt x="25627" y="28945"/>
                  <a:pt x="21838" y="28945"/>
                </a:cubicBezTo>
                <a:cubicBezTo>
                  <a:pt x="21215" y="28945"/>
                  <a:pt x="20590" y="28918"/>
                  <a:pt x="19968" y="28866"/>
                </a:cubicBezTo>
                <a:cubicBezTo>
                  <a:pt x="17600" y="28666"/>
                  <a:pt x="15198" y="28133"/>
                  <a:pt x="12963" y="27332"/>
                </a:cubicBezTo>
                <a:cubicBezTo>
                  <a:pt x="10928" y="26632"/>
                  <a:pt x="8960" y="25664"/>
                  <a:pt x="7259" y="24330"/>
                </a:cubicBezTo>
                <a:cubicBezTo>
                  <a:pt x="5591" y="23029"/>
                  <a:pt x="4290" y="21361"/>
                  <a:pt x="3456" y="19426"/>
                </a:cubicBezTo>
                <a:cubicBezTo>
                  <a:pt x="3050" y="18552"/>
                  <a:pt x="2820" y="17647"/>
                  <a:pt x="2655" y="16714"/>
                </a:cubicBezTo>
                <a:lnTo>
                  <a:pt x="2655" y="16714"/>
                </a:lnTo>
                <a:cubicBezTo>
                  <a:pt x="2666" y="16651"/>
                  <a:pt x="2677" y="16588"/>
                  <a:pt x="2689" y="16524"/>
                </a:cubicBezTo>
                <a:cubicBezTo>
                  <a:pt x="3423" y="12722"/>
                  <a:pt x="6025" y="9486"/>
                  <a:pt x="9494" y="7818"/>
                </a:cubicBezTo>
                <a:cubicBezTo>
                  <a:pt x="10361" y="7384"/>
                  <a:pt x="11295" y="7084"/>
                  <a:pt x="12196" y="6884"/>
                </a:cubicBezTo>
                <a:cubicBezTo>
                  <a:pt x="12296" y="6884"/>
                  <a:pt x="12263" y="4983"/>
                  <a:pt x="12196" y="4816"/>
                </a:cubicBezTo>
                <a:cubicBezTo>
                  <a:pt x="12210" y="4809"/>
                  <a:pt x="12217" y="4713"/>
                  <a:pt x="12219" y="4567"/>
                </a:cubicBezTo>
                <a:lnTo>
                  <a:pt x="12219" y="4567"/>
                </a:lnTo>
                <a:cubicBezTo>
                  <a:pt x="13686" y="4269"/>
                  <a:pt x="15190" y="4139"/>
                  <a:pt x="16684" y="4139"/>
                </a:cubicBezTo>
                <a:close/>
                <a:moveTo>
                  <a:pt x="16541" y="1"/>
                </a:moveTo>
                <a:cubicBezTo>
                  <a:pt x="13331" y="1"/>
                  <a:pt x="10136" y="601"/>
                  <a:pt x="7292" y="2214"/>
                </a:cubicBezTo>
                <a:cubicBezTo>
                  <a:pt x="5358" y="3315"/>
                  <a:pt x="3690" y="4849"/>
                  <a:pt x="2522" y="6784"/>
                </a:cubicBezTo>
                <a:cubicBezTo>
                  <a:pt x="1322" y="8785"/>
                  <a:pt x="654" y="11120"/>
                  <a:pt x="321" y="13455"/>
                </a:cubicBezTo>
                <a:cubicBezTo>
                  <a:pt x="154" y="14556"/>
                  <a:pt x="87" y="15724"/>
                  <a:pt x="87" y="16891"/>
                </a:cubicBezTo>
                <a:cubicBezTo>
                  <a:pt x="75" y="17263"/>
                  <a:pt x="64" y="17637"/>
                  <a:pt x="54" y="18012"/>
                </a:cubicBezTo>
                <a:lnTo>
                  <a:pt x="54" y="18012"/>
                </a:lnTo>
                <a:cubicBezTo>
                  <a:pt x="54" y="18011"/>
                  <a:pt x="53" y="18010"/>
                  <a:pt x="52" y="18010"/>
                </a:cubicBezTo>
                <a:cubicBezTo>
                  <a:pt x="7" y="18010"/>
                  <a:pt x="0" y="19939"/>
                  <a:pt x="32" y="20483"/>
                </a:cubicBezTo>
                <a:lnTo>
                  <a:pt x="32" y="20483"/>
                </a:lnTo>
                <a:cubicBezTo>
                  <a:pt x="39" y="21314"/>
                  <a:pt x="66" y="22144"/>
                  <a:pt x="121" y="22962"/>
                </a:cubicBezTo>
                <a:cubicBezTo>
                  <a:pt x="287" y="25331"/>
                  <a:pt x="855" y="27699"/>
                  <a:pt x="2256" y="29700"/>
                </a:cubicBezTo>
                <a:cubicBezTo>
                  <a:pt x="2856" y="30634"/>
                  <a:pt x="3657" y="31402"/>
                  <a:pt x="4524" y="32002"/>
                </a:cubicBezTo>
                <a:lnTo>
                  <a:pt x="4524" y="31368"/>
                </a:lnTo>
                <a:lnTo>
                  <a:pt x="4524" y="29901"/>
                </a:lnTo>
                <a:lnTo>
                  <a:pt x="4524" y="28466"/>
                </a:lnTo>
                <a:cubicBezTo>
                  <a:pt x="4524" y="28366"/>
                  <a:pt x="4591" y="27866"/>
                  <a:pt x="4524" y="27832"/>
                </a:cubicBezTo>
                <a:cubicBezTo>
                  <a:pt x="2789" y="26632"/>
                  <a:pt x="1588" y="24830"/>
                  <a:pt x="921" y="22862"/>
                </a:cubicBezTo>
                <a:cubicBezTo>
                  <a:pt x="488" y="21728"/>
                  <a:pt x="287" y="20527"/>
                  <a:pt x="154" y="19326"/>
                </a:cubicBezTo>
                <a:cubicBezTo>
                  <a:pt x="152" y="19303"/>
                  <a:pt x="150" y="19280"/>
                  <a:pt x="148" y="19256"/>
                </a:cubicBezTo>
                <a:lnTo>
                  <a:pt x="148" y="19256"/>
                </a:lnTo>
                <a:cubicBezTo>
                  <a:pt x="167" y="18977"/>
                  <a:pt x="191" y="18698"/>
                  <a:pt x="221" y="18426"/>
                </a:cubicBezTo>
                <a:cubicBezTo>
                  <a:pt x="560" y="15090"/>
                  <a:pt x="1611" y="11816"/>
                  <a:pt x="3756" y="9271"/>
                </a:cubicBezTo>
                <a:lnTo>
                  <a:pt x="3756" y="9271"/>
                </a:lnTo>
                <a:cubicBezTo>
                  <a:pt x="3555" y="9665"/>
                  <a:pt x="3377" y="10070"/>
                  <a:pt x="3223" y="10487"/>
                </a:cubicBezTo>
                <a:cubicBezTo>
                  <a:pt x="2823" y="11521"/>
                  <a:pt x="2589" y="12621"/>
                  <a:pt x="2489" y="13689"/>
                </a:cubicBezTo>
                <a:cubicBezTo>
                  <a:pt x="2389" y="15524"/>
                  <a:pt x="2389" y="17392"/>
                  <a:pt x="2456" y="19226"/>
                </a:cubicBezTo>
                <a:cubicBezTo>
                  <a:pt x="2522" y="21394"/>
                  <a:pt x="3156" y="23563"/>
                  <a:pt x="4324" y="25397"/>
                </a:cubicBezTo>
                <a:cubicBezTo>
                  <a:pt x="6825" y="29400"/>
                  <a:pt x="11596" y="31435"/>
                  <a:pt x="15999" y="32502"/>
                </a:cubicBezTo>
                <a:cubicBezTo>
                  <a:pt x="17860" y="32942"/>
                  <a:pt x="19771" y="33181"/>
                  <a:pt x="21672" y="33181"/>
                </a:cubicBezTo>
                <a:cubicBezTo>
                  <a:pt x="24678" y="33181"/>
                  <a:pt x="27658" y="32583"/>
                  <a:pt x="30376" y="31235"/>
                </a:cubicBezTo>
                <a:cubicBezTo>
                  <a:pt x="34445" y="29200"/>
                  <a:pt x="37514" y="25564"/>
                  <a:pt x="38315" y="21028"/>
                </a:cubicBezTo>
                <a:cubicBezTo>
                  <a:pt x="38615" y="19360"/>
                  <a:pt x="38515" y="17658"/>
                  <a:pt x="38515" y="15991"/>
                </a:cubicBezTo>
                <a:cubicBezTo>
                  <a:pt x="38515" y="14656"/>
                  <a:pt x="38481" y="13355"/>
                  <a:pt x="38181" y="12054"/>
                </a:cubicBezTo>
                <a:cubicBezTo>
                  <a:pt x="37681" y="9920"/>
                  <a:pt x="36513" y="8052"/>
                  <a:pt x="35012" y="6484"/>
                </a:cubicBezTo>
                <a:cubicBezTo>
                  <a:pt x="31610" y="2915"/>
                  <a:pt x="26706" y="1347"/>
                  <a:pt x="22003" y="513"/>
                </a:cubicBezTo>
                <a:cubicBezTo>
                  <a:pt x="20219" y="197"/>
                  <a:pt x="18378" y="1"/>
                  <a:pt x="1654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7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181" name="Google Shape;181;p7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6" name="Google Shape;206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07" name="Google Shape;207;p7"/>
          <p:cNvGrpSpPr/>
          <p:nvPr/>
        </p:nvGrpSpPr>
        <p:grpSpPr>
          <a:xfrm rot="-6604068">
            <a:off x="-1112783" y="3919745"/>
            <a:ext cx="2384329" cy="2738096"/>
            <a:chOff x="1618800" y="-1482250"/>
            <a:chExt cx="2384550" cy="2738350"/>
          </a:xfrm>
        </p:grpSpPr>
        <p:sp>
          <p:nvSpPr>
            <p:cNvPr id="208" name="Google Shape;208;p7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7"/>
          <p:cNvGrpSpPr/>
          <p:nvPr/>
        </p:nvGrpSpPr>
        <p:grpSpPr>
          <a:xfrm rot="-9063091">
            <a:off x="8242860" y="-137558"/>
            <a:ext cx="1700478" cy="1888774"/>
            <a:chOff x="5330850" y="2543100"/>
            <a:chExt cx="599425" cy="665800"/>
          </a:xfrm>
        </p:grpSpPr>
        <p:sp>
          <p:nvSpPr>
            <p:cNvPr id="213" name="Google Shape;213;p7"/>
            <p:cNvSpPr/>
            <p:nvPr/>
          </p:nvSpPr>
          <p:spPr>
            <a:xfrm>
              <a:off x="5330850" y="2579300"/>
              <a:ext cx="545200" cy="629600"/>
            </a:xfrm>
            <a:custGeom>
              <a:avLst/>
              <a:gdLst/>
              <a:ahLst/>
              <a:cxnLst/>
              <a:rect l="l" t="t" r="r" b="b"/>
              <a:pathLst>
                <a:path w="21808" h="25184" extrusionOk="0">
                  <a:moveTo>
                    <a:pt x="11801" y="0"/>
                  </a:moveTo>
                  <a:cubicBezTo>
                    <a:pt x="8433" y="0"/>
                    <a:pt x="5018" y="1296"/>
                    <a:pt x="2761" y="3789"/>
                  </a:cubicBezTo>
                  <a:cubicBezTo>
                    <a:pt x="1360" y="5290"/>
                    <a:pt x="459" y="7225"/>
                    <a:pt x="159" y="9227"/>
                  </a:cubicBezTo>
                  <a:cubicBezTo>
                    <a:pt x="23" y="10236"/>
                    <a:pt x="0" y="11301"/>
                    <a:pt x="5" y="12358"/>
                  </a:cubicBezTo>
                  <a:lnTo>
                    <a:pt x="5" y="12358"/>
                  </a:lnTo>
                  <a:cubicBezTo>
                    <a:pt x="2" y="12937"/>
                    <a:pt x="9" y="13584"/>
                    <a:pt x="23" y="14013"/>
                  </a:cubicBezTo>
                  <a:lnTo>
                    <a:pt x="23" y="14013"/>
                  </a:lnTo>
                  <a:cubicBezTo>
                    <a:pt x="24" y="14210"/>
                    <a:pt x="26" y="14404"/>
                    <a:pt x="26" y="14597"/>
                  </a:cubicBezTo>
                  <a:cubicBezTo>
                    <a:pt x="26" y="15598"/>
                    <a:pt x="159" y="16565"/>
                    <a:pt x="459" y="17466"/>
                  </a:cubicBezTo>
                  <a:cubicBezTo>
                    <a:pt x="1693" y="21736"/>
                    <a:pt x="5596" y="24471"/>
                    <a:pt x="9866" y="25071"/>
                  </a:cubicBezTo>
                  <a:cubicBezTo>
                    <a:pt x="10404" y="25146"/>
                    <a:pt x="10946" y="25184"/>
                    <a:pt x="11488" y="25184"/>
                  </a:cubicBezTo>
                  <a:cubicBezTo>
                    <a:pt x="13366" y="25184"/>
                    <a:pt x="15232" y="24728"/>
                    <a:pt x="16838" y="23770"/>
                  </a:cubicBezTo>
                  <a:cubicBezTo>
                    <a:pt x="18639" y="22736"/>
                    <a:pt x="20173" y="21068"/>
                    <a:pt x="20507" y="18934"/>
                  </a:cubicBezTo>
                  <a:cubicBezTo>
                    <a:pt x="20640" y="18266"/>
                    <a:pt x="20540" y="17499"/>
                    <a:pt x="20507" y="16832"/>
                  </a:cubicBezTo>
                  <a:lnTo>
                    <a:pt x="20507" y="15398"/>
                  </a:lnTo>
                  <a:cubicBezTo>
                    <a:pt x="20540" y="15331"/>
                    <a:pt x="20507" y="15098"/>
                    <a:pt x="20507" y="14931"/>
                  </a:cubicBezTo>
                  <a:cubicBezTo>
                    <a:pt x="19940" y="18667"/>
                    <a:pt x="15870" y="20835"/>
                    <a:pt x="12434" y="21102"/>
                  </a:cubicBezTo>
                  <a:cubicBezTo>
                    <a:pt x="12128" y="21124"/>
                    <a:pt x="11820" y="21136"/>
                    <a:pt x="11512" y="21136"/>
                  </a:cubicBezTo>
                  <a:cubicBezTo>
                    <a:pt x="7737" y="21136"/>
                    <a:pt x="3955" y="19444"/>
                    <a:pt x="1827" y="16298"/>
                  </a:cubicBezTo>
                  <a:cubicBezTo>
                    <a:pt x="1293" y="15531"/>
                    <a:pt x="860" y="14631"/>
                    <a:pt x="526" y="13730"/>
                  </a:cubicBezTo>
                  <a:cubicBezTo>
                    <a:pt x="413" y="13413"/>
                    <a:pt x="346" y="13097"/>
                    <a:pt x="283" y="12791"/>
                  </a:cubicBezTo>
                  <a:lnTo>
                    <a:pt x="283" y="12791"/>
                  </a:lnTo>
                  <a:cubicBezTo>
                    <a:pt x="584" y="11379"/>
                    <a:pt x="1203" y="10042"/>
                    <a:pt x="2027" y="8893"/>
                  </a:cubicBezTo>
                  <a:cubicBezTo>
                    <a:pt x="4261" y="5809"/>
                    <a:pt x="8098" y="4239"/>
                    <a:pt x="11858" y="4239"/>
                  </a:cubicBezTo>
                  <a:cubicBezTo>
                    <a:pt x="12084" y="4239"/>
                    <a:pt x="12310" y="4245"/>
                    <a:pt x="12535" y="4256"/>
                  </a:cubicBezTo>
                  <a:cubicBezTo>
                    <a:pt x="14803" y="4390"/>
                    <a:pt x="17004" y="5124"/>
                    <a:pt x="18806" y="6458"/>
                  </a:cubicBezTo>
                  <a:cubicBezTo>
                    <a:pt x="19540" y="7025"/>
                    <a:pt x="20240" y="7692"/>
                    <a:pt x="20807" y="8426"/>
                  </a:cubicBezTo>
                  <a:cubicBezTo>
                    <a:pt x="21041" y="8760"/>
                    <a:pt x="21207" y="9093"/>
                    <a:pt x="21374" y="9460"/>
                  </a:cubicBezTo>
                  <a:cubicBezTo>
                    <a:pt x="21474" y="9627"/>
                    <a:pt x="21508" y="9860"/>
                    <a:pt x="21541" y="10027"/>
                  </a:cubicBezTo>
                  <a:cubicBezTo>
                    <a:pt x="21541" y="10094"/>
                    <a:pt x="21574" y="10127"/>
                    <a:pt x="21574" y="10227"/>
                  </a:cubicBezTo>
                  <a:cubicBezTo>
                    <a:pt x="21636" y="10537"/>
                    <a:pt x="21655" y="10918"/>
                    <a:pt x="21657" y="10918"/>
                  </a:cubicBezTo>
                  <a:cubicBezTo>
                    <a:pt x="21660" y="10918"/>
                    <a:pt x="21641" y="10413"/>
                    <a:pt x="21641" y="8711"/>
                  </a:cubicBezTo>
                  <a:lnTo>
                    <a:pt x="21641" y="8711"/>
                  </a:lnTo>
                  <a:cubicBezTo>
                    <a:pt x="21641" y="8964"/>
                    <a:pt x="21642" y="10761"/>
                    <a:pt x="21674" y="10761"/>
                  </a:cubicBezTo>
                  <a:cubicBezTo>
                    <a:pt x="21708" y="10761"/>
                    <a:pt x="21674" y="8693"/>
                    <a:pt x="21674" y="8693"/>
                  </a:cubicBezTo>
                  <a:cubicBezTo>
                    <a:pt x="21674" y="7525"/>
                    <a:pt x="21808" y="6258"/>
                    <a:pt x="21341" y="5190"/>
                  </a:cubicBezTo>
                  <a:cubicBezTo>
                    <a:pt x="21007" y="4423"/>
                    <a:pt x="20507" y="3789"/>
                    <a:pt x="19940" y="3222"/>
                  </a:cubicBezTo>
                  <a:cubicBezTo>
                    <a:pt x="18472" y="1755"/>
                    <a:pt x="16504" y="754"/>
                    <a:pt x="14503" y="287"/>
                  </a:cubicBezTo>
                  <a:cubicBezTo>
                    <a:pt x="13621" y="95"/>
                    <a:pt x="12713" y="0"/>
                    <a:pt x="11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5701750" y="2543100"/>
              <a:ext cx="228525" cy="316925"/>
            </a:xfrm>
            <a:custGeom>
              <a:avLst/>
              <a:gdLst/>
              <a:ahLst/>
              <a:cxnLst/>
              <a:rect l="l" t="t" r="r" b="b"/>
              <a:pathLst>
                <a:path w="9141" h="12677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5379" y="30"/>
                    <a:pt x="5387" y="59"/>
                    <a:pt x="5395" y="89"/>
                  </a:cubicBezTo>
                  <a:lnTo>
                    <a:pt x="5395" y="89"/>
                  </a:lnTo>
                  <a:cubicBezTo>
                    <a:pt x="5390" y="54"/>
                    <a:pt x="5382" y="24"/>
                    <a:pt x="5371" y="0"/>
                  </a:cubicBezTo>
                  <a:close/>
                  <a:moveTo>
                    <a:pt x="134" y="6805"/>
                  </a:move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close/>
                  <a:moveTo>
                    <a:pt x="9040" y="12676"/>
                  </a:moveTo>
                  <a:cubicBezTo>
                    <a:pt x="9040" y="12676"/>
                    <a:pt x="9040" y="12676"/>
                    <a:pt x="9040" y="12676"/>
                  </a:cubicBezTo>
                  <a:cubicBezTo>
                    <a:pt x="9040" y="12676"/>
                    <a:pt x="9040" y="12676"/>
                    <a:pt x="9040" y="12676"/>
                  </a:cubicBezTo>
                  <a:close/>
                  <a:moveTo>
                    <a:pt x="5395" y="89"/>
                  </a:moveTo>
                  <a:cubicBezTo>
                    <a:pt x="5416" y="255"/>
                    <a:pt x="5371" y="524"/>
                    <a:pt x="5371" y="634"/>
                  </a:cubicBezTo>
                  <a:lnTo>
                    <a:pt x="5371" y="2068"/>
                  </a:lnTo>
                  <a:lnTo>
                    <a:pt x="5371" y="3536"/>
                  </a:lnTo>
                  <a:cubicBezTo>
                    <a:pt x="5371" y="3736"/>
                    <a:pt x="5337" y="3970"/>
                    <a:pt x="5371" y="4170"/>
                  </a:cubicBezTo>
                  <a:cubicBezTo>
                    <a:pt x="5721" y="5484"/>
                    <a:pt x="6161" y="6773"/>
                    <a:pt x="6685" y="8028"/>
                  </a:cubicBezTo>
                  <a:lnTo>
                    <a:pt x="6685" y="8028"/>
                  </a:lnTo>
                  <a:cubicBezTo>
                    <a:pt x="4502" y="7603"/>
                    <a:pt x="2327" y="7195"/>
                    <a:pt x="134" y="6805"/>
                  </a:cubicBezTo>
                  <a:lnTo>
                    <a:pt x="134" y="6805"/>
                  </a:lnTo>
                  <a:cubicBezTo>
                    <a:pt x="167" y="6817"/>
                    <a:pt x="100" y="8707"/>
                    <a:pt x="100" y="8873"/>
                  </a:cubicBezTo>
                  <a:cubicBezTo>
                    <a:pt x="34" y="9040"/>
                    <a:pt x="0" y="10975"/>
                    <a:pt x="100" y="10975"/>
                  </a:cubicBezTo>
                  <a:cubicBezTo>
                    <a:pt x="3102" y="11542"/>
                    <a:pt x="6038" y="12142"/>
                    <a:pt x="9040" y="12676"/>
                  </a:cubicBezTo>
                  <a:lnTo>
                    <a:pt x="9040" y="12676"/>
                  </a:lnTo>
                  <a:cubicBezTo>
                    <a:pt x="9035" y="12674"/>
                    <a:pt x="9033" y="12632"/>
                    <a:pt x="9033" y="12559"/>
                  </a:cubicBezTo>
                  <a:lnTo>
                    <a:pt x="9033" y="12559"/>
                  </a:lnTo>
                  <a:cubicBezTo>
                    <a:pt x="9058" y="12598"/>
                    <a:pt x="9082" y="12637"/>
                    <a:pt x="9107" y="12676"/>
                  </a:cubicBezTo>
                  <a:lnTo>
                    <a:pt x="9107" y="9140"/>
                  </a:lnTo>
                  <a:cubicBezTo>
                    <a:pt x="9107" y="9007"/>
                    <a:pt x="9140" y="8640"/>
                    <a:pt x="9107" y="8506"/>
                  </a:cubicBezTo>
                  <a:cubicBezTo>
                    <a:pt x="7455" y="5897"/>
                    <a:pt x="6196" y="3059"/>
                    <a:pt x="5395" y="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" name="Google Shape;215;p7"/>
          <p:cNvSpPr/>
          <p:nvPr/>
        </p:nvSpPr>
        <p:spPr>
          <a:xfrm rot="-3002358">
            <a:off x="5760900" y="4497176"/>
            <a:ext cx="1261510" cy="1447561"/>
          </a:xfrm>
          <a:custGeom>
            <a:avLst/>
            <a:gdLst/>
            <a:ahLst/>
            <a:cxnLst/>
            <a:rect l="l" t="t" r="r" b="b"/>
            <a:pathLst>
              <a:path w="19982" h="22929" extrusionOk="0">
                <a:moveTo>
                  <a:pt x="14771" y="2191"/>
                </a:moveTo>
                <a:cubicBezTo>
                  <a:pt x="14824" y="2191"/>
                  <a:pt x="14882" y="2210"/>
                  <a:pt x="14944" y="2247"/>
                </a:cubicBezTo>
                <a:cubicBezTo>
                  <a:pt x="15545" y="2681"/>
                  <a:pt x="16145" y="3048"/>
                  <a:pt x="16746" y="3482"/>
                </a:cubicBezTo>
                <a:cubicBezTo>
                  <a:pt x="17013" y="3582"/>
                  <a:pt x="16979" y="3815"/>
                  <a:pt x="16879" y="4015"/>
                </a:cubicBezTo>
                <a:cubicBezTo>
                  <a:pt x="16646" y="4749"/>
                  <a:pt x="16312" y="5516"/>
                  <a:pt x="15979" y="6217"/>
                </a:cubicBezTo>
                <a:cubicBezTo>
                  <a:pt x="14878" y="8552"/>
                  <a:pt x="13677" y="10753"/>
                  <a:pt x="12543" y="13055"/>
                </a:cubicBezTo>
                <a:cubicBezTo>
                  <a:pt x="12443" y="13255"/>
                  <a:pt x="12309" y="13522"/>
                  <a:pt x="12176" y="13756"/>
                </a:cubicBezTo>
                <a:cubicBezTo>
                  <a:pt x="11642" y="14923"/>
                  <a:pt x="11108" y="16057"/>
                  <a:pt x="10375" y="17158"/>
                </a:cubicBezTo>
                <a:cubicBezTo>
                  <a:pt x="10008" y="17725"/>
                  <a:pt x="9774" y="18359"/>
                  <a:pt x="9441" y="18993"/>
                </a:cubicBezTo>
                <a:cubicBezTo>
                  <a:pt x="9307" y="19260"/>
                  <a:pt x="9140" y="19526"/>
                  <a:pt x="8974" y="19760"/>
                </a:cubicBezTo>
                <a:cubicBezTo>
                  <a:pt x="8873" y="19727"/>
                  <a:pt x="8840" y="19727"/>
                  <a:pt x="8807" y="19727"/>
                </a:cubicBezTo>
                <a:cubicBezTo>
                  <a:pt x="8540" y="19193"/>
                  <a:pt x="8306" y="18659"/>
                  <a:pt x="8040" y="18159"/>
                </a:cubicBezTo>
                <a:cubicBezTo>
                  <a:pt x="7472" y="16858"/>
                  <a:pt x="6939" y="15524"/>
                  <a:pt x="6305" y="14223"/>
                </a:cubicBezTo>
                <a:cubicBezTo>
                  <a:pt x="5504" y="12521"/>
                  <a:pt x="4704" y="10854"/>
                  <a:pt x="4003" y="9152"/>
                </a:cubicBezTo>
                <a:cubicBezTo>
                  <a:pt x="3770" y="8519"/>
                  <a:pt x="3436" y="7851"/>
                  <a:pt x="3136" y="7218"/>
                </a:cubicBezTo>
                <a:cubicBezTo>
                  <a:pt x="2936" y="6751"/>
                  <a:pt x="2936" y="6717"/>
                  <a:pt x="3336" y="6484"/>
                </a:cubicBezTo>
                <a:cubicBezTo>
                  <a:pt x="3503" y="6350"/>
                  <a:pt x="3670" y="6184"/>
                  <a:pt x="3937" y="6150"/>
                </a:cubicBezTo>
                <a:cubicBezTo>
                  <a:pt x="4270" y="6684"/>
                  <a:pt x="4470" y="7318"/>
                  <a:pt x="4704" y="7885"/>
                </a:cubicBezTo>
                <a:cubicBezTo>
                  <a:pt x="5504" y="9819"/>
                  <a:pt x="6272" y="11721"/>
                  <a:pt x="7005" y="13589"/>
                </a:cubicBezTo>
                <a:cubicBezTo>
                  <a:pt x="7270" y="14199"/>
                  <a:pt x="7386" y="14425"/>
                  <a:pt x="7662" y="14425"/>
                </a:cubicBezTo>
                <a:cubicBezTo>
                  <a:pt x="7840" y="14425"/>
                  <a:pt x="8083" y="14332"/>
                  <a:pt x="8473" y="14189"/>
                </a:cubicBezTo>
                <a:cubicBezTo>
                  <a:pt x="9441" y="13822"/>
                  <a:pt x="9874" y="13222"/>
                  <a:pt x="10208" y="12321"/>
                </a:cubicBezTo>
                <a:cubicBezTo>
                  <a:pt x="11475" y="9019"/>
                  <a:pt x="12976" y="5883"/>
                  <a:pt x="14377" y="2714"/>
                </a:cubicBezTo>
                <a:cubicBezTo>
                  <a:pt x="14444" y="2581"/>
                  <a:pt x="14511" y="2481"/>
                  <a:pt x="14544" y="2347"/>
                </a:cubicBezTo>
                <a:cubicBezTo>
                  <a:pt x="14607" y="2243"/>
                  <a:pt x="14682" y="2191"/>
                  <a:pt x="14771" y="2191"/>
                </a:cubicBezTo>
                <a:close/>
                <a:moveTo>
                  <a:pt x="15686" y="1"/>
                </a:moveTo>
                <a:cubicBezTo>
                  <a:pt x="15630" y="1"/>
                  <a:pt x="15572" y="5"/>
                  <a:pt x="15512" y="12"/>
                </a:cubicBezTo>
                <a:cubicBezTo>
                  <a:pt x="14811" y="79"/>
                  <a:pt x="14144" y="313"/>
                  <a:pt x="13443" y="379"/>
                </a:cubicBezTo>
                <a:cubicBezTo>
                  <a:pt x="13010" y="479"/>
                  <a:pt x="12710" y="680"/>
                  <a:pt x="12509" y="1047"/>
                </a:cubicBezTo>
                <a:cubicBezTo>
                  <a:pt x="12142" y="1747"/>
                  <a:pt x="11776" y="2481"/>
                  <a:pt x="11475" y="3215"/>
                </a:cubicBezTo>
                <a:cubicBezTo>
                  <a:pt x="10675" y="5316"/>
                  <a:pt x="9874" y="7351"/>
                  <a:pt x="9107" y="9386"/>
                </a:cubicBezTo>
                <a:cubicBezTo>
                  <a:pt x="9040" y="9519"/>
                  <a:pt x="9040" y="9686"/>
                  <a:pt x="8840" y="9753"/>
                </a:cubicBezTo>
                <a:cubicBezTo>
                  <a:pt x="8773" y="9586"/>
                  <a:pt x="8707" y="9486"/>
                  <a:pt x="8640" y="9386"/>
                </a:cubicBezTo>
                <a:cubicBezTo>
                  <a:pt x="8306" y="8519"/>
                  <a:pt x="7973" y="7585"/>
                  <a:pt x="7606" y="6717"/>
                </a:cubicBezTo>
                <a:cubicBezTo>
                  <a:pt x="7272" y="5917"/>
                  <a:pt x="6939" y="5149"/>
                  <a:pt x="6505" y="4382"/>
                </a:cubicBezTo>
                <a:cubicBezTo>
                  <a:pt x="6301" y="4064"/>
                  <a:pt x="6204" y="3947"/>
                  <a:pt x="5995" y="3947"/>
                </a:cubicBezTo>
                <a:cubicBezTo>
                  <a:pt x="5897" y="3947"/>
                  <a:pt x="5775" y="3973"/>
                  <a:pt x="5604" y="4015"/>
                </a:cubicBezTo>
                <a:cubicBezTo>
                  <a:pt x="4937" y="4182"/>
                  <a:pt x="4337" y="4416"/>
                  <a:pt x="3703" y="4582"/>
                </a:cubicBezTo>
                <a:cubicBezTo>
                  <a:pt x="3303" y="4716"/>
                  <a:pt x="2936" y="4916"/>
                  <a:pt x="2536" y="5183"/>
                </a:cubicBezTo>
                <a:cubicBezTo>
                  <a:pt x="1969" y="5583"/>
                  <a:pt x="1368" y="6017"/>
                  <a:pt x="801" y="6384"/>
                </a:cubicBezTo>
                <a:cubicBezTo>
                  <a:pt x="134" y="6784"/>
                  <a:pt x="0" y="7218"/>
                  <a:pt x="301" y="7951"/>
                </a:cubicBezTo>
                <a:cubicBezTo>
                  <a:pt x="1035" y="9686"/>
                  <a:pt x="1768" y="11387"/>
                  <a:pt x="2536" y="13088"/>
                </a:cubicBezTo>
                <a:cubicBezTo>
                  <a:pt x="3970" y="16091"/>
                  <a:pt x="5438" y="19093"/>
                  <a:pt x="6839" y="22062"/>
                </a:cubicBezTo>
                <a:cubicBezTo>
                  <a:pt x="6972" y="22262"/>
                  <a:pt x="7106" y="22462"/>
                  <a:pt x="7272" y="22695"/>
                </a:cubicBezTo>
                <a:cubicBezTo>
                  <a:pt x="7413" y="22836"/>
                  <a:pt x="7530" y="22928"/>
                  <a:pt x="7666" y="22928"/>
                </a:cubicBezTo>
                <a:cubicBezTo>
                  <a:pt x="7755" y="22928"/>
                  <a:pt x="7854" y="22888"/>
                  <a:pt x="7973" y="22795"/>
                </a:cubicBezTo>
                <a:cubicBezTo>
                  <a:pt x="8673" y="22295"/>
                  <a:pt x="9441" y="21795"/>
                  <a:pt x="9874" y="21027"/>
                </a:cubicBezTo>
                <a:cubicBezTo>
                  <a:pt x="10341" y="20227"/>
                  <a:pt x="10808" y="19426"/>
                  <a:pt x="11309" y="18626"/>
                </a:cubicBezTo>
                <a:cubicBezTo>
                  <a:pt x="13944" y="14456"/>
                  <a:pt x="16312" y="10120"/>
                  <a:pt x="18647" y="5783"/>
                </a:cubicBezTo>
                <a:cubicBezTo>
                  <a:pt x="19114" y="4916"/>
                  <a:pt x="19481" y="4049"/>
                  <a:pt x="19815" y="3115"/>
                </a:cubicBezTo>
                <a:cubicBezTo>
                  <a:pt x="19981" y="2681"/>
                  <a:pt x="19948" y="2548"/>
                  <a:pt x="19614" y="2347"/>
                </a:cubicBezTo>
                <a:cubicBezTo>
                  <a:pt x="18480" y="1647"/>
                  <a:pt x="17346" y="880"/>
                  <a:pt x="16212" y="179"/>
                </a:cubicBezTo>
                <a:cubicBezTo>
                  <a:pt x="16057" y="50"/>
                  <a:pt x="15882" y="1"/>
                  <a:pt x="156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8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218" name="Google Shape;218;p8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43" name="Google Shape;243;p8"/>
          <p:cNvSpPr/>
          <p:nvPr/>
        </p:nvSpPr>
        <p:spPr>
          <a:xfrm rot="3122091" flipH="1">
            <a:off x="6244937" y="-1071287"/>
            <a:ext cx="2222217" cy="1909501"/>
          </a:xfrm>
          <a:custGeom>
            <a:avLst/>
            <a:gdLst/>
            <a:ahLst/>
            <a:cxnLst/>
            <a:rect l="l" t="t" r="r" b="b"/>
            <a:pathLst>
              <a:path w="38615" h="33181" extrusionOk="0">
                <a:moveTo>
                  <a:pt x="38406" y="14567"/>
                </a:moveTo>
                <a:lnTo>
                  <a:pt x="38406" y="14567"/>
                </a:lnTo>
                <a:cubicBezTo>
                  <a:pt x="38447" y="14567"/>
                  <a:pt x="38495" y="15009"/>
                  <a:pt x="38481" y="15490"/>
                </a:cubicBezTo>
                <a:cubicBezTo>
                  <a:pt x="38481" y="15657"/>
                  <a:pt x="38448" y="15824"/>
                  <a:pt x="38448" y="15991"/>
                </a:cubicBezTo>
                <a:cubicBezTo>
                  <a:pt x="38410" y="16123"/>
                  <a:pt x="38394" y="16267"/>
                  <a:pt x="38381" y="16409"/>
                </a:cubicBezTo>
                <a:lnTo>
                  <a:pt x="38381" y="16409"/>
                </a:lnTo>
                <a:cubicBezTo>
                  <a:pt x="38330" y="15035"/>
                  <a:pt x="38364" y="14567"/>
                  <a:pt x="38406" y="14567"/>
                </a:cubicBezTo>
                <a:close/>
                <a:moveTo>
                  <a:pt x="38466" y="18164"/>
                </a:moveTo>
                <a:lnTo>
                  <a:pt x="38466" y="18164"/>
                </a:lnTo>
                <a:cubicBezTo>
                  <a:pt x="38472" y="18251"/>
                  <a:pt x="38477" y="18338"/>
                  <a:pt x="38481" y="18426"/>
                </a:cubicBezTo>
                <a:cubicBezTo>
                  <a:pt x="38476" y="18337"/>
                  <a:pt x="38471" y="18250"/>
                  <a:pt x="38466" y="18164"/>
                </a:cubicBezTo>
                <a:close/>
                <a:moveTo>
                  <a:pt x="16684" y="4139"/>
                </a:moveTo>
                <a:cubicBezTo>
                  <a:pt x="17360" y="4139"/>
                  <a:pt x="18034" y="4165"/>
                  <a:pt x="18701" y="4215"/>
                </a:cubicBezTo>
                <a:cubicBezTo>
                  <a:pt x="21136" y="4416"/>
                  <a:pt x="23604" y="4883"/>
                  <a:pt x="25939" y="5550"/>
                </a:cubicBezTo>
                <a:cubicBezTo>
                  <a:pt x="28141" y="6184"/>
                  <a:pt x="30309" y="7051"/>
                  <a:pt x="32277" y="8352"/>
                </a:cubicBezTo>
                <a:cubicBezTo>
                  <a:pt x="35365" y="10381"/>
                  <a:pt x="37675" y="13369"/>
                  <a:pt x="38316" y="16951"/>
                </a:cubicBezTo>
                <a:lnTo>
                  <a:pt x="38316" y="16951"/>
                </a:lnTo>
                <a:cubicBezTo>
                  <a:pt x="38243" y="17401"/>
                  <a:pt x="38129" y="17830"/>
                  <a:pt x="38014" y="18259"/>
                </a:cubicBezTo>
                <a:cubicBezTo>
                  <a:pt x="37714" y="19293"/>
                  <a:pt x="37314" y="20260"/>
                  <a:pt x="36780" y="21194"/>
                </a:cubicBezTo>
                <a:cubicBezTo>
                  <a:pt x="35713" y="23029"/>
                  <a:pt x="34278" y="24563"/>
                  <a:pt x="32544" y="25731"/>
                </a:cubicBezTo>
                <a:cubicBezTo>
                  <a:pt x="29393" y="27965"/>
                  <a:pt x="25627" y="28945"/>
                  <a:pt x="21838" y="28945"/>
                </a:cubicBezTo>
                <a:cubicBezTo>
                  <a:pt x="21215" y="28945"/>
                  <a:pt x="20590" y="28918"/>
                  <a:pt x="19968" y="28866"/>
                </a:cubicBezTo>
                <a:cubicBezTo>
                  <a:pt x="17600" y="28666"/>
                  <a:pt x="15198" y="28133"/>
                  <a:pt x="12963" y="27332"/>
                </a:cubicBezTo>
                <a:cubicBezTo>
                  <a:pt x="10928" y="26632"/>
                  <a:pt x="8960" y="25664"/>
                  <a:pt x="7259" y="24330"/>
                </a:cubicBezTo>
                <a:cubicBezTo>
                  <a:pt x="5591" y="23029"/>
                  <a:pt x="4290" y="21361"/>
                  <a:pt x="3456" y="19426"/>
                </a:cubicBezTo>
                <a:cubicBezTo>
                  <a:pt x="3050" y="18552"/>
                  <a:pt x="2820" y="17647"/>
                  <a:pt x="2655" y="16714"/>
                </a:cubicBezTo>
                <a:lnTo>
                  <a:pt x="2655" y="16714"/>
                </a:lnTo>
                <a:cubicBezTo>
                  <a:pt x="2666" y="16651"/>
                  <a:pt x="2677" y="16588"/>
                  <a:pt x="2689" y="16524"/>
                </a:cubicBezTo>
                <a:cubicBezTo>
                  <a:pt x="3423" y="12722"/>
                  <a:pt x="6025" y="9486"/>
                  <a:pt x="9494" y="7818"/>
                </a:cubicBezTo>
                <a:cubicBezTo>
                  <a:pt x="10361" y="7384"/>
                  <a:pt x="11295" y="7084"/>
                  <a:pt x="12196" y="6884"/>
                </a:cubicBezTo>
                <a:cubicBezTo>
                  <a:pt x="12296" y="6884"/>
                  <a:pt x="12263" y="4983"/>
                  <a:pt x="12196" y="4816"/>
                </a:cubicBezTo>
                <a:cubicBezTo>
                  <a:pt x="12210" y="4809"/>
                  <a:pt x="12217" y="4713"/>
                  <a:pt x="12219" y="4567"/>
                </a:cubicBezTo>
                <a:lnTo>
                  <a:pt x="12219" y="4567"/>
                </a:lnTo>
                <a:cubicBezTo>
                  <a:pt x="13686" y="4269"/>
                  <a:pt x="15190" y="4139"/>
                  <a:pt x="16684" y="4139"/>
                </a:cubicBezTo>
                <a:close/>
                <a:moveTo>
                  <a:pt x="16541" y="1"/>
                </a:moveTo>
                <a:cubicBezTo>
                  <a:pt x="13331" y="1"/>
                  <a:pt x="10136" y="601"/>
                  <a:pt x="7292" y="2214"/>
                </a:cubicBezTo>
                <a:cubicBezTo>
                  <a:pt x="5358" y="3315"/>
                  <a:pt x="3690" y="4849"/>
                  <a:pt x="2522" y="6784"/>
                </a:cubicBezTo>
                <a:cubicBezTo>
                  <a:pt x="1322" y="8785"/>
                  <a:pt x="654" y="11120"/>
                  <a:pt x="321" y="13455"/>
                </a:cubicBezTo>
                <a:cubicBezTo>
                  <a:pt x="154" y="14556"/>
                  <a:pt x="87" y="15724"/>
                  <a:pt x="87" y="16891"/>
                </a:cubicBezTo>
                <a:cubicBezTo>
                  <a:pt x="75" y="17263"/>
                  <a:pt x="64" y="17637"/>
                  <a:pt x="54" y="18012"/>
                </a:cubicBezTo>
                <a:lnTo>
                  <a:pt x="54" y="18012"/>
                </a:lnTo>
                <a:cubicBezTo>
                  <a:pt x="54" y="18011"/>
                  <a:pt x="53" y="18010"/>
                  <a:pt x="52" y="18010"/>
                </a:cubicBezTo>
                <a:cubicBezTo>
                  <a:pt x="7" y="18010"/>
                  <a:pt x="0" y="19939"/>
                  <a:pt x="32" y="20483"/>
                </a:cubicBezTo>
                <a:lnTo>
                  <a:pt x="32" y="20483"/>
                </a:lnTo>
                <a:cubicBezTo>
                  <a:pt x="39" y="21314"/>
                  <a:pt x="66" y="22144"/>
                  <a:pt x="121" y="22962"/>
                </a:cubicBezTo>
                <a:cubicBezTo>
                  <a:pt x="287" y="25331"/>
                  <a:pt x="855" y="27699"/>
                  <a:pt x="2256" y="29700"/>
                </a:cubicBezTo>
                <a:cubicBezTo>
                  <a:pt x="2856" y="30634"/>
                  <a:pt x="3657" y="31402"/>
                  <a:pt x="4524" y="32002"/>
                </a:cubicBezTo>
                <a:lnTo>
                  <a:pt x="4524" y="31368"/>
                </a:lnTo>
                <a:lnTo>
                  <a:pt x="4524" y="29901"/>
                </a:lnTo>
                <a:lnTo>
                  <a:pt x="4524" y="28466"/>
                </a:lnTo>
                <a:cubicBezTo>
                  <a:pt x="4524" y="28366"/>
                  <a:pt x="4591" y="27866"/>
                  <a:pt x="4524" y="27832"/>
                </a:cubicBezTo>
                <a:cubicBezTo>
                  <a:pt x="2789" y="26632"/>
                  <a:pt x="1588" y="24830"/>
                  <a:pt x="921" y="22862"/>
                </a:cubicBezTo>
                <a:cubicBezTo>
                  <a:pt x="488" y="21728"/>
                  <a:pt x="287" y="20527"/>
                  <a:pt x="154" y="19326"/>
                </a:cubicBezTo>
                <a:cubicBezTo>
                  <a:pt x="152" y="19303"/>
                  <a:pt x="150" y="19280"/>
                  <a:pt x="148" y="19256"/>
                </a:cubicBezTo>
                <a:lnTo>
                  <a:pt x="148" y="19256"/>
                </a:lnTo>
                <a:cubicBezTo>
                  <a:pt x="167" y="18977"/>
                  <a:pt x="191" y="18698"/>
                  <a:pt x="221" y="18426"/>
                </a:cubicBezTo>
                <a:cubicBezTo>
                  <a:pt x="560" y="15090"/>
                  <a:pt x="1611" y="11816"/>
                  <a:pt x="3756" y="9271"/>
                </a:cubicBezTo>
                <a:lnTo>
                  <a:pt x="3756" y="9271"/>
                </a:lnTo>
                <a:cubicBezTo>
                  <a:pt x="3555" y="9665"/>
                  <a:pt x="3377" y="10070"/>
                  <a:pt x="3223" y="10487"/>
                </a:cubicBezTo>
                <a:cubicBezTo>
                  <a:pt x="2823" y="11521"/>
                  <a:pt x="2589" y="12621"/>
                  <a:pt x="2489" y="13689"/>
                </a:cubicBezTo>
                <a:cubicBezTo>
                  <a:pt x="2389" y="15524"/>
                  <a:pt x="2389" y="17392"/>
                  <a:pt x="2456" y="19226"/>
                </a:cubicBezTo>
                <a:cubicBezTo>
                  <a:pt x="2522" y="21394"/>
                  <a:pt x="3156" y="23563"/>
                  <a:pt x="4324" y="25397"/>
                </a:cubicBezTo>
                <a:cubicBezTo>
                  <a:pt x="6825" y="29400"/>
                  <a:pt x="11596" y="31435"/>
                  <a:pt x="15999" y="32502"/>
                </a:cubicBezTo>
                <a:cubicBezTo>
                  <a:pt x="17860" y="32942"/>
                  <a:pt x="19771" y="33181"/>
                  <a:pt x="21672" y="33181"/>
                </a:cubicBezTo>
                <a:cubicBezTo>
                  <a:pt x="24678" y="33181"/>
                  <a:pt x="27658" y="32583"/>
                  <a:pt x="30376" y="31235"/>
                </a:cubicBezTo>
                <a:cubicBezTo>
                  <a:pt x="34445" y="29200"/>
                  <a:pt x="37514" y="25564"/>
                  <a:pt x="38315" y="21028"/>
                </a:cubicBezTo>
                <a:cubicBezTo>
                  <a:pt x="38615" y="19360"/>
                  <a:pt x="38515" y="17658"/>
                  <a:pt x="38515" y="15991"/>
                </a:cubicBezTo>
                <a:cubicBezTo>
                  <a:pt x="38515" y="14656"/>
                  <a:pt x="38481" y="13355"/>
                  <a:pt x="38181" y="12054"/>
                </a:cubicBezTo>
                <a:cubicBezTo>
                  <a:pt x="37681" y="9920"/>
                  <a:pt x="36513" y="8052"/>
                  <a:pt x="35012" y="6484"/>
                </a:cubicBezTo>
                <a:cubicBezTo>
                  <a:pt x="31610" y="2915"/>
                  <a:pt x="26706" y="1347"/>
                  <a:pt x="22003" y="513"/>
                </a:cubicBezTo>
                <a:cubicBezTo>
                  <a:pt x="20219" y="197"/>
                  <a:pt x="18378" y="1"/>
                  <a:pt x="1654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4" name="Google Shape;244;p8"/>
          <p:cNvGrpSpPr/>
          <p:nvPr/>
        </p:nvGrpSpPr>
        <p:grpSpPr>
          <a:xfrm rot="10800000">
            <a:off x="8078825" y="3202987"/>
            <a:ext cx="2384312" cy="2738076"/>
            <a:chOff x="1618800" y="-1482250"/>
            <a:chExt cx="2384550" cy="2738350"/>
          </a:xfrm>
        </p:grpSpPr>
        <p:sp>
          <p:nvSpPr>
            <p:cNvPr id="245" name="Google Shape;245;p8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249;p8"/>
          <p:cNvGrpSpPr/>
          <p:nvPr/>
        </p:nvGrpSpPr>
        <p:grpSpPr>
          <a:xfrm rot="-1206683">
            <a:off x="-1437474" y="-1314177"/>
            <a:ext cx="2384230" cy="2737983"/>
            <a:chOff x="1618800" y="-1482250"/>
            <a:chExt cx="2384550" cy="2738350"/>
          </a:xfrm>
        </p:grpSpPr>
        <p:sp>
          <p:nvSpPr>
            <p:cNvPr id="250" name="Google Shape;250;p8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9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256" name="Google Shape;256;p9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9"/>
          <p:cNvSpPr txBox="1">
            <a:spLocks noGrp="1"/>
          </p:cNvSpPr>
          <p:nvPr>
            <p:ph type="title"/>
          </p:nvPr>
        </p:nvSpPr>
        <p:spPr>
          <a:xfrm>
            <a:off x="25494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81" name="Google Shape;281;p9"/>
          <p:cNvSpPr txBox="1">
            <a:spLocks noGrp="1"/>
          </p:cNvSpPr>
          <p:nvPr>
            <p:ph type="subTitle" idx="1"/>
          </p:nvPr>
        </p:nvSpPr>
        <p:spPr>
          <a:xfrm>
            <a:off x="25494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82" name="Google Shape;282;p9"/>
          <p:cNvGrpSpPr/>
          <p:nvPr/>
        </p:nvGrpSpPr>
        <p:grpSpPr>
          <a:xfrm rot="-767875">
            <a:off x="-1002808" y="-1307500"/>
            <a:ext cx="2384410" cy="2738189"/>
            <a:chOff x="1618800" y="-1482250"/>
            <a:chExt cx="2384550" cy="2738350"/>
          </a:xfrm>
        </p:grpSpPr>
        <p:sp>
          <p:nvSpPr>
            <p:cNvPr id="283" name="Google Shape;283;p9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9"/>
          <p:cNvGrpSpPr/>
          <p:nvPr/>
        </p:nvGrpSpPr>
        <p:grpSpPr>
          <a:xfrm rot="-1736909" flipH="1">
            <a:off x="7992010" y="113492"/>
            <a:ext cx="1700478" cy="1888774"/>
            <a:chOff x="5330850" y="2543100"/>
            <a:chExt cx="599425" cy="665800"/>
          </a:xfrm>
        </p:grpSpPr>
        <p:sp>
          <p:nvSpPr>
            <p:cNvPr id="288" name="Google Shape;288;p9"/>
            <p:cNvSpPr/>
            <p:nvPr/>
          </p:nvSpPr>
          <p:spPr>
            <a:xfrm>
              <a:off x="5330850" y="2579300"/>
              <a:ext cx="545200" cy="629600"/>
            </a:xfrm>
            <a:custGeom>
              <a:avLst/>
              <a:gdLst/>
              <a:ahLst/>
              <a:cxnLst/>
              <a:rect l="l" t="t" r="r" b="b"/>
              <a:pathLst>
                <a:path w="21808" h="25184" extrusionOk="0">
                  <a:moveTo>
                    <a:pt x="11801" y="0"/>
                  </a:moveTo>
                  <a:cubicBezTo>
                    <a:pt x="8433" y="0"/>
                    <a:pt x="5018" y="1296"/>
                    <a:pt x="2761" y="3789"/>
                  </a:cubicBezTo>
                  <a:cubicBezTo>
                    <a:pt x="1360" y="5290"/>
                    <a:pt x="459" y="7225"/>
                    <a:pt x="159" y="9227"/>
                  </a:cubicBezTo>
                  <a:cubicBezTo>
                    <a:pt x="23" y="10236"/>
                    <a:pt x="0" y="11301"/>
                    <a:pt x="5" y="12358"/>
                  </a:cubicBezTo>
                  <a:lnTo>
                    <a:pt x="5" y="12358"/>
                  </a:lnTo>
                  <a:cubicBezTo>
                    <a:pt x="2" y="12937"/>
                    <a:pt x="9" y="13584"/>
                    <a:pt x="23" y="14013"/>
                  </a:cubicBezTo>
                  <a:lnTo>
                    <a:pt x="23" y="14013"/>
                  </a:lnTo>
                  <a:cubicBezTo>
                    <a:pt x="24" y="14210"/>
                    <a:pt x="26" y="14404"/>
                    <a:pt x="26" y="14597"/>
                  </a:cubicBezTo>
                  <a:cubicBezTo>
                    <a:pt x="26" y="15598"/>
                    <a:pt x="159" y="16565"/>
                    <a:pt x="459" y="17466"/>
                  </a:cubicBezTo>
                  <a:cubicBezTo>
                    <a:pt x="1693" y="21736"/>
                    <a:pt x="5596" y="24471"/>
                    <a:pt x="9866" y="25071"/>
                  </a:cubicBezTo>
                  <a:cubicBezTo>
                    <a:pt x="10404" y="25146"/>
                    <a:pt x="10946" y="25184"/>
                    <a:pt x="11488" y="25184"/>
                  </a:cubicBezTo>
                  <a:cubicBezTo>
                    <a:pt x="13366" y="25184"/>
                    <a:pt x="15232" y="24728"/>
                    <a:pt x="16838" y="23770"/>
                  </a:cubicBezTo>
                  <a:cubicBezTo>
                    <a:pt x="18639" y="22736"/>
                    <a:pt x="20173" y="21068"/>
                    <a:pt x="20507" y="18934"/>
                  </a:cubicBezTo>
                  <a:cubicBezTo>
                    <a:pt x="20640" y="18266"/>
                    <a:pt x="20540" y="17499"/>
                    <a:pt x="20507" y="16832"/>
                  </a:cubicBezTo>
                  <a:lnTo>
                    <a:pt x="20507" y="15398"/>
                  </a:lnTo>
                  <a:cubicBezTo>
                    <a:pt x="20540" y="15331"/>
                    <a:pt x="20507" y="15098"/>
                    <a:pt x="20507" y="14931"/>
                  </a:cubicBezTo>
                  <a:cubicBezTo>
                    <a:pt x="19940" y="18667"/>
                    <a:pt x="15870" y="20835"/>
                    <a:pt x="12434" y="21102"/>
                  </a:cubicBezTo>
                  <a:cubicBezTo>
                    <a:pt x="12128" y="21124"/>
                    <a:pt x="11820" y="21136"/>
                    <a:pt x="11512" y="21136"/>
                  </a:cubicBezTo>
                  <a:cubicBezTo>
                    <a:pt x="7737" y="21136"/>
                    <a:pt x="3955" y="19444"/>
                    <a:pt x="1827" y="16298"/>
                  </a:cubicBezTo>
                  <a:cubicBezTo>
                    <a:pt x="1293" y="15531"/>
                    <a:pt x="860" y="14631"/>
                    <a:pt x="526" y="13730"/>
                  </a:cubicBezTo>
                  <a:cubicBezTo>
                    <a:pt x="413" y="13413"/>
                    <a:pt x="346" y="13097"/>
                    <a:pt x="283" y="12791"/>
                  </a:cubicBezTo>
                  <a:lnTo>
                    <a:pt x="283" y="12791"/>
                  </a:lnTo>
                  <a:cubicBezTo>
                    <a:pt x="584" y="11379"/>
                    <a:pt x="1203" y="10042"/>
                    <a:pt x="2027" y="8893"/>
                  </a:cubicBezTo>
                  <a:cubicBezTo>
                    <a:pt x="4261" y="5809"/>
                    <a:pt x="8098" y="4239"/>
                    <a:pt x="11858" y="4239"/>
                  </a:cubicBezTo>
                  <a:cubicBezTo>
                    <a:pt x="12084" y="4239"/>
                    <a:pt x="12310" y="4245"/>
                    <a:pt x="12535" y="4256"/>
                  </a:cubicBezTo>
                  <a:cubicBezTo>
                    <a:pt x="14803" y="4390"/>
                    <a:pt x="17004" y="5124"/>
                    <a:pt x="18806" y="6458"/>
                  </a:cubicBezTo>
                  <a:cubicBezTo>
                    <a:pt x="19540" y="7025"/>
                    <a:pt x="20240" y="7692"/>
                    <a:pt x="20807" y="8426"/>
                  </a:cubicBezTo>
                  <a:cubicBezTo>
                    <a:pt x="21041" y="8760"/>
                    <a:pt x="21207" y="9093"/>
                    <a:pt x="21374" y="9460"/>
                  </a:cubicBezTo>
                  <a:cubicBezTo>
                    <a:pt x="21474" y="9627"/>
                    <a:pt x="21508" y="9860"/>
                    <a:pt x="21541" y="10027"/>
                  </a:cubicBezTo>
                  <a:cubicBezTo>
                    <a:pt x="21541" y="10094"/>
                    <a:pt x="21574" y="10127"/>
                    <a:pt x="21574" y="10227"/>
                  </a:cubicBezTo>
                  <a:cubicBezTo>
                    <a:pt x="21636" y="10537"/>
                    <a:pt x="21655" y="10918"/>
                    <a:pt x="21657" y="10918"/>
                  </a:cubicBezTo>
                  <a:cubicBezTo>
                    <a:pt x="21660" y="10918"/>
                    <a:pt x="21641" y="10413"/>
                    <a:pt x="21641" y="8711"/>
                  </a:cubicBezTo>
                  <a:lnTo>
                    <a:pt x="21641" y="8711"/>
                  </a:lnTo>
                  <a:cubicBezTo>
                    <a:pt x="21641" y="8964"/>
                    <a:pt x="21642" y="10761"/>
                    <a:pt x="21674" y="10761"/>
                  </a:cubicBezTo>
                  <a:cubicBezTo>
                    <a:pt x="21708" y="10761"/>
                    <a:pt x="21674" y="8693"/>
                    <a:pt x="21674" y="8693"/>
                  </a:cubicBezTo>
                  <a:cubicBezTo>
                    <a:pt x="21674" y="7525"/>
                    <a:pt x="21808" y="6258"/>
                    <a:pt x="21341" y="5190"/>
                  </a:cubicBezTo>
                  <a:cubicBezTo>
                    <a:pt x="21007" y="4423"/>
                    <a:pt x="20507" y="3789"/>
                    <a:pt x="19940" y="3222"/>
                  </a:cubicBezTo>
                  <a:cubicBezTo>
                    <a:pt x="18472" y="1755"/>
                    <a:pt x="16504" y="754"/>
                    <a:pt x="14503" y="287"/>
                  </a:cubicBezTo>
                  <a:cubicBezTo>
                    <a:pt x="13621" y="95"/>
                    <a:pt x="12713" y="0"/>
                    <a:pt x="118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5701750" y="2543100"/>
              <a:ext cx="228525" cy="316925"/>
            </a:xfrm>
            <a:custGeom>
              <a:avLst/>
              <a:gdLst/>
              <a:ahLst/>
              <a:cxnLst/>
              <a:rect l="l" t="t" r="r" b="b"/>
              <a:pathLst>
                <a:path w="9141" h="12677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5379" y="30"/>
                    <a:pt x="5387" y="59"/>
                    <a:pt x="5395" y="89"/>
                  </a:cubicBezTo>
                  <a:lnTo>
                    <a:pt x="5395" y="89"/>
                  </a:lnTo>
                  <a:cubicBezTo>
                    <a:pt x="5390" y="54"/>
                    <a:pt x="5382" y="24"/>
                    <a:pt x="5371" y="0"/>
                  </a:cubicBezTo>
                  <a:close/>
                  <a:moveTo>
                    <a:pt x="134" y="6805"/>
                  </a:move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lnTo>
                    <a:pt x="134" y="6805"/>
                  </a:lnTo>
                  <a:cubicBezTo>
                    <a:pt x="134" y="6805"/>
                    <a:pt x="134" y="6805"/>
                    <a:pt x="134" y="6805"/>
                  </a:cubicBezTo>
                  <a:close/>
                  <a:moveTo>
                    <a:pt x="9040" y="12676"/>
                  </a:moveTo>
                  <a:cubicBezTo>
                    <a:pt x="9040" y="12676"/>
                    <a:pt x="9040" y="12676"/>
                    <a:pt x="9040" y="12676"/>
                  </a:cubicBezTo>
                  <a:cubicBezTo>
                    <a:pt x="9040" y="12676"/>
                    <a:pt x="9040" y="12676"/>
                    <a:pt x="9040" y="12676"/>
                  </a:cubicBezTo>
                  <a:close/>
                  <a:moveTo>
                    <a:pt x="5395" y="89"/>
                  </a:moveTo>
                  <a:cubicBezTo>
                    <a:pt x="5416" y="255"/>
                    <a:pt x="5371" y="524"/>
                    <a:pt x="5371" y="634"/>
                  </a:cubicBezTo>
                  <a:lnTo>
                    <a:pt x="5371" y="2068"/>
                  </a:lnTo>
                  <a:lnTo>
                    <a:pt x="5371" y="3536"/>
                  </a:lnTo>
                  <a:cubicBezTo>
                    <a:pt x="5371" y="3736"/>
                    <a:pt x="5337" y="3970"/>
                    <a:pt x="5371" y="4170"/>
                  </a:cubicBezTo>
                  <a:cubicBezTo>
                    <a:pt x="5721" y="5484"/>
                    <a:pt x="6161" y="6773"/>
                    <a:pt x="6685" y="8028"/>
                  </a:cubicBezTo>
                  <a:lnTo>
                    <a:pt x="6685" y="8028"/>
                  </a:lnTo>
                  <a:cubicBezTo>
                    <a:pt x="4502" y="7603"/>
                    <a:pt x="2327" y="7195"/>
                    <a:pt x="134" y="6805"/>
                  </a:cubicBezTo>
                  <a:lnTo>
                    <a:pt x="134" y="6805"/>
                  </a:lnTo>
                  <a:cubicBezTo>
                    <a:pt x="167" y="6817"/>
                    <a:pt x="100" y="8707"/>
                    <a:pt x="100" y="8873"/>
                  </a:cubicBezTo>
                  <a:cubicBezTo>
                    <a:pt x="34" y="9040"/>
                    <a:pt x="0" y="10975"/>
                    <a:pt x="100" y="10975"/>
                  </a:cubicBezTo>
                  <a:cubicBezTo>
                    <a:pt x="3102" y="11542"/>
                    <a:pt x="6038" y="12142"/>
                    <a:pt x="9040" y="12676"/>
                  </a:cubicBezTo>
                  <a:lnTo>
                    <a:pt x="9040" y="12676"/>
                  </a:lnTo>
                  <a:cubicBezTo>
                    <a:pt x="9035" y="12674"/>
                    <a:pt x="9033" y="12632"/>
                    <a:pt x="9033" y="12559"/>
                  </a:cubicBezTo>
                  <a:lnTo>
                    <a:pt x="9033" y="12559"/>
                  </a:lnTo>
                  <a:cubicBezTo>
                    <a:pt x="9058" y="12598"/>
                    <a:pt x="9082" y="12637"/>
                    <a:pt x="9107" y="12676"/>
                  </a:cubicBezTo>
                  <a:lnTo>
                    <a:pt x="9107" y="9140"/>
                  </a:lnTo>
                  <a:cubicBezTo>
                    <a:pt x="9107" y="9007"/>
                    <a:pt x="9140" y="8640"/>
                    <a:pt x="9107" y="8506"/>
                  </a:cubicBezTo>
                  <a:cubicBezTo>
                    <a:pt x="7455" y="5897"/>
                    <a:pt x="6196" y="3059"/>
                    <a:pt x="5395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9"/>
          <p:cNvGrpSpPr/>
          <p:nvPr/>
        </p:nvGrpSpPr>
        <p:grpSpPr>
          <a:xfrm rot="8826689" flipH="1">
            <a:off x="-800900" y="4244010"/>
            <a:ext cx="3024958" cy="774320"/>
            <a:chOff x="1644675" y="3268375"/>
            <a:chExt cx="1276775" cy="326825"/>
          </a:xfrm>
        </p:grpSpPr>
        <p:sp>
          <p:nvSpPr>
            <p:cNvPr id="291" name="Google Shape;291;p9"/>
            <p:cNvSpPr/>
            <p:nvPr/>
          </p:nvSpPr>
          <p:spPr>
            <a:xfrm>
              <a:off x="1644675" y="3330325"/>
              <a:ext cx="1200050" cy="264875"/>
            </a:xfrm>
            <a:custGeom>
              <a:avLst/>
              <a:gdLst/>
              <a:ahLst/>
              <a:cxnLst/>
              <a:rect l="l" t="t" r="r" b="b"/>
              <a:pathLst>
                <a:path w="48002" h="10595" extrusionOk="0">
                  <a:moveTo>
                    <a:pt x="24318" y="1"/>
                  </a:moveTo>
                  <a:cubicBezTo>
                    <a:pt x="22684" y="34"/>
                    <a:pt x="21483" y="101"/>
                    <a:pt x="20315" y="334"/>
                  </a:cubicBezTo>
                  <a:cubicBezTo>
                    <a:pt x="18347" y="668"/>
                    <a:pt x="16379" y="1068"/>
                    <a:pt x="14478" y="1668"/>
                  </a:cubicBezTo>
                  <a:cubicBezTo>
                    <a:pt x="10408" y="2869"/>
                    <a:pt x="6572" y="4704"/>
                    <a:pt x="2903" y="7172"/>
                  </a:cubicBezTo>
                  <a:cubicBezTo>
                    <a:pt x="1969" y="7773"/>
                    <a:pt x="1035" y="8507"/>
                    <a:pt x="301" y="9407"/>
                  </a:cubicBezTo>
                  <a:cubicBezTo>
                    <a:pt x="67" y="9674"/>
                    <a:pt x="1" y="9874"/>
                    <a:pt x="67" y="10208"/>
                  </a:cubicBezTo>
                  <a:cubicBezTo>
                    <a:pt x="126" y="10481"/>
                    <a:pt x="162" y="10595"/>
                    <a:pt x="248" y="10595"/>
                  </a:cubicBezTo>
                  <a:cubicBezTo>
                    <a:pt x="310" y="10595"/>
                    <a:pt x="396" y="10538"/>
                    <a:pt x="534" y="10441"/>
                  </a:cubicBezTo>
                  <a:cubicBezTo>
                    <a:pt x="1135" y="10041"/>
                    <a:pt x="1702" y="9674"/>
                    <a:pt x="2302" y="9240"/>
                  </a:cubicBezTo>
                  <a:cubicBezTo>
                    <a:pt x="5771" y="6772"/>
                    <a:pt x="9341" y="4871"/>
                    <a:pt x="13210" y="3603"/>
                  </a:cubicBezTo>
                  <a:cubicBezTo>
                    <a:pt x="15345" y="2936"/>
                    <a:pt x="17480" y="2269"/>
                    <a:pt x="19648" y="1935"/>
                  </a:cubicBezTo>
                  <a:cubicBezTo>
                    <a:pt x="21096" y="1704"/>
                    <a:pt x="22557" y="1606"/>
                    <a:pt x="24024" y="1606"/>
                  </a:cubicBezTo>
                  <a:cubicBezTo>
                    <a:pt x="24888" y="1606"/>
                    <a:pt x="25754" y="1640"/>
                    <a:pt x="26620" y="1702"/>
                  </a:cubicBezTo>
                  <a:cubicBezTo>
                    <a:pt x="29222" y="1869"/>
                    <a:pt x="31790" y="2436"/>
                    <a:pt x="34325" y="3236"/>
                  </a:cubicBezTo>
                  <a:cubicBezTo>
                    <a:pt x="38128" y="4404"/>
                    <a:pt x="41697" y="6205"/>
                    <a:pt x="45133" y="8440"/>
                  </a:cubicBezTo>
                  <a:cubicBezTo>
                    <a:pt x="45900" y="9007"/>
                    <a:pt x="46801" y="8940"/>
                    <a:pt x="47635" y="9007"/>
                  </a:cubicBezTo>
                  <a:cubicBezTo>
                    <a:pt x="47735" y="9007"/>
                    <a:pt x="47902" y="8907"/>
                    <a:pt x="47968" y="8740"/>
                  </a:cubicBezTo>
                  <a:cubicBezTo>
                    <a:pt x="48002" y="8573"/>
                    <a:pt x="47902" y="8440"/>
                    <a:pt x="47801" y="8340"/>
                  </a:cubicBezTo>
                  <a:cubicBezTo>
                    <a:pt x="47701" y="8240"/>
                    <a:pt x="47635" y="8206"/>
                    <a:pt x="47535" y="8106"/>
                  </a:cubicBezTo>
                  <a:cubicBezTo>
                    <a:pt x="45200" y="6405"/>
                    <a:pt x="42798" y="5037"/>
                    <a:pt x="40229" y="3837"/>
                  </a:cubicBezTo>
                  <a:cubicBezTo>
                    <a:pt x="37227" y="2402"/>
                    <a:pt x="34192" y="1402"/>
                    <a:pt x="31056" y="734"/>
                  </a:cubicBezTo>
                  <a:cubicBezTo>
                    <a:pt x="28688" y="234"/>
                    <a:pt x="26286" y="1"/>
                    <a:pt x="243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2578675" y="3268375"/>
              <a:ext cx="342775" cy="306550"/>
            </a:xfrm>
            <a:custGeom>
              <a:avLst/>
              <a:gdLst/>
              <a:ahLst/>
              <a:cxnLst/>
              <a:rect l="l" t="t" r="r" b="b"/>
              <a:pathLst>
                <a:path w="13711" h="12262" extrusionOk="0">
                  <a:moveTo>
                    <a:pt x="2000" y="1"/>
                  </a:moveTo>
                  <a:cubicBezTo>
                    <a:pt x="1849" y="1"/>
                    <a:pt x="1674" y="5"/>
                    <a:pt x="1468" y="10"/>
                  </a:cubicBezTo>
                  <a:cubicBezTo>
                    <a:pt x="1001" y="10"/>
                    <a:pt x="935" y="377"/>
                    <a:pt x="768" y="711"/>
                  </a:cubicBezTo>
                  <a:cubicBezTo>
                    <a:pt x="634" y="1011"/>
                    <a:pt x="868" y="1144"/>
                    <a:pt x="1001" y="1311"/>
                  </a:cubicBezTo>
                  <a:cubicBezTo>
                    <a:pt x="1735" y="2178"/>
                    <a:pt x="2569" y="2979"/>
                    <a:pt x="3370" y="3746"/>
                  </a:cubicBezTo>
                  <a:cubicBezTo>
                    <a:pt x="5638" y="5981"/>
                    <a:pt x="7840" y="8183"/>
                    <a:pt x="10008" y="10484"/>
                  </a:cubicBezTo>
                  <a:cubicBezTo>
                    <a:pt x="10141" y="10584"/>
                    <a:pt x="10308" y="10684"/>
                    <a:pt x="10341" y="10985"/>
                  </a:cubicBezTo>
                  <a:cubicBezTo>
                    <a:pt x="10275" y="10951"/>
                    <a:pt x="10225" y="10935"/>
                    <a:pt x="10179" y="10935"/>
                  </a:cubicBezTo>
                  <a:cubicBezTo>
                    <a:pt x="10133" y="10935"/>
                    <a:pt x="10091" y="10951"/>
                    <a:pt x="10041" y="10985"/>
                  </a:cubicBezTo>
                  <a:cubicBezTo>
                    <a:pt x="9341" y="10851"/>
                    <a:pt x="8640" y="10718"/>
                    <a:pt x="7873" y="10651"/>
                  </a:cubicBezTo>
                  <a:cubicBezTo>
                    <a:pt x="5972" y="10484"/>
                    <a:pt x="4070" y="10284"/>
                    <a:pt x="2169" y="10151"/>
                  </a:cubicBezTo>
                  <a:cubicBezTo>
                    <a:pt x="2092" y="10137"/>
                    <a:pt x="2017" y="10130"/>
                    <a:pt x="1943" y="10130"/>
                  </a:cubicBezTo>
                  <a:cubicBezTo>
                    <a:pt x="1664" y="10130"/>
                    <a:pt x="1406" y="10226"/>
                    <a:pt x="1168" y="10384"/>
                  </a:cubicBezTo>
                  <a:cubicBezTo>
                    <a:pt x="901" y="10518"/>
                    <a:pt x="701" y="10684"/>
                    <a:pt x="501" y="10818"/>
                  </a:cubicBezTo>
                  <a:cubicBezTo>
                    <a:pt x="167" y="10985"/>
                    <a:pt x="34" y="11251"/>
                    <a:pt x="34" y="11652"/>
                  </a:cubicBezTo>
                  <a:cubicBezTo>
                    <a:pt x="1" y="12152"/>
                    <a:pt x="1" y="12185"/>
                    <a:pt x="401" y="12185"/>
                  </a:cubicBezTo>
                  <a:lnTo>
                    <a:pt x="4471" y="12185"/>
                  </a:lnTo>
                  <a:cubicBezTo>
                    <a:pt x="5138" y="12185"/>
                    <a:pt x="5805" y="12177"/>
                    <a:pt x="6472" y="12177"/>
                  </a:cubicBezTo>
                  <a:cubicBezTo>
                    <a:pt x="7139" y="12177"/>
                    <a:pt x="7806" y="12185"/>
                    <a:pt x="8473" y="12219"/>
                  </a:cubicBezTo>
                  <a:cubicBezTo>
                    <a:pt x="8871" y="12247"/>
                    <a:pt x="9271" y="12261"/>
                    <a:pt x="9672" y="12261"/>
                  </a:cubicBezTo>
                  <a:cubicBezTo>
                    <a:pt x="10718" y="12261"/>
                    <a:pt x="11773" y="12160"/>
                    <a:pt x="12810" y="11919"/>
                  </a:cubicBezTo>
                  <a:cubicBezTo>
                    <a:pt x="12977" y="11885"/>
                    <a:pt x="13177" y="11852"/>
                    <a:pt x="13344" y="11752"/>
                  </a:cubicBezTo>
                  <a:cubicBezTo>
                    <a:pt x="13644" y="11585"/>
                    <a:pt x="13710" y="11251"/>
                    <a:pt x="13544" y="10918"/>
                  </a:cubicBezTo>
                  <a:cubicBezTo>
                    <a:pt x="13410" y="10718"/>
                    <a:pt x="13310" y="10551"/>
                    <a:pt x="13143" y="10384"/>
                  </a:cubicBezTo>
                  <a:cubicBezTo>
                    <a:pt x="11642" y="8716"/>
                    <a:pt x="10141" y="7082"/>
                    <a:pt x="8540" y="5547"/>
                  </a:cubicBezTo>
                  <a:cubicBezTo>
                    <a:pt x="6972" y="4013"/>
                    <a:pt x="5371" y="2512"/>
                    <a:pt x="3803" y="977"/>
                  </a:cubicBezTo>
                  <a:cubicBezTo>
                    <a:pt x="2957" y="131"/>
                    <a:pt x="2827" y="1"/>
                    <a:pt x="20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grpSp>
        <p:nvGrpSpPr>
          <p:cNvPr id="295" name="Google Shape;295;p10"/>
          <p:cNvGrpSpPr/>
          <p:nvPr/>
        </p:nvGrpSpPr>
        <p:grpSpPr>
          <a:xfrm rot="-6184135">
            <a:off x="-1628368" y="742637"/>
            <a:ext cx="2384308" cy="2738072"/>
            <a:chOff x="1618800" y="-1482250"/>
            <a:chExt cx="2384550" cy="2738350"/>
          </a:xfrm>
        </p:grpSpPr>
        <p:sp>
          <p:nvSpPr>
            <p:cNvPr id="296" name="Google Shape;296;p10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0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" name="Google Shape;300;p10"/>
          <p:cNvSpPr/>
          <p:nvPr/>
        </p:nvSpPr>
        <p:spPr>
          <a:xfrm rot="-3002358">
            <a:off x="8189900" y="1834226"/>
            <a:ext cx="1261510" cy="1447561"/>
          </a:xfrm>
          <a:custGeom>
            <a:avLst/>
            <a:gdLst/>
            <a:ahLst/>
            <a:cxnLst/>
            <a:rect l="l" t="t" r="r" b="b"/>
            <a:pathLst>
              <a:path w="19982" h="22929" extrusionOk="0">
                <a:moveTo>
                  <a:pt x="14771" y="2191"/>
                </a:moveTo>
                <a:cubicBezTo>
                  <a:pt x="14824" y="2191"/>
                  <a:pt x="14882" y="2210"/>
                  <a:pt x="14944" y="2247"/>
                </a:cubicBezTo>
                <a:cubicBezTo>
                  <a:pt x="15545" y="2681"/>
                  <a:pt x="16145" y="3048"/>
                  <a:pt x="16746" y="3482"/>
                </a:cubicBezTo>
                <a:cubicBezTo>
                  <a:pt x="17013" y="3582"/>
                  <a:pt x="16979" y="3815"/>
                  <a:pt x="16879" y="4015"/>
                </a:cubicBezTo>
                <a:cubicBezTo>
                  <a:pt x="16646" y="4749"/>
                  <a:pt x="16312" y="5516"/>
                  <a:pt x="15979" y="6217"/>
                </a:cubicBezTo>
                <a:cubicBezTo>
                  <a:pt x="14878" y="8552"/>
                  <a:pt x="13677" y="10753"/>
                  <a:pt x="12543" y="13055"/>
                </a:cubicBezTo>
                <a:cubicBezTo>
                  <a:pt x="12443" y="13255"/>
                  <a:pt x="12309" y="13522"/>
                  <a:pt x="12176" y="13756"/>
                </a:cubicBezTo>
                <a:cubicBezTo>
                  <a:pt x="11642" y="14923"/>
                  <a:pt x="11108" y="16057"/>
                  <a:pt x="10375" y="17158"/>
                </a:cubicBezTo>
                <a:cubicBezTo>
                  <a:pt x="10008" y="17725"/>
                  <a:pt x="9774" y="18359"/>
                  <a:pt x="9441" y="18993"/>
                </a:cubicBezTo>
                <a:cubicBezTo>
                  <a:pt x="9307" y="19260"/>
                  <a:pt x="9140" y="19526"/>
                  <a:pt x="8974" y="19760"/>
                </a:cubicBezTo>
                <a:cubicBezTo>
                  <a:pt x="8873" y="19727"/>
                  <a:pt x="8840" y="19727"/>
                  <a:pt x="8807" y="19727"/>
                </a:cubicBezTo>
                <a:cubicBezTo>
                  <a:pt x="8540" y="19193"/>
                  <a:pt x="8306" y="18659"/>
                  <a:pt x="8040" y="18159"/>
                </a:cubicBezTo>
                <a:cubicBezTo>
                  <a:pt x="7472" y="16858"/>
                  <a:pt x="6939" y="15524"/>
                  <a:pt x="6305" y="14223"/>
                </a:cubicBezTo>
                <a:cubicBezTo>
                  <a:pt x="5504" y="12521"/>
                  <a:pt x="4704" y="10854"/>
                  <a:pt x="4003" y="9152"/>
                </a:cubicBezTo>
                <a:cubicBezTo>
                  <a:pt x="3770" y="8519"/>
                  <a:pt x="3436" y="7851"/>
                  <a:pt x="3136" y="7218"/>
                </a:cubicBezTo>
                <a:cubicBezTo>
                  <a:pt x="2936" y="6751"/>
                  <a:pt x="2936" y="6717"/>
                  <a:pt x="3336" y="6484"/>
                </a:cubicBezTo>
                <a:cubicBezTo>
                  <a:pt x="3503" y="6350"/>
                  <a:pt x="3670" y="6184"/>
                  <a:pt x="3937" y="6150"/>
                </a:cubicBezTo>
                <a:cubicBezTo>
                  <a:pt x="4270" y="6684"/>
                  <a:pt x="4470" y="7318"/>
                  <a:pt x="4704" y="7885"/>
                </a:cubicBezTo>
                <a:cubicBezTo>
                  <a:pt x="5504" y="9819"/>
                  <a:pt x="6272" y="11721"/>
                  <a:pt x="7005" y="13589"/>
                </a:cubicBezTo>
                <a:cubicBezTo>
                  <a:pt x="7270" y="14199"/>
                  <a:pt x="7386" y="14425"/>
                  <a:pt x="7662" y="14425"/>
                </a:cubicBezTo>
                <a:cubicBezTo>
                  <a:pt x="7840" y="14425"/>
                  <a:pt x="8083" y="14332"/>
                  <a:pt x="8473" y="14189"/>
                </a:cubicBezTo>
                <a:cubicBezTo>
                  <a:pt x="9441" y="13822"/>
                  <a:pt x="9874" y="13222"/>
                  <a:pt x="10208" y="12321"/>
                </a:cubicBezTo>
                <a:cubicBezTo>
                  <a:pt x="11475" y="9019"/>
                  <a:pt x="12976" y="5883"/>
                  <a:pt x="14377" y="2714"/>
                </a:cubicBezTo>
                <a:cubicBezTo>
                  <a:pt x="14444" y="2581"/>
                  <a:pt x="14511" y="2481"/>
                  <a:pt x="14544" y="2347"/>
                </a:cubicBezTo>
                <a:cubicBezTo>
                  <a:pt x="14607" y="2243"/>
                  <a:pt x="14682" y="2191"/>
                  <a:pt x="14771" y="2191"/>
                </a:cubicBezTo>
                <a:close/>
                <a:moveTo>
                  <a:pt x="15686" y="1"/>
                </a:moveTo>
                <a:cubicBezTo>
                  <a:pt x="15630" y="1"/>
                  <a:pt x="15572" y="5"/>
                  <a:pt x="15512" y="12"/>
                </a:cubicBezTo>
                <a:cubicBezTo>
                  <a:pt x="14811" y="79"/>
                  <a:pt x="14144" y="313"/>
                  <a:pt x="13443" y="379"/>
                </a:cubicBezTo>
                <a:cubicBezTo>
                  <a:pt x="13010" y="479"/>
                  <a:pt x="12710" y="680"/>
                  <a:pt x="12509" y="1047"/>
                </a:cubicBezTo>
                <a:cubicBezTo>
                  <a:pt x="12142" y="1747"/>
                  <a:pt x="11776" y="2481"/>
                  <a:pt x="11475" y="3215"/>
                </a:cubicBezTo>
                <a:cubicBezTo>
                  <a:pt x="10675" y="5316"/>
                  <a:pt x="9874" y="7351"/>
                  <a:pt x="9107" y="9386"/>
                </a:cubicBezTo>
                <a:cubicBezTo>
                  <a:pt x="9040" y="9519"/>
                  <a:pt x="9040" y="9686"/>
                  <a:pt x="8840" y="9753"/>
                </a:cubicBezTo>
                <a:cubicBezTo>
                  <a:pt x="8773" y="9586"/>
                  <a:pt x="8707" y="9486"/>
                  <a:pt x="8640" y="9386"/>
                </a:cubicBezTo>
                <a:cubicBezTo>
                  <a:pt x="8306" y="8519"/>
                  <a:pt x="7973" y="7585"/>
                  <a:pt x="7606" y="6717"/>
                </a:cubicBezTo>
                <a:cubicBezTo>
                  <a:pt x="7272" y="5917"/>
                  <a:pt x="6939" y="5149"/>
                  <a:pt x="6505" y="4382"/>
                </a:cubicBezTo>
                <a:cubicBezTo>
                  <a:pt x="6301" y="4064"/>
                  <a:pt x="6204" y="3947"/>
                  <a:pt x="5995" y="3947"/>
                </a:cubicBezTo>
                <a:cubicBezTo>
                  <a:pt x="5897" y="3947"/>
                  <a:pt x="5775" y="3973"/>
                  <a:pt x="5604" y="4015"/>
                </a:cubicBezTo>
                <a:cubicBezTo>
                  <a:pt x="4937" y="4182"/>
                  <a:pt x="4337" y="4416"/>
                  <a:pt x="3703" y="4582"/>
                </a:cubicBezTo>
                <a:cubicBezTo>
                  <a:pt x="3303" y="4716"/>
                  <a:pt x="2936" y="4916"/>
                  <a:pt x="2536" y="5183"/>
                </a:cubicBezTo>
                <a:cubicBezTo>
                  <a:pt x="1969" y="5583"/>
                  <a:pt x="1368" y="6017"/>
                  <a:pt x="801" y="6384"/>
                </a:cubicBezTo>
                <a:cubicBezTo>
                  <a:pt x="134" y="6784"/>
                  <a:pt x="0" y="7218"/>
                  <a:pt x="301" y="7951"/>
                </a:cubicBezTo>
                <a:cubicBezTo>
                  <a:pt x="1035" y="9686"/>
                  <a:pt x="1768" y="11387"/>
                  <a:pt x="2536" y="13088"/>
                </a:cubicBezTo>
                <a:cubicBezTo>
                  <a:pt x="3970" y="16091"/>
                  <a:pt x="5438" y="19093"/>
                  <a:pt x="6839" y="22062"/>
                </a:cubicBezTo>
                <a:cubicBezTo>
                  <a:pt x="6972" y="22262"/>
                  <a:pt x="7106" y="22462"/>
                  <a:pt x="7272" y="22695"/>
                </a:cubicBezTo>
                <a:cubicBezTo>
                  <a:pt x="7413" y="22836"/>
                  <a:pt x="7530" y="22928"/>
                  <a:pt x="7666" y="22928"/>
                </a:cubicBezTo>
                <a:cubicBezTo>
                  <a:pt x="7755" y="22928"/>
                  <a:pt x="7854" y="22888"/>
                  <a:pt x="7973" y="22795"/>
                </a:cubicBezTo>
                <a:cubicBezTo>
                  <a:pt x="8673" y="22295"/>
                  <a:pt x="9441" y="21795"/>
                  <a:pt x="9874" y="21027"/>
                </a:cubicBezTo>
                <a:cubicBezTo>
                  <a:pt x="10341" y="20227"/>
                  <a:pt x="10808" y="19426"/>
                  <a:pt x="11309" y="18626"/>
                </a:cubicBezTo>
                <a:cubicBezTo>
                  <a:pt x="13944" y="14456"/>
                  <a:pt x="16312" y="10120"/>
                  <a:pt x="18647" y="5783"/>
                </a:cubicBezTo>
                <a:cubicBezTo>
                  <a:pt x="19114" y="4916"/>
                  <a:pt x="19481" y="4049"/>
                  <a:pt x="19815" y="3115"/>
                </a:cubicBezTo>
                <a:cubicBezTo>
                  <a:pt x="19981" y="2681"/>
                  <a:pt x="19948" y="2548"/>
                  <a:pt x="19614" y="2347"/>
                </a:cubicBezTo>
                <a:cubicBezTo>
                  <a:pt x="18480" y="1647"/>
                  <a:pt x="17346" y="880"/>
                  <a:pt x="16212" y="179"/>
                </a:cubicBezTo>
                <a:cubicBezTo>
                  <a:pt x="16057" y="50"/>
                  <a:pt x="15882" y="1"/>
                  <a:pt x="156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11"/>
          <p:cNvGrpSpPr/>
          <p:nvPr/>
        </p:nvGrpSpPr>
        <p:grpSpPr>
          <a:xfrm>
            <a:off x="250" y="206006"/>
            <a:ext cx="9144000" cy="4731564"/>
            <a:chOff x="238125" y="1157725"/>
            <a:chExt cx="7143750" cy="3385250"/>
          </a:xfrm>
        </p:grpSpPr>
        <p:sp>
          <p:nvSpPr>
            <p:cNvPr id="303" name="Google Shape;303;p11"/>
            <p:cNvSpPr/>
            <p:nvPr/>
          </p:nvSpPr>
          <p:spPr>
            <a:xfrm>
              <a:off x="238125" y="3070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238125" y="29240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38125" y="27766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238125" y="26296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238125" y="24822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238125" y="2334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238125" y="2187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238125" y="20405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238125" y="1893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238125" y="1746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238125" y="1598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238125" y="14521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238125" y="1157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238125" y="45429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238125" y="43959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238125" y="4248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238125" y="41015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238125" y="39541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238125" y="3806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238125" y="36598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238125" y="35124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238125" y="33657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238125" y="32183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238125" y="13047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28575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7" name="Google Shape;32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8" name="Google Shape;32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29" name="Google Shape;329;p11"/>
          <p:cNvGrpSpPr/>
          <p:nvPr/>
        </p:nvGrpSpPr>
        <p:grpSpPr>
          <a:xfrm>
            <a:off x="-514874" y="3574990"/>
            <a:ext cx="1902663" cy="1470636"/>
            <a:chOff x="1564625" y="2516600"/>
            <a:chExt cx="801425" cy="619450"/>
          </a:xfrm>
        </p:grpSpPr>
        <p:sp>
          <p:nvSpPr>
            <p:cNvPr id="330" name="Google Shape;330;p11"/>
            <p:cNvSpPr/>
            <p:nvPr/>
          </p:nvSpPr>
          <p:spPr>
            <a:xfrm>
              <a:off x="1564625" y="2546425"/>
              <a:ext cx="743050" cy="589625"/>
            </a:xfrm>
            <a:custGeom>
              <a:avLst/>
              <a:gdLst/>
              <a:ahLst/>
              <a:cxnLst/>
              <a:rect l="l" t="t" r="r" b="b"/>
              <a:pathLst>
                <a:path w="29722" h="23585" extrusionOk="0">
                  <a:moveTo>
                    <a:pt x="16298" y="9348"/>
                  </a:moveTo>
                  <a:cubicBezTo>
                    <a:pt x="16383" y="9348"/>
                    <a:pt x="16490" y="9415"/>
                    <a:pt x="16679" y="9541"/>
                  </a:cubicBezTo>
                  <a:cubicBezTo>
                    <a:pt x="18313" y="10642"/>
                    <a:pt x="19281" y="12210"/>
                    <a:pt x="19581" y="14211"/>
                  </a:cubicBezTo>
                  <a:cubicBezTo>
                    <a:pt x="19848" y="15812"/>
                    <a:pt x="19414" y="17246"/>
                    <a:pt x="18447" y="18547"/>
                  </a:cubicBezTo>
                  <a:cubicBezTo>
                    <a:pt x="18080" y="19014"/>
                    <a:pt x="17680" y="19315"/>
                    <a:pt x="17179" y="19581"/>
                  </a:cubicBezTo>
                  <a:cubicBezTo>
                    <a:pt x="17029" y="19665"/>
                    <a:pt x="16896" y="19707"/>
                    <a:pt x="16758" y="19707"/>
                  </a:cubicBezTo>
                  <a:cubicBezTo>
                    <a:pt x="16621" y="19707"/>
                    <a:pt x="16479" y="19665"/>
                    <a:pt x="16312" y="19581"/>
                  </a:cubicBezTo>
                  <a:cubicBezTo>
                    <a:pt x="15511" y="19148"/>
                    <a:pt x="15011" y="18481"/>
                    <a:pt x="14644" y="17713"/>
                  </a:cubicBezTo>
                  <a:cubicBezTo>
                    <a:pt x="14177" y="16779"/>
                    <a:pt x="14044" y="15779"/>
                    <a:pt x="14144" y="14411"/>
                  </a:cubicBezTo>
                  <a:cubicBezTo>
                    <a:pt x="14244" y="12877"/>
                    <a:pt x="14911" y="11175"/>
                    <a:pt x="16012" y="9608"/>
                  </a:cubicBezTo>
                  <a:cubicBezTo>
                    <a:pt x="16135" y="9432"/>
                    <a:pt x="16203" y="9348"/>
                    <a:pt x="16298" y="9348"/>
                  </a:cubicBezTo>
                  <a:close/>
                  <a:moveTo>
                    <a:pt x="27220" y="1"/>
                  </a:moveTo>
                  <a:cubicBezTo>
                    <a:pt x="27070" y="1"/>
                    <a:pt x="26920" y="34"/>
                    <a:pt x="26753" y="101"/>
                  </a:cubicBezTo>
                  <a:cubicBezTo>
                    <a:pt x="25552" y="534"/>
                    <a:pt x="24384" y="1035"/>
                    <a:pt x="23184" y="1502"/>
                  </a:cubicBezTo>
                  <a:cubicBezTo>
                    <a:pt x="20048" y="2736"/>
                    <a:pt x="17213" y="4504"/>
                    <a:pt x="14844" y="6872"/>
                  </a:cubicBezTo>
                  <a:cubicBezTo>
                    <a:pt x="14295" y="7421"/>
                    <a:pt x="13746" y="7620"/>
                    <a:pt x="13067" y="7620"/>
                  </a:cubicBezTo>
                  <a:cubicBezTo>
                    <a:pt x="12963" y="7620"/>
                    <a:pt x="12854" y="7615"/>
                    <a:pt x="12743" y="7606"/>
                  </a:cubicBezTo>
                  <a:cubicBezTo>
                    <a:pt x="12608" y="7601"/>
                    <a:pt x="12474" y="7598"/>
                    <a:pt x="12342" y="7598"/>
                  </a:cubicBezTo>
                  <a:cubicBezTo>
                    <a:pt x="10009" y="7598"/>
                    <a:pt x="7974" y="8426"/>
                    <a:pt x="6238" y="9941"/>
                  </a:cubicBezTo>
                  <a:cubicBezTo>
                    <a:pt x="4871" y="11175"/>
                    <a:pt x="3803" y="12610"/>
                    <a:pt x="2902" y="14244"/>
                  </a:cubicBezTo>
                  <a:cubicBezTo>
                    <a:pt x="1535" y="16880"/>
                    <a:pt x="567" y="19682"/>
                    <a:pt x="67" y="22584"/>
                  </a:cubicBezTo>
                  <a:cubicBezTo>
                    <a:pt x="0" y="23117"/>
                    <a:pt x="67" y="23284"/>
                    <a:pt x="634" y="23418"/>
                  </a:cubicBezTo>
                  <a:cubicBezTo>
                    <a:pt x="1068" y="23518"/>
                    <a:pt x="1568" y="23551"/>
                    <a:pt x="2035" y="23584"/>
                  </a:cubicBezTo>
                  <a:cubicBezTo>
                    <a:pt x="2169" y="23584"/>
                    <a:pt x="2302" y="23584"/>
                    <a:pt x="2402" y="23451"/>
                  </a:cubicBezTo>
                  <a:cubicBezTo>
                    <a:pt x="2736" y="23117"/>
                    <a:pt x="3036" y="22850"/>
                    <a:pt x="3169" y="22350"/>
                  </a:cubicBezTo>
                  <a:cubicBezTo>
                    <a:pt x="3703" y="20349"/>
                    <a:pt x="4337" y="18414"/>
                    <a:pt x="5237" y="16579"/>
                  </a:cubicBezTo>
                  <a:cubicBezTo>
                    <a:pt x="6038" y="14945"/>
                    <a:pt x="6972" y="13377"/>
                    <a:pt x="8173" y="12009"/>
                  </a:cubicBezTo>
                  <a:cubicBezTo>
                    <a:pt x="9207" y="10775"/>
                    <a:pt x="10475" y="9874"/>
                    <a:pt x="12009" y="9407"/>
                  </a:cubicBezTo>
                  <a:cubicBezTo>
                    <a:pt x="12136" y="9382"/>
                    <a:pt x="12262" y="9318"/>
                    <a:pt x="12404" y="9318"/>
                  </a:cubicBezTo>
                  <a:cubicBezTo>
                    <a:pt x="12448" y="9318"/>
                    <a:pt x="12495" y="9325"/>
                    <a:pt x="12543" y="9341"/>
                  </a:cubicBezTo>
                  <a:cubicBezTo>
                    <a:pt x="12576" y="9508"/>
                    <a:pt x="12476" y="9574"/>
                    <a:pt x="12543" y="9741"/>
                  </a:cubicBezTo>
                  <a:cubicBezTo>
                    <a:pt x="12142" y="10408"/>
                    <a:pt x="11842" y="11109"/>
                    <a:pt x="11542" y="11809"/>
                  </a:cubicBezTo>
                  <a:cubicBezTo>
                    <a:pt x="11008" y="13277"/>
                    <a:pt x="10708" y="14778"/>
                    <a:pt x="10908" y="16379"/>
                  </a:cubicBezTo>
                  <a:cubicBezTo>
                    <a:pt x="11175" y="18314"/>
                    <a:pt x="12176" y="19782"/>
                    <a:pt x="14144" y="20449"/>
                  </a:cubicBezTo>
                  <a:cubicBezTo>
                    <a:pt x="15011" y="20749"/>
                    <a:pt x="15945" y="20949"/>
                    <a:pt x="16879" y="21116"/>
                  </a:cubicBezTo>
                  <a:cubicBezTo>
                    <a:pt x="17181" y="21174"/>
                    <a:pt x="17479" y="21204"/>
                    <a:pt x="17774" y="21204"/>
                  </a:cubicBezTo>
                  <a:cubicBezTo>
                    <a:pt x="18324" y="21204"/>
                    <a:pt x="18859" y="21100"/>
                    <a:pt x="19381" y="20882"/>
                  </a:cubicBezTo>
                  <a:cubicBezTo>
                    <a:pt x="20015" y="20616"/>
                    <a:pt x="20582" y="20215"/>
                    <a:pt x="21082" y="19748"/>
                  </a:cubicBezTo>
                  <a:cubicBezTo>
                    <a:pt x="23350" y="17647"/>
                    <a:pt x="23751" y="14978"/>
                    <a:pt x="22350" y="12276"/>
                  </a:cubicBezTo>
                  <a:cubicBezTo>
                    <a:pt x="21382" y="10542"/>
                    <a:pt x="19915" y="9374"/>
                    <a:pt x="18013" y="8707"/>
                  </a:cubicBezTo>
                  <a:cubicBezTo>
                    <a:pt x="17746" y="8607"/>
                    <a:pt x="17446" y="8574"/>
                    <a:pt x="17246" y="8407"/>
                  </a:cubicBezTo>
                  <a:cubicBezTo>
                    <a:pt x="17246" y="8207"/>
                    <a:pt x="17379" y="8107"/>
                    <a:pt x="17446" y="8040"/>
                  </a:cubicBezTo>
                  <a:cubicBezTo>
                    <a:pt x="18113" y="7373"/>
                    <a:pt x="18780" y="6772"/>
                    <a:pt x="19514" y="6205"/>
                  </a:cubicBezTo>
                  <a:cubicBezTo>
                    <a:pt x="21216" y="4771"/>
                    <a:pt x="23184" y="3803"/>
                    <a:pt x="25218" y="2970"/>
                  </a:cubicBezTo>
                  <a:cubicBezTo>
                    <a:pt x="26353" y="2536"/>
                    <a:pt x="27420" y="2102"/>
                    <a:pt x="28554" y="1702"/>
                  </a:cubicBezTo>
                  <a:cubicBezTo>
                    <a:pt x="28854" y="1569"/>
                    <a:pt x="29188" y="1435"/>
                    <a:pt x="29488" y="1268"/>
                  </a:cubicBezTo>
                  <a:cubicBezTo>
                    <a:pt x="29722" y="1168"/>
                    <a:pt x="29722" y="1001"/>
                    <a:pt x="29488" y="801"/>
                  </a:cubicBezTo>
                  <a:cubicBezTo>
                    <a:pt x="29355" y="735"/>
                    <a:pt x="29188" y="601"/>
                    <a:pt x="29021" y="568"/>
                  </a:cubicBezTo>
                  <a:cubicBezTo>
                    <a:pt x="28587" y="401"/>
                    <a:pt x="28154" y="268"/>
                    <a:pt x="27687" y="101"/>
                  </a:cubicBezTo>
                  <a:cubicBezTo>
                    <a:pt x="27520" y="34"/>
                    <a:pt x="27370" y="1"/>
                    <a:pt x="27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2040800" y="2516600"/>
              <a:ext cx="325250" cy="238350"/>
            </a:xfrm>
            <a:custGeom>
              <a:avLst/>
              <a:gdLst/>
              <a:ahLst/>
              <a:cxnLst/>
              <a:rect l="l" t="t" r="r" b="b"/>
              <a:pathLst>
                <a:path w="13010" h="9534" extrusionOk="0">
                  <a:moveTo>
                    <a:pt x="9854" y="1"/>
                  </a:moveTo>
                  <a:cubicBezTo>
                    <a:pt x="9775" y="1"/>
                    <a:pt x="9693" y="9"/>
                    <a:pt x="9607" y="26"/>
                  </a:cubicBezTo>
                  <a:cubicBezTo>
                    <a:pt x="8773" y="93"/>
                    <a:pt x="7873" y="126"/>
                    <a:pt x="7039" y="193"/>
                  </a:cubicBezTo>
                  <a:cubicBezTo>
                    <a:pt x="5035" y="223"/>
                    <a:pt x="3032" y="364"/>
                    <a:pt x="1029" y="364"/>
                  </a:cubicBezTo>
                  <a:cubicBezTo>
                    <a:pt x="831" y="364"/>
                    <a:pt x="632" y="363"/>
                    <a:pt x="434" y="360"/>
                  </a:cubicBezTo>
                  <a:cubicBezTo>
                    <a:pt x="267" y="360"/>
                    <a:pt x="134" y="393"/>
                    <a:pt x="34" y="560"/>
                  </a:cubicBezTo>
                  <a:cubicBezTo>
                    <a:pt x="0" y="727"/>
                    <a:pt x="34" y="860"/>
                    <a:pt x="167" y="927"/>
                  </a:cubicBezTo>
                  <a:cubicBezTo>
                    <a:pt x="868" y="1427"/>
                    <a:pt x="1501" y="2028"/>
                    <a:pt x="2502" y="2061"/>
                  </a:cubicBezTo>
                  <a:cubicBezTo>
                    <a:pt x="2703" y="2065"/>
                    <a:pt x="2904" y="2066"/>
                    <a:pt x="3105" y="2066"/>
                  </a:cubicBezTo>
                  <a:cubicBezTo>
                    <a:pt x="4739" y="2066"/>
                    <a:pt x="6372" y="1957"/>
                    <a:pt x="8006" y="1928"/>
                  </a:cubicBezTo>
                  <a:cubicBezTo>
                    <a:pt x="8473" y="1928"/>
                    <a:pt x="8940" y="1894"/>
                    <a:pt x="9474" y="1894"/>
                  </a:cubicBezTo>
                  <a:cubicBezTo>
                    <a:pt x="9440" y="2194"/>
                    <a:pt x="9340" y="2361"/>
                    <a:pt x="9207" y="2495"/>
                  </a:cubicBezTo>
                  <a:cubicBezTo>
                    <a:pt x="8707" y="3295"/>
                    <a:pt x="8306" y="4129"/>
                    <a:pt x="7806" y="4930"/>
                  </a:cubicBezTo>
                  <a:cubicBezTo>
                    <a:pt x="7205" y="5897"/>
                    <a:pt x="6605" y="6831"/>
                    <a:pt x="6005" y="7798"/>
                  </a:cubicBezTo>
                  <a:cubicBezTo>
                    <a:pt x="5671" y="8399"/>
                    <a:pt x="5771" y="8666"/>
                    <a:pt x="6338" y="9033"/>
                  </a:cubicBezTo>
                  <a:cubicBezTo>
                    <a:pt x="6605" y="9133"/>
                    <a:pt x="6805" y="9233"/>
                    <a:pt x="7039" y="9366"/>
                  </a:cubicBezTo>
                  <a:cubicBezTo>
                    <a:pt x="7283" y="9477"/>
                    <a:pt x="7524" y="9533"/>
                    <a:pt x="7752" y="9533"/>
                  </a:cubicBezTo>
                  <a:cubicBezTo>
                    <a:pt x="8206" y="9533"/>
                    <a:pt x="8606" y="9311"/>
                    <a:pt x="8873" y="8866"/>
                  </a:cubicBezTo>
                  <a:cubicBezTo>
                    <a:pt x="9807" y="7432"/>
                    <a:pt x="10775" y="6031"/>
                    <a:pt x="11642" y="4596"/>
                  </a:cubicBezTo>
                  <a:cubicBezTo>
                    <a:pt x="12142" y="3762"/>
                    <a:pt x="12643" y="2928"/>
                    <a:pt x="12876" y="1961"/>
                  </a:cubicBezTo>
                  <a:cubicBezTo>
                    <a:pt x="13010" y="1461"/>
                    <a:pt x="12976" y="1394"/>
                    <a:pt x="12509" y="1127"/>
                  </a:cubicBezTo>
                  <a:cubicBezTo>
                    <a:pt x="11842" y="793"/>
                    <a:pt x="11175" y="527"/>
                    <a:pt x="10508" y="193"/>
                  </a:cubicBezTo>
                  <a:cubicBezTo>
                    <a:pt x="10285" y="69"/>
                    <a:pt x="10081" y="1"/>
                    <a:pt x="9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11"/>
          <p:cNvGrpSpPr/>
          <p:nvPr/>
        </p:nvGrpSpPr>
        <p:grpSpPr>
          <a:xfrm rot="1688313" flipH="1">
            <a:off x="7500459" y="-891280"/>
            <a:ext cx="2384524" cy="2738320"/>
            <a:chOff x="1618800" y="-1482250"/>
            <a:chExt cx="2384550" cy="2738350"/>
          </a:xfrm>
        </p:grpSpPr>
        <p:sp>
          <p:nvSpPr>
            <p:cNvPr id="333" name="Google Shape;333;p11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" name="Google Shape;337;p11"/>
          <p:cNvSpPr/>
          <p:nvPr/>
        </p:nvSpPr>
        <p:spPr>
          <a:xfrm rot="3122091" flipH="1">
            <a:off x="5012887" y="-1370737"/>
            <a:ext cx="2222217" cy="1909501"/>
          </a:xfrm>
          <a:custGeom>
            <a:avLst/>
            <a:gdLst/>
            <a:ahLst/>
            <a:cxnLst/>
            <a:rect l="l" t="t" r="r" b="b"/>
            <a:pathLst>
              <a:path w="38615" h="33181" extrusionOk="0">
                <a:moveTo>
                  <a:pt x="38406" y="14567"/>
                </a:moveTo>
                <a:lnTo>
                  <a:pt x="38406" y="14567"/>
                </a:lnTo>
                <a:cubicBezTo>
                  <a:pt x="38447" y="14567"/>
                  <a:pt x="38495" y="15009"/>
                  <a:pt x="38481" y="15490"/>
                </a:cubicBezTo>
                <a:cubicBezTo>
                  <a:pt x="38481" y="15657"/>
                  <a:pt x="38448" y="15824"/>
                  <a:pt x="38448" y="15991"/>
                </a:cubicBezTo>
                <a:cubicBezTo>
                  <a:pt x="38410" y="16123"/>
                  <a:pt x="38394" y="16267"/>
                  <a:pt x="38381" y="16409"/>
                </a:cubicBezTo>
                <a:lnTo>
                  <a:pt x="38381" y="16409"/>
                </a:lnTo>
                <a:cubicBezTo>
                  <a:pt x="38330" y="15035"/>
                  <a:pt x="38364" y="14567"/>
                  <a:pt x="38406" y="14567"/>
                </a:cubicBezTo>
                <a:close/>
                <a:moveTo>
                  <a:pt x="38466" y="18164"/>
                </a:moveTo>
                <a:lnTo>
                  <a:pt x="38466" y="18164"/>
                </a:lnTo>
                <a:cubicBezTo>
                  <a:pt x="38472" y="18251"/>
                  <a:pt x="38477" y="18338"/>
                  <a:pt x="38481" y="18426"/>
                </a:cubicBezTo>
                <a:cubicBezTo>
                  <a:pt x="38476" y="18337"/>
                  <a:pt x="38471" y="18250"/>
                  <a:pt x="38466" y="18164"/>
                </a:cubicBezTo>
                <a:close/>
                <a:moveTo>
                  <a:pt x="16684" y="4139"/>
                </a:moveTo>
                <a:cubicBezTo>
                  <a:pt x="17360" y="4139"/>
                  <a:pt x="18034" y="4165"/>
                  <a:pt x="18701" y="4215"/>
                </a:cubicBezTo>
                <a:cubicBezTo>
                  <a:pt x="21136" y="4416"/>
                  <a:pt x="23604" y="4883"/>
                  <a:pt x="25939" y="5550"/>
                </a:cubicBezTo>
                <a:cubicBezTo>
                  <a:pt x="28141" y="6184"/>
                  <a:pt x="30309" y="7051"/>
                  <a:pt x="32277" y="8352"/>
                </a:cubicBezTo>
                <a:cubicBezTo>
                  <a:pt x="35365" y="10381"/>
                  <a:pt x="37675" y="13369"/>
                  <a:pt x="38316" y="16951"/>
                </a:cubicBezTo>
                <a:lnTo>
                  <a:pt x="38316" y="16951"/>
                </a:lnTo>
                <a:cubicBezTo>
                  <a:pt x="38243" y="17401"/>
                  <a:pt x="38129" y="17830"/>
                  <a:pt x="38014" y="18259"/>
                </a:cubicBezTo>
                <a:cubicBezTo>
                  <a:pt x="37714" y="19293"/>
                  <a:pt x="37314" y="20260"/>
                  <a:pt x="36780" y="21194"/>
                </a:cubicBezTo>
                <a:cubicBezTo>
                  <a:pt x="35713" y="23029"/>
                  <a:pt x="34278" y="24563"/>
                  <a:pt x="32544" y="25731"/>
                </a:cubicBezTo>
                <a:cubicBezTo>
                  <a:pt x="29393" y="27965"/>
                  <a:pt x="25627" y="28945"/>
                  <a:pt x="21838" y="28945"/>
                </a:cubicBezTo>
                <a:cubicBezTo>
                  <a:pt x="21215" y="28945"/>
                  <a:pt x="20590" y="28918"/>
                  <a:pt x="19968" y="28866"/>
                </a:cubicBezTo>
                <a:cubicBezTo>
                  <a:pt x="17600" y="28666"/>
                  <a:pt x="15198" y="28133"/>
                  <a:pt x="12963" y="27332"/>
                </a:cubicBezTo>
                <a:cubicBezTo>
                  <a:pt x="10928" y="26632"/>
                  <a:pt x="8960" y="25664"/>
                  <a:pt x="7259" y="24330"/>
                </a:cubicBezTo>
                <a:cubicBezTo>
                  <a:pt x="5591" y="23029"/>
                  <a:pt x="4290" y="21361"/>
                  <a:pt x="3456" y="19426"/>
                </a:cubicBezTo>
                <a:cubicBezTo>
                  <a:pt x="3050" y="18552"/>
                  <a:pt x="2820" y="17647"/>
                  <a:pt x="2655" y="16714"/>
                </a:cubicBezTo>
                <a:lnTo>
                  <a:pt x="2655" y="16714"/>
                </a:lnTo>
                <a:cubicBezTo>
                  <a:pt x="2666" y="16651"/>
                  <a:pt x="2677" y="16588"/>
                  <a:pt x="2689" y="16524"/>
                </a:cubicBezTo>
                <a:cubicBezTo>
                  <a:pt x="3423" y="12722"/>
                  <a:pt x="6025" y="9486"/>
                  <a:pt x="9494" y="7818"/>
                </a:cubicBezTo>
                <a:cubicBezTo>
                  <a:pt x="10361" y="7384"/>
                  <a:pt x="11295" y="7084"/>
                  <a:pt x="12196" y="6884"/>
                </a:cubicBezTo>
                <a:cubicBezTo>
                  <a:pt x="12296" y="6884"/>
                  <a:pt x="12263" y="4983"/>
                  <a:pt x="12196" y="4816"/>
                </a:cubicBezTo>
                <a:cubicBezTo>
                  <a:pt x="12210" y="4809"/>
                  <a:pt x="12217" y="4713"/>
                  <a:pt x="12219" y="4567"/>
                </a:cubicBezTo>
                <a:lnTo>
                  <a:pt x="12219" y="4567"/>
                </a:lnTo>
                <a:cubicBezTo>
                  <a:pt x="13686" y="4269"/>
                  <a:pt x="15190" y="4139"/>
                  <a:pt x="16684" y="4139"/>
                </a:cubicBezTo>
                <a:close/>
                <a:moveTo>
                  <a:pt x="16541" y="1"/>
                </a:moveTo>
                <a:cubicBezTo>
                  <a:pt x="13331" y="1"/>
                  <a:pt x="10136" y="601"/>
                  <a:pt x="7292" y="2214"/>
                </a:cubicBezTo>
                <a:cubicBezTo>
                  <a:pt x="5358" y="3315"/>
                  <a:pt x="3690" y="4849"/>
                  <a:pt x="2522" y="6784"/>
                </a:cubicBezTo>
                <a:cubicBezTo>
                  <a:pt x="1322" y="8785"/>
                  <a:pt x="654" y="11120"/>
                  <a:pt x="321" y="13455"/>
                </a:cubicBezTo>
                <a:cubicBezTo>
                  <a:pt x="154" y="14556"/>
                  <a:pt x="87" y="15724"/>
                  <a:pt x="87" y="16891"/>
                </a:cubicBezTo>
                <a:cubicBezTo>
                  <a:pt x="75" y="17263"/>
                  <a:pt x="64" y="17637"/>
                  <a:pt x="54" y="18012"/>
                </a:cubicBezTo>
                <a:lnTo>
                  <a:pt x="54" y="18012"/>
                </a:lnTo>
                <a:cubicBezTo>
                  <a:pt x="54" y="18011"/>
                  <a:pt x="53" y="18010"/>
                  <a:pt x="52" y="18010"/>
                </a:cubicBezTo>
                <a:cubicBezTo>
                  <a:pt x="7" y="18010"/>
                  <a:pt x="0" y="19939"/>
                  <a:pt x="32" y="20483"/>
                </a:cubicBezTo>
                <a:lnTo>
                  <a:pt x="32" y="20483"/>
                </a:lnTo>
                <a:cubicBezTo>
                  <a:pt x="39" y="21314"/>
                  <a:pt x="66" y="22144"/>
                  <a:pt x="121" y="22962"/>
                </a:cubicBezTo>
                <a:cubicBezTo>
                  <a:pt x="287" y="25331"/>
                  <a:pt x="855" y="27699"/>
                  <a:pt x="2256" y="29700"/>
                </a:cubicBezTo>
                <a:cubicBezTo>
                  <a:pt x="2856" y="30634"/>
                  <a:pt x="3657" y="31402"/>
                  <a:pt x="4524" y="32002"/>
                </a:cubicBezTo>
                <a:lnTo>
                  <a:pt x="4524" y="31368"/>
                </a:lnTo>
                <a:lnTo>
                  <a:pt x="4524" y="29901"/>
                </a:lnTo>
                <a:lnTo>
                  <a:pt x="4524" y="28466"/>
                </a:lnTo>
                <a:cubicBezTo>
                  <a:pt x="4524" y="28366"/>
                  <a:pt x="4591" y="27866"/>
                  <a:pt x="4524" y="27832"/>
                </a:cubicBezTo>
                <a:cubicBezTo>
                  <a:pt x="2789" y="26632"/>
                  <a:pt x="1588" y="24830"/>
                  <a:pt x="921" y="22862"/>
                </a:cubicBezTo>
                <a:cubicBezTo>
                  <a:pt x="488" y="21728"/>
                  <a:pt x="287" y="20527"/>
                  <a:pt x="154" y="19326"/>
                </a:cubicBezTo>
                <a:cubicBezTo>
                  <a:pt x="152" y="19303"/>
                  <a:pt x="150" y="19280"/>
                  <a:pt x="148" y="19256"/>
                </a:cubicBezTo>
                <a:lnTo>
                  <a:pt x="148" y="19256"/>
                </a:lnTo>
                <a:cubicBezTo>
                  <a:pt x="167" y="18977"/>
                  <a:pt x="191" y="18698"/>
                  <a:pt x="221" y="18426"/>
                </a:cubicBezTo>
                <a:cubicBezTo>
                  <a:pt x="560" y="15090"/>
                  <a:pt x="1611" y="11816"/>
                  <a:pt x="3756" y="9271"/>
                </a:cubicBezTo>
                <a:lnTo>
                  <a:pt x="3756" y="9271"/>
                </a:lnTo>
                <a:cubicBezTo>
                  <a:pt x="3555" y="9665"/>
                  <a:pt x="3377" y="10070"/>
                  <a:pt x="3223" y="10487"/>
                </a:cubicBezTo>
                <a:cubicBezTo>
                  <a:pt x="2823" y="11521"/>
                  <a:pt x="2589" y="12621"/>
                  <a:pt x="2489" y="13689"/>
                </a:cubicBezTo>
                <a:cubicBezTo>
                  <a:pt x="2389" y="15524"/>
                  <a:pt x="2389" y="17392"/>
                  <a:pt x="2456" y="19226"/>
                </a:cubicBezTo>
                <a:cubicBezTo>
                  <a:pt x="2522" y="21394"/>
                  <a:pt x="3156" y="23563"/>
                  <a:pt x="4324" y="25397"/>
                </a:cubicBezTo>
                <a:cubicBezTo>
                  <a:pt x="6825" y="29400"/>
                  <a:pt x="11596" y="31435"/>
                  <a:pt x="15999" y="32502"/>
                </a:cubicBezTo>
                <a:cubicBezTo>
                  <a:pt x="17860" y="32942"/>
                  <a:pt x="19771" y="33181"/>
                  <a:pt x="21672" y="33181"/>
                </a:cubicBezTo>
                <a:cubicBezTo>
                  <a:pt x="24678" y="33181"/>
                  <a:pt x="27658" y="32583"/>
                  <a:pt x="30376" y="31235"/>
                </a:cubicBezTo>
                <a:cubicBezTo>
                  <a:pt x="34445" y="29200"/>
                  <a:pt x="37514" y="25564"/>
                  <a:pt x="38315" y="21028"/>
                </a:cubicBezTo>
                <a:cubicBezTo>
                  <a:pt x="38615" y="19360"/>
                  <a:pt x="38515" y="17658"/>
                  <a:pt x="38515" y="15991"/>
                </a:cubicBezTo>
                <a:cubicBezTo>
                  <a:pt x="38515" y="14656"/>
                  <a:pt x="38481" y="13355"/>
                  <a:pt x="38181" y="12054"/>
                </a:cubicBezTo>
                <a:cubicBezTo>
                  <a:pt x="37681" y="9920"/>
                  <a:pt x="36513" y="8052"/>
                  <a:pt x="35012" y="6484"/>
                </a:cubicBezTo>
                <a:cubicBezTo>
                  <a:pt x="31610" y="2915"/>
                  <a:pt x="26706" y="1347"/>
                  <a:pt x="22003" y="513"/>
                </a:cubicBezTo>
                <a:cubicBezTo>
                  <a:pt x="20219" y="197"/>
                  <a:pt x="18378" y="1"/>
                  <a:pt x="16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575" y="445025"/>
            <a:ext cx="7708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Vibur"/>
              <a:buNone/>
              <a:defRPr sz="46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7575" y="1152475"/>
            <a:ext cx="7708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●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marL="914400" lvl="1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○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■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marL="1828800" lvl="3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●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marL="2286000" lvl="4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○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marL="2743200" lvl="5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■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marL="3200400" lvl="6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●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marL="3657600" lvl="7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○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marL="4114800" lvl="8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ed Hat Display Medium"/>
              <a:buChar char="■"/>
              <a:defRPr sz="1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74" r:id="rId16"/>
    <p:sldLayoutId id="2147483675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86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33"/>
          <p:cNvSpPr/>
          <p:nvPr/>
        </p:nvSpPr>
        <p:spPr>
          <a:xfrm>
            <a:off x="1699979" y="3852620"/>
            <a:ext cx="2222197" cy="1909484"/>
          </a:xfrm>
          <a:custGeom>
            <a:avLst/>
            <a:gdLst/>
            <a:ahLst/>
            <a:cxnLst/>
            <a:rect l="l" t="t" r="r" b="b"/>
            <a:pathLst>
              <a:path w="38615" h="33181" extrusionOk="0">
                <a:moveTo>
                  <a:pt x="38406" y="14567"/>
                </a:moveTo>
                <a:lnTo>
                  <a:pt x="38406" y="14567"/>
                </a:lnTo>
                <a:cubicBezTo>
                  <a:pt x="38447" y="14567"/>
                  <a:pt x="38495" y="15009"/>
                  <a:pt x="38481" y="15490"/>
                </a:cubicBezTo>
                <a:cubicBezTo>
                  <a:pt x="38481" y="15657"/>
                  <a:pt x="38448" y="15824"/>
                  <a:pt x="38448" y="15991"/>
                </a:cubicBezTo>
                <a:cubicBezTo>
                  <a:pt x="38410" y="16123"/>
                  <a:pt x="38394" y="16267"/>
                  <a:pt x="38381" y="16409"/>
                </a:cubicBezTo>
                <a:lnTo>
                  <a:pt x="38381" y="16409"/>
                </a:lnTo>
                <a:cubicBezTo>
                  <a:pt x="38330" y="15035"/>
                  <a:pt x="38364" y="14567"/>
                  <a:pt x="38406" y="14567"/>
                </a:cubicBezTo>
                <a:close/>
                <a:moveTo>
                  <a:pt x="38466" y="18164"/>
                </a:moveTo>
                <a:lnTo>
                  <a:pt x="38466" y="18164"/>
                </a:lnTo>
                <a:cubicBezTo>
                  <a:pt x="38472" y="18251"/>
                  <a:pt x="38477" y="18338"/>
                  <a:pt x="38481" y="18426"/>
                </a:cubicBezTo>
                <a:cubicBezTo>
                  <a:pt x="38476" y="18337"/>
                  <a:pt x="38471" y="18250"/>
                  <a:pt x="38466" y="18164"/>
                </a:cubicBezTo>
                <a:close/>
                <a:moveTo>
                  <a:pt x="16684" y="4139"/>
                </a:moveTo>
                <a:cubicBezTo>
                  <a:pt x="17360" y="4139"/>
                  <a:pt x="18034" y="4165"/>
                  <a:pt x="18701" y="4215"/>
                </a:cubicBezTo>
                <a:cubicBezTo>
                  <a:pt x="21136" y="4416"/>
                  <a:pt x="23604" y="4883"/>
                  <a:pt x="25939" y="5550"/>
                </a:cubicBezTo>
                <a:cubicBezTo>
                  <a:pt x="28141" y="6184"/>
                  <a:pt x="30309" y="7051"/>
                  <a:pt x="32277" y="8352"/>
                </a:cubicBezTo>
                <a:cubicBezTo>
                  <a:pt x="35365" y="10381"/>
                  <a:pt x="37675" y="13369"/>
                  <a:pt x="38316" y="16951"/>
                </a:cubicBezTo>
                <a:lnTo>
                  <a:pt x="38316" y="16951"/>
                </a:lnTo>
                <a:cubicBezTo>
                  <a:pt x="38243" y="17401"/>
                  <a:pt x="38129" y="17830"/>
                  <a:pt x="38014" y="18259"/>
                </a:cubicBezTo>
                <a:cubicBezTo>
                  <a:pt x="37714" y="19293"/>
                  <a:pt x="37314" y="20260"/>
                  <a:pt x="36780" y="21194"/>
                </a:cubicBezTo>
                <a:cubicBezTo>
                  <a:pt x="35713" y="23029"/>
                  <a:pt x="34278" y="24563"/>
                  <a:pt x="32544" y="25731"/>
                </a:cubicBezTo>
                <a:cubicBezTo>
                  <a:pt x="29393" y="27965"/>
                  <a:pt x="25627" y="28945"/>
                  <a:pt x="21838" y="28945"/>
                </a:cubicBezTo>
                <a:cubicBezTo>
                  <a:pt x="21215" y="28945"/>
                  <a:pt x="20590" y="28918"/>
                  <a:pt x="19968" y="28866"/>
                </a:cubicBezTo>
                <a:cubicBezTo>
                  <a:pt x="17600" y="28666"/>
                  <a:pt x="15198" y="28133"/>
                  <a:pt x="12963" y="27332"/>
                </a:cubicBezTo>
                <a:cubicBezTo>
                  <a:pt x="10928" y="26632"/>
                  <a:pt x="8960" y="25664"/>
                  <a:pt x="7259" y="24330"/>
                </a:cubicBezTo>
                <a:cubicBezTo>
                  <a:pt x="5591" y="23029"/>
                  <a:pt x="4290" y="21361"/>
                  <a:pt x="3456" y="19426"/>
                </a:cubicBezTo>
                <a:cubicBezTo>
                  <a:pt x="3050" y="18552"/>
                  <a:pt x="2820" y="17647"/>
                  <a:pt x="2655" y="16714"/>
                </a:cubicBezTo>
                <a:lnTo>
                  <a:pt x="2655" y="16714"/>
                </a:lnTo>
                <a:cubicBezTo>
                  <a:pt x="2666" y="16651"/>
                  <a:pt x="2677" y="16588"/>
                  <a:pt x="2689" y="16524"/>
                </a:cubicBezTo>
                <a:cubicBezTo>
                  <a:pt x="3423" y="12722"/>
                  <a:pt x="6025" y="9486"/>
                  <a:pt x="9494" y="7818"/>
                </a:cubicBezTo>
                <a:cubicBezTo>
                  <a:pt x="10361" y="7384"/>
                  <a:pt x="11295" y="7084"/>
                  <a:pt x="12196" y="6884"/>
                </a:cubicBezTo>
                <a:cubicBezTo>
                  <a:pt x="12296" y="6884"/>
                  <a:pt x="12263" y="4983"/>
                  <a:pt x="12196" y="4816"/>
                </a:cubicBezTo>
                <a:cubicBezTo>
                  <a:pt x="12210" y="4809"/>
                  <a:pt x="12217" y="4713"/>
                  <a:pt x="12219" y="4567"/>
                </a:cubicBezTo>
                <a:lnTo>
                  <a:pt x="12219" y="4567"/>
                </a:lnTo>
                <a:cubicBezTo>
                  <a:pt x="13686" y="4269"/>
                  <a:pt x="15190" y="4139"/>
                  <a:pt x="16684" y="4139"/>
                </a:cubicBezTo>
                <a:close/>
                <a:moveTo>
                  <a:pt x="16541" y="1"/>
                </a:moveTo>
                <a:cubicBezTo>
                  <a:pt x="13331" y="1"/>
                  <a:pt x="10136" y="601"/>
                  <a:pt x="7292" y="2214"/>
                </a:cubicBezTo>
                <a:cubicBezTo>
                  <a:pt x="5358" y="3315"/>
                  <a:pt x="3690" y="4849"/>
                  <a:pt x="2522" y="6784"/>
                </a:cubicBezTo>
                <a:cubicBezTo>
                  <a:pt x="1322" y="8785"/>
                  <a:pt x="654" y="11120"/>
                  <a:pt x="321" y="13455"/>
                </a:cubicBezTo>
                <a:cubicBezTo>
                  <a:pt x="154" y="14556"/>
                  <a:pt x="87" y="15724"/>
                  <a:pt x="87" y="16891"/>
                </a:cubicBezTo>
                <a:cubicBezTo>
                  <a:pt x="75" y="17263"/>
                  <a:pt x="64" y="17637"/>
                  <a:pt x="54" y="18012"/>
                </a:cubicBezTo>
                <a:lnTo>
                  <a:pt x="54" y="18012"/>
                </a:lnTo>
                <a:cubicBezTo>
                  <a:pt x="54" y="18011"/>
                  <a:pt x="53" y="18010"/>
                  <a:pt x="52" y="18010"/>
                </a:cubicBezTo>
                <a:cubicBezTo>
                  <a:pt x="7" y="18010"/>
                  <a:pt x="0" y="19939"/>
                  <a:pt x="32" y="20483"/>
                </a:cubicBezTo>
                <a:lnTo>
                  <a:pt x="32" y="20483"/>
                </a:lnTo>
                <a:cubicBezTo>
                  <a:pt x="39" y="21314"/>
                  <a:pt x="66" y="22144"/>
                  <a:pt x="121" y="22962"/>
                </a:cubicBezTo>
                <a:cubicBezTo>
                  <a:pt x="287" y="25331"/>
                  <a:pt x="855" y="27699"/>
                  <a:pt x="2256" y="29700"/>
                </a:cubicBezTo>
                <a:cubicBezTo>
                  <a:pt x="2856" y="30634"/>
                  <a:pt x="3657" y="31402"/>
                  <a:pt x="4524" y="32002"/>
                </a:cubicBezTo>
                <a:lnTo>
                  <a:pt x="4524" y="31368"/>
                </a:lnTo>
                <a:lnTo>
                  <a:pt x="4524" y="29901"/>
                </a:lnTo>
                <a:lnTo>
                  <a:pt x="4524" y="28466"/>
                </a:lnTo>
                <a:cubicBezTo>
                  <a:pt x="4524" y="28366"/>
                  <a:pt x="4591" y="27866"/>
                  <a:pt x="4524" y="27832"/>
                </a:cubicBezTo>
                <a:cubicBezTo>
                  <a:pt x="2789" y="26632"/>
                  <a:pt x="1588" y="24830"/>
                  <a:pt x="921" y="22862"/>
                </a:cubicBezTo>
                <a:cubicBezTo>
                  <a:pt x="488" y="21728"/>
                  <a:pt x="287" y="20527"/>
                  <a:pt x="154" y="19326"/>
                </a:cubicBezTo>
                <a:cubicBezTo>
                  <a:pt x="152" y="19303"/>
                  <a:pt x="150" y="19280"/>
                  <a:pt x="148" y="19256"/>
                </a:cubicBezTo>
                <a:lnTo>
                  <a:pt x="148" y="19256"/>
                </a:lnTo>
                <a:cubicBezTo>
                  <a:pt x="167" y="18977"/>
                  <a:pt x="191" y="18698"/>
                  <a:pt x="221" y="18426"/>
                </a:cubicBezTo>
                <a:cubicBezTo>
                  <a:pt x="560" y="15090"/>
                  <a:pt x="1611" y="11816"/>
                  <a:pt x="3756" y="9271"/>
                </a:cubicBezTo>
                <a:lnTo>
                  <a:pt x="3756" y="9271"/>
                </a:lnTo>
                <a:cubicBezTo>
                  <a:pt x="3555" y="9665"/>
                  <a:pt x="3377" y="10070"/>
                  <a:pt x="3223" y="10487"/>
                </a:cubicBezTo>
                <a:cubicBezTo>
                  <a:pt x="2823" y="11521"/>
                  <a:pt x="2589" y="12621"/>
                  <a:pt x="2489" y="13689"/>
                </a:cubicBezTo>
                <a:cubicBezTo>
                  <a:pt x="2389" y="15524"/>
                  <a:pt x="2389" y="17392"/>
                  <a:pt x="2456" y="19226"/>
                </a:cubicBezTo>
                <a:cubicBezTo>
                  <a:pt x="2522" y="21394"/>
                  <a:pt x="3156" y="23563"/>
                  <a:pt x="4324" y="25397"/>
                </a:cubicBezTo>
                <a:cubicBezTo>
                  <a:pt x="6825" y="29400"/>
                  <a:pt x="11596" y="31435"/>
                  <a:pt x="15999" y="32502"/>
                </a:cubicBezTo>
                <a:cubicBezTo>
                  <a:pt x="17860" y="32942"/>
                  <a:pt x="19771" y="33181"/>
                  <a:pt x="21672" y="33181"/>
                </a:cubicBezTo>
                <a:cubicBezTo>
                  <a:pt x="24678" y="33181"/>
                  <a:pt x="27658" y="32583"/>
                  <a:pt x="30376" y="31235"/>
                </a:cubicBezTo>
                <a:cubicBezTo>
                  <a:pt x="34445" y="29200"/>
                  <a:pt x="37514" y="25564"/>
                  <a:pt x="38315" y="21028"/>
                </a:cubicBezTo>
                <a:cubicBezTo>
                  <a:pt x="38615" y="19360"/>
                  <a:pt x="38515" y="17658"/>
                  <a:pt x="38515" y="15991"/>
                </a:cubicBezTo>
                <a:cubicBezTo>
                  <a:pt x="38515" y="14656"/>
                  <a:pt x="38481" y="13355"/>
                  <a:pt x="38181" y="12054"/>
                </a:cubicBezTo>
                <a:cubicBezTo>
                  <a:pt x="37681" y="9920"/>
                  <a:pt x="36513" y="8052"/>
                  <a:pt x="35012" y="6484"/>
                </a:cubicBezTo>
                <a:cubicBezTo>
                  <a:pt x="31610" y="2915"/>
                  <a:pt x="26706" y="1347"/>
                  <a:pt x="22003" y="513"/>
                </a:cubicBezTo>
                <a:cubicBezTo>
                  <a:pt x="20219" y="197"/>
                  <a:pt x="18378" y="1"/>
                  <a:pt x="1654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3"/>
          <p:cNvSpPr/>
          <p:nvPr/>
        </p:nvSpPr>
        <p:spPr>
          <a:xfrm rot="424977">
            <a:off x="6170225" y="337125"/>
            <a:ext cx="2449182" cy="964228"/>
          </a:xfrm>
          <a:custGeom>
            <a:avLst/>
            <a:gdLst/>
            <a:ahLst/>
            <a:cxnLst/>
            <a:rect l="l" t="t" r="r" b="b"/>
            <a:pathLst>
              <a:path w="49569" h="19515" extrusionOk="0">
                <a:moveTo>
                  <a:pt x="34091" y="14669"/>
                </a:moveTo>
                <a:cubicBezTo>
                  <a:pt x="34091" y="14802"/>
                  <a:pt x="34024" y="14835"/>
                  <a:pt x="33924" y="14869"/>
                </a:cubicBezTo>
                <a:cubicBezTo>
                  <a:pt x="33924" y="14802"/>
                  <a:pt x="33958" y="14702"/>
                  <a:pt x="34091" y="14669"/>
                </a:cubicBezTo>
                <a:close/>
                <a:moveTo>
                  <a:pt x="19418" y="0"/>
                </a:moveTo>
                <a:cubicBezTo>
                  <a:pt x="19289" y="0"/>
                  <a:pt x="19168" y="44"/>
                  <a:pt x="19047" y="125"/>
                </a:cubicBezTo>
                <a:cubicBezTo>
                  <a:pt x="18880" y="292"/>
                  <a:pt x="18680" y="425"/>
                  <a:pt x="18513" y="592"/>
                </a:cubicBezTo>
                <a:cubicBezTo>
                  <a:pt x="18013" y="1026"/>
                  <a:pt x="17546" y="1493"/>
                  <a:pt x="17046" y="1960"/>
                </a:cubicBezTo>
                <a:cubicBezTo>
                  <a:pt x="15778" y="3027"/>
                  <a:pt x="14544" y="4161"/>
                  <a:pt x="13276" y="5295"/>
                </a:cubicBezTo>
                <a:cubicBezTo>
                  <a:pt x="12109" y="6363"/>
                  <a:pt x="11008" y="7464"/>
                  <a:pt x="9840" y="8531"/>
                </a:cubicBezTo>
                <a:cubicBezTo>
                  <a:pt x="9774" y="8631"/>
                  <a:pt x="9707" y="8698"/>
                  <a:pt x="9574" y="8698"/>
                </a:cubicBezTo>
                <a:cubicBezTo>
                  <a:pt x="9607" y="8631"/>
                  <a:pt x="9607" y="8531"/>
                  <a:pt x="9674" y="8498"/>
                </a:cubicBezTo>
                <a:cubicBezTo>
                  <a:pt x="10274" y="7430"/>
                  <a:pt x="10875" y="6296"/>
                  <a:pt x="11508" y="5195"/>
                </a:cubicBezTo>
                <a:cubicBezTo>
                  <a:pt x="11775" y="4662"/>
                  <a:pt x="12042" y="4161"/>
                  <a:pt x="12209" y="3594"/>
                </a:cubicBezTo>
                <a:cubicBezTo>
                  <a:pt x="12276" y="3294"/>
                  <a:pt x="12242" y="3194"/>
                  <a:pt x="12009" y="3027"/>
                </a:cubicBezTo>
                <a:cubicBezTo>
                  <a:pt x="11075" y="2460"/>
                  <a:pt x="10107" y="1960"/>
                  <a:pt x="9173" y="1459"/>
                </a:cubicBezTo>
                <a:cubicBezTo>
                  <a:pt x="9038" y="1384"/>
                  <a:pt x="8910" y="1350"/>
                  <a:pt x="8788" y="1350"/>
                </a:cubicBezTo>
                <a:cubicBezTo>
                  <a:pt x="8639" y="1350"/>
                  <a:pt x="8501" y="1401"/>
                  <a:pt x="8373" y="1493"/>
                </a:cubicBezTo>
                <a:cubicBezTo>
                  <a:pt x="8039" y="1693"/>
                  <a:pt x="7772" y="1960"/>
                  <a:pt x="7539" y="2193"/>
                </a:cubicBezTo>
                <a:cubicBezTo>
                  <a:pt x="6438" y="3427"/>
                  <a:pt x="5437" y="4695"/>
                  <a:pt x="4537" y="6096"/>
                </a:cubicBezTo>
                <a:cubicBezTo>
                  <a:pt x="3269" y="7964"/>
                  <a:pt x="2202" y="9865"/>
                  <a:pt x="1268" y="11933"/>
                </a:cubicBezTo>
                <a:cubicBezTo>
                  <a:pt x="901" y="12801"/>
                  <a:pt x="534" y="13635"/>
                  <a:pt x="234" y="14502"/>
                </a:cubicBezTo>
                <a:cubicBezTo>
                  <a:pt x="100" y="14936"/>
                  <a:pt x="0" y="15369"/>
                  <a:pt x="0" y="15836"/>
                </a:cubicBezTo>
                <a:cubicBezTo>
                  <a:pt x="0" y="16337"/>
                  <a:pt x="200" y="16670"/>
                  <a:pt x="601" y="16937"/>
                </a:cubicBezTo>
                <a:cubicBezTo>
                  <a:pt x="867" y="17104"/>
                  <a:pt x="1168" y="17204"/>
                  <a:pt x="1401" y="17337"/>
                </a:cubicBezTo>
                <a:cubicBezTo>
                  <a:pt x="2335" y="17804"/>
                  <a:pt x="3269" y="18205"/>
                  <a:pt x="4236" y="18672"/>
                </a:cubicBezTo>
                <a:cubicBezTo>
                  <a:pt x="4530" y="18784"/>
                  <a:pt x="4808" y="18867"/>
                  <a:pt x="5102" y="18867"/>
                </a:cubicBezTo>
                <a:cubicBezTo>
                  <a:pt x="5243" y="18867"/>
                  <a:pt x="5387" y="18848"/>
                  <a:pt x="5537" y="18805"/>
                </a:cubicBezTo>
                <a:cubicBezTo>
                  <a:pt x="5904" y="18705"/>
                  <a:pt x="6238" y="18605"/>
                  <a:pt x="6605" y="18505"/>
                </a:cubicBezTo>
                <a:cubicBezTo>
                  <a:pt x="7172" y="18371"/>
                  <a:pt x="7606" y="18104"/>
                  <a:pt x="8039" y="17771"/>
                </a:cubicBezTo>
                <a:cubicBezTo>
                  <a:pt x="8573" y="17337"/>
                  <a:pt x="9040" y="16870"/>
                  <a:pt x="9540" y="16437"/>
                </a:cubicBezTo>
                <a:cubicBezTo>
                  <a:pt x="9607" y="16337"/>
                  <a:pt x="9674" y="16203"/>
                  <a:pt x="9840" y="16203"/>
                </a:cubicBezTo>
                <a:cubicBezTo>
                  <a:pt x="10074" y="16670"/>
                  <a:pt x="10107" y="16770"/>
                  <a:pt x="10608" y="17004"/>
                </a:cubicBezTo>
                <a:cubicBezTo>
                  <a:pt x="11675" y="17537"/>
                  <a:pt x="12743" y="18004"/>
                  <a:pt x="13777" y="18505"/>
                </a:cubicBezTo>
                <a:cubicBezTo>
                  <a:pt x="13982" y="18619"/>
                  <a:pt x="14203" y="18670"/>
                  <a:pt x="14428" y="18670"/>
                </a:cubicBezTo>
                <a:cubicBezTo>
                  <a:pt x="14533" y="18670"/>
                  <a:pt x="14638" y="18659"/>
                  <a:pt x="14744" y="18638"/>
                </a:cubicBezTo>
                <a:cubicBezTo>
                  <a:pt x="15745" y="18438"/>
                  <a:pt x="16745" y="18171"/>
                  <a:pt x="17546" y="17371"/>
                </a:cubicBezTo>
                <a:cubicBezTo>
                  <a:pt x="17652" y="17283"/>
                  <a:pt x="17729" y="17241"/>
                  <a:pt x="17809" y="17241"/>
                </a:cubicBezTo>
                <a:cubicBezTo>
                  <a:pt x="17880" y="17241"/>
                  <a:pt x="17952" y="17274"/>
                  <a:pt x="18046" y="17337"/>
                </a:cubicBezTo>
                <a:cubicBezTo>
                  <a:pt x="18713" y="17671"/>
                  <a:pt x="19414" y="18038"/>
                  <a:pt x="20114" y="18438"/>
                </a:cubicBezTo>
                <a:cubicBezTo>
                  <a:pt x="20385" y="18563"/>
                  <a:pt x="20630" y="18662"/>
                  <a:pt x="20881" y="18662"/>
                </a:cubicBezTo>
                <a:cubicBezTo>
                  <a:pt x="21032" y="18662"/>
                  <a:pt x="21186" y="18626"/>
                  <a:pt x="21349" y="18538"/>
                </a:cubicBezTo>
                <a:cubicBezTo>
                  <a:pt x="21382" y="18505"/>
                  <a:pt x="21449" y="18505"/>
                  <a:pt x="21549" y="18505"/>
                </a:cubicBezTo>
                <a:cubicBezTo>
                  <a:pt x="22116" y="18471"/>
                  <a:pt x="22583" y="18205"/>
                  <a:pt x="22916" y="17671"/>
                </a:cubicBezTo>
                <a:cubicBezTo>
                  <a:pt x="23350" y="17004"/>
                  <a:pt x="23784" y="16370"/>
                  <a:pt x="24251" y="15769"/>
                </a:cubicBezTo>
                <a:cubicBezTo>
                  <a:pt x="25752" y="13668"/>
                  <a:pt x="27453" y="11800"/>
                  <a:pt x="29388" y="10099"/>
                </a:cubicBezTo>
                <a:cubicBezTo>
                  <a:pt x="29621" y="9832"/>
                  <a:pt x="29888" y="9532"/>
                  <a:pt x="30222" y="9365"/>
                </a:cubicBezTo>
                <a:lnTo>
                  <a:pt x="30222" y="9365"/>
                </a:lnTo>
                <a:cubicBezTo>
                  <a:pt x="30255" y="9465"/>
                  <a:pt x="30222" y="9498"/>
                  <a:pt x="30188" y="9532"/>
                </a:cubicBezTo>
                <a:cubicBezTo>
                  <a:pt x="28854" y="11566"/>
                  <a:pt x="27520" y="13601"/>
                  <a:pt x="25952" y="15469"/>
                </a:cubicBezTo>
                <a:cubicBezTo>
                  <a:pt x="25618" y="15870"/>
                  <a:pt x="25251" y="16236"/>
                  <a:pt x="25018" y="16703"/>
                </a:cubicBezTo>
                <a:cubicBezTo>
                  <a:pt x="24751" y="17070"/>
                  <a:pt x="24851" y="17337"/>
                  <a:pt x="25218" y="17537"/>
                </a:cubicBezTo>
                <a:cubicBezTo>
                  <a:pt x="25718" y="17838"/>
                  <a:pt x="26185" y="18138"/>
                  <a:pt x="26686" y="18438"/>
                </a:cubicBezTo>
                <a:cubicBezTo>
                  <a:pt x="27220" y="18705"/>
                  <a:pt x="27753" y="19038"/>
                  <a:pt x="28287" y="19372"/>
                </a:cubicBezTo>
                <a:cubicBezTo>
                  <a:pt x="28424" y="19454"/>
                  <a:pt x="28561" y="19514"/>
                  <a:pt x="28699" y="19514"/>
                </a:cubicBezTo>
                <a:cubicBezTo>
                  <a:pt x="28728" y="19514"/>
                  <a:pt x="28758" y="19511"/>
                  <a:pt x="28787" y="19505"/>
                </a:cubicBezTo>
                <a:cubicBezTo>
                  <a:pt x="29221" y="19372"/>
                  <a:pt x="29621" y="19439"/>
                  <a:pt x="30022" y="19305"/>
                </a:cubicBezTo>
                <a:cubicBezTo>
                  <a:pt x="30222" y="19272"/>
                  <a:pt x="30388" y="19139"/>
                  <a:pt x="30555" y="18972"/>
                </a:cubicBezTo>
                <a:cubicBezTo>
                  <a:pt x="31289" y="18038"/>
                  <a:pt x="32023" y="17104"/>
                  <a:pt x="32757" y="16203"/>
                </a:cubicBezTo>
                <a:cubicBezTo>
                  <a:pt x="33124" y="15769"/>
                  <a:pt x="33457" y="15269"/>
                  <a:pt x="33924" y="14869"/>
                </a:cubicBezTo>
                <a:lnTo>
                  <a:pt x="33924" y="14869"/>
                </a:lnTo>
                <a:cubicBezTo>
                  <a:pt x="33891" y="14969"/>
                  <a:pt x="33858" y="15036"/>
                  <a:pt x="33758" y="15036"/>
                </a:cubicBezTo>
                <a:cubicBezTo>
                  <a:pt x="33557" y="15336"/>
                  <a:pt x="33291" y="15569"/>
                  <a:pt x="33124" y="15870"/>
                </a:cubicBezTo>
                <a:cubicBezTo>
                  <a:pt x="32924" y="16236"/>
                  <a:pt x="32957" y="16470"/>
                  <a:pt x="33291" y="16703"/>
                </a:cubicBezTo>
                <a:cubicBezTo>
                  <a:pt x="33791" y="17070"/>
                  <a:pt x="34391" y="17471"/>
                  <a:pt x="34925" y="17838"/>
                </a:cubicBezTo>
                <a:cubicBezTo>
                  <a:pt x="35392" y="18171"/>
                  <a:pt x="35859" y="18471"/>
                  <a:pt x="36293" y="18738"/>
                </a:cubicBezTo>
                <a:cubicBezTo>
                  <a:pt x="36502" y="18858"/>
                  <a:pt x="36684" y="18977"/>
                  <a:pt x="36863" y="18977"/>
                </a:cubicBezTo>
                <a:cubicBezTo>
                  <a:pt x="36884" y="18977"/>
                  <a:pt x="36905" y="18975"/>
                  <a:pt x="36926" y="18972"/>
                </a:cubicBezTo>
                <a:cubicBezTo>
                  <a:pt x="37360" y="18872"/>
                  <a:pt x="37727" y="18905"/>
                  <a:pt x="38127" y="18838"/>
                </a:cubicBezTo>
                <a:cubicBezTo>
                  <a:pt x="38428" y="18805"/>
                  <a:pt x="38628" y="18672"/>
                  <a:pt x="38794" y="18471"/>
                </a:cubicBezTo>
                <a:cubicBezTo>
                  <a:pt x="39061" y="18171"/>
                  <a:pt x="39295" y="17838"/>
                  <a:pt x="39562" y="17537"/>
                </a:cubicBezTo>
                <a:cubicBezTo>
                  <a:pt x="39616" y="17483"/>
                  <a:pt x="39691" y="17386"/>
                  <a:pt x="39789" y="17386"/>
                </a:cubicBezTo>
                <a:cubicBezTo>
                  <a:pt x="39812" y="17386"/>
                  <a:pt x="39836" y="17391"/>
                  <a:pt x="39862" y="17404"/>
                </a:cubicBezTo>
                <a:cubicBezTo>
                  <a:pt x="40095" y="17571"/>
                  <a:pt x="40396" y="17671"/>
                  <a:pt x="40629" y="17838"/>
                </a:cubicBezTo>
                <a:cubicBezTo>
                  <a:pt x="41230" y="18305"/>
                  <a:pt x="41897" y="18672"/>
                  <a:pt x="42530" y="19072"/>
                </a:cubicBezTo>
                <a:cubicBezTo>
                  <a:pt x="42697" y="19217"/>
                  <a:pt x="42876" y="19298"/>
                  <a:pt x="43068" y="19298"/>
                </a:cubicBezTo>
                <a:cubicBezTo>
                  <a:pt x="43184" y="19298"/>
                  <a:pt x="43305" y="19268"/>
                  <a:pt x="43431" y="19205"/>
                </a:cubicBezTo>
                <a:cubicBezTo>
                  <a:pt x="43464" y="19172"/>
                  <a:pt x="43565" y="19172"/>
                  <a:pt x="43598" y="19172"/>
                </a:cubicBezTo>
                <a:cubicBezTo>
                  <a:pt x="43683" y="19187"/>
                  <a:pt x="43767" y="19194"/>
                  <a:pt x="43849" y="19194"/>
                </a:cubicBezTo>
                <a:cubicBezTo>
                  <a:pt x="44120" y="19194"/>
                  <a:pt x="44376" y="19123"/>
                  <a:pt x="44632" y="19072"/>
                </a:cubicBezTo>
                <a:cubicBezTo>
                  <a:pt x="44899" y="19072"/>
                  <a:pt x="45066" y="18905"/>
                  <a:pt x="45099" y="18672"/>
                </a:cubicBezTo>
                <a:cubicBezTo>
                  <a:pt x="45199" y="18371"/>
                  <a:pt x="45266" y="18038"/>
                  <a:pt x="45399" y="17738"/>
                </a:cubicBezTo>
                <a:cubicBezTo>
                  <a:pt x="45900" y="16537"/>
                  <a:pt x="46467" y="15369"/>
                  <a:pt x="47134" y="14235"/>
                </a:cubicBezTo>
                <a:cubicBezTo>
                  <a:pt x="47801" y="13068"/>
                  <a:pt x="48435" y="11967"/>
                  <a:pt x="49035" y="10733"/>
                </a:cubicBezTo>
                <a:cubicBezTo>
                  <a:pt x="49269" y="10232"/>
                  <a:pt x="49435" y="9698"/>
                  <a:pt x="49536" y="9165"/>
                </a:cubicBezTo>
                <a:cubicBezTo>
                  <a:pt x="49569" y="8698"/>
                  <a:pt x="49469" y="8331"/>
                  <a:pt x="49069" y="8064"/>
                </a:cubicBezTo>
                <a:cubicBezTo>
                  <a:pt x="48735" y="7897"/>
                  <a:pt x="48435" y="7630"/>
                  <a:pt x="48135" y="7397"/>
                </a:cubicBezTo>
                <a:cubicBezTo>
                  <a:pt x="47467" y="6963"/>
                  <a:pt x="46800" y="6463"/>
                  <a:pt x="46133" y="5996"/>
                </a:cubicBezTo>
                <a:cubicBezTo>
                  <a:pt x="45964" y="5875"/>
                  <a:pt x="45777" y="5789"/>
                  <a:pt x="45586" y="5789"/>
                </a:cubicBezTo>
                <a:cubicBezTo>
                  <a:pt x="45513" y="5789"/>
                  <a:pt x="45439" y="5801"/>
                  <a:pt x="45366" y="5829"/>
                </a:cubicBezTo>
                <a:cubicBezTo>
                  <a:pt x="45032" y="5896"/>
                  <a:pt x="44699" y="6029"/>
                  <a:pt x="44365" y="6196"/>
                </a:cubicBezTo>
                <a:cubicBezTo>
                  <a:pt x="44056" y="6342"/>
                  <a:pt x="43929" y="6425"/>
                  <a:pt x="43811" y="6425"/>
                </a:cubicBezTo>
                <a:cubicBezTo>
                  <a:pt x="43687" y="6425"/>
                  <a:pt x="43572" y="6334"/>
                  <a:pt x="43264" y="6129"/>
                </a:cubicBezTo>
                <a:cubicBezTo>
                  <a:pt x="42564" y="5662"/>
                  <a:pt x="41897" y="5195"/>
                  <a:pt x="41196" y="4695"/>
                </a:cubicBezTo>
                <a:cubicBezTo>
                  <a:pt x="41037" y="4581"/>
                  <a:pt x="40877" y="4529"/>
                  <a:pt x="40707" y="4529"/>
                </a:cubicBezTo>
                <a:cubicBezTo>
                  <a:pt x="40628" y="4529"/>
                  <a:pt x="40547" y="4540"/>
                  <a:pt x="40462" y="4561"/>
                </a:cubicBezTo>
                <a:cubicBezTo>
                  <a:pt x="40129" y="4695"/>
                  <a:pt x="39795" y="4862"/>
                  <a:pt x="39462" y="5028"/>
                </a:cubicBezTo>
                <a:cubicBezTo>
                  <a:pt x="38728" y="5462"/>
                  <a:pt x="37961" y="5996"/>
                  <a:pt x="37227" y="6496"/>
                </a:cubicBezTo>
                <a:lnTo>
                  <a:pt x="36860" y="6730"/>
                </a:lnTo>
                <a:cubicBezTo>
                  <a:pt x="36797" y="6767"/>
                  <a:pt x="36744" y="6786"/>
                  <a:pt x="36702" y="6786"/>
                </a:cubicBezTo>
                <a:cubicBezTo>
                  <a:pt x="36632" y="6786"/>
                  <a:pt x="36593" y="6734"/>
                  <a:pt x="36593" y="6630"/>
                </a:cubicBezTo>
                <a:lnTo>
                  <a:pt x="36593" y="6463"/>
                </a:lnTo>
                <a:cubicBezTo>
                  <a:pt x="36626" y="6129"/>
                  <a:pt x="36459" y="5896"/>
                  <a:pt x="36226" y="5729"/>
                </a:cubicBezTo>
                <a:cubicBezTo>
                  <a:pt x="35359" y="5162"/>
                  <a:pt x="34425" y="4628"/>
                  <a:pt x="33524" y="4061"/>
                </a:cubicBezTo>
                <a:cubicBezTo>
                  <a:pt x="33357" y="3994"/>
                  <a:pt x="33190" y="3894"/>
                  <a:pt x="32957" y="3894"/>
                </a:cubicBezTo>
                <a:cubicBezTo>
                  <a:pt x="32823" y="3882"/>
                  <a:pt x="32684" y="3874"/>
                  <a:pt x="32542" y="3874"/>
                </a:cubicBezTo>
                <a:cubicBezTo>
                  <a:pt x="32297" y="3874"/>
                  <a:pt x="32043" y="3898"/>
                  <a:pt x="31789" y="3961"/>
                </a:cubicBezTo>
                <a:cubicBezTo>
                  <a:pt x="31723" y="3961"/>
                  <a:pt x="31656" y="3991"/>
                  <a:pt x="31579" y="3991"/>
                </a:cubicBezTo>
                <a:cubicBezTo>
                  <a:pt x="31541" y="3991"/>
                  <a:pt x="31500" y="3983"/>
                  <a:pt x="31456" y="3961"/>
                </a:cubicBezTo>
                <a:cubicBezTo>
                  <a:pt x="31523" y="3627"/>
                  <a:pt x="31523" y="3627"/>
                  <a:pt x="31256" y="3461"/>
                </a:cubicBezTo>
                <a:cubicBezTo>
                  <a:pt x="31189" y="3361"/>
                  <a:pt x="31089" y="3327"/>
                  <a:pt x="31022" y="3294"/>
                </a:cubicBezTo>
                <a:cubicBezTo>
                  <a:pt x="30455" y="2994"/>
                  <a:pt x="29955" y="2727"/>
                  <a:pt x="29454" y="2460"/>
                </a:cubicBezTo>
                <a:cubicBezTo>
                  <a:pt x="28854" y="2060"/>
                  <a:pt x="28187" y="1726"/>
                  <a:pt x="27520" y="1393"/>
                </a:cubicBezTo>
                <a:cubicBezTo>
                  <a:pt x="27451" y="1365"/>
                  <a:pt x="27370" y="1349"/>
                  <a:pt x="27288" y="1349"/>
                </a:cubicBezTo>
                <a:cubicBezTo>
                  <a:pt x="27171" y="1349"/>
                  <a:pt x="27050" y="1381"/>
                  <a:pt x="26953" y="1459"/>
                </a:cubicBezTo>
                <a:cubicBezTo>
                  <a:pt x="26853" y="1526"/>
                  <a:pt x="26753" y="1559"/>
                  <a:pt x="26686" y="1659"/>
                </a:cubicBezTo>
                <a:cubicBezTo>
                  <a:pt x="25852" y="2293"/>
                  <a:pt x="25085" y="2994"/>
                  <a:pt x="24351" y="3694"/>
                </a:cubicBezTo>
                <a:cubicBezTo>
                  <a:pt x="22950" y="5028"/>
                  <a:pt x="21616" y="6363"/>
                  <a:pt x="20248" y="7697"/>
                </a:cubicBezTo>
                <a:cubicBezTo>
                  <a:pt x="20181" y="7797"/>
                  <a:pt x="20114" y="7864"/>
                  <a:pt x="19948" y="7897"/>
                </a:cubicBezTo>
                <a:lnTo>
                  <a:pt x="20081" y="7664"/>
                </a:lnTo>
                <a:cubicBezTo>
                  <a:pt x="20548" y="6830"/>
                  <a:pt x="21048" y="5996"/>
                  <a:pt x="21582" y="5195"/>
                </a:cubicBezTo>
                <a:cubicBezTo>
                  <a:pt x="21949" y="4561"/>
                  <a:pt x="22349" y="3961"/>
                  <a:pt x="22850" y="3394"/>
                </a:cubicBezTo>
                <a:cubicBezTo>
                  <a:pt x="23083" y="3127"/>
                  <a:pt x="23350" y="2894"/>
                  <a:pt x="23550" y="2627"/>
                </a:cubicBezTo>
                <a:cubicBezTo>
                  <a:pt x="23717" y="2327"/>
                  <a:pt x="23717" y="2226"/>
                  <a:pt x="23417" y="2060"/>
                </a:cubicBezTo>
                <a:cubicBezTo>
                  <a:pt x="22183" y="1359"/>
                  <a:pt x="20915" y="725"/>
                  <a:pt x="19681" y="58"/>
                </a:cubicBezTo>
                <a:cubicBezTo>
                  <a:pt x="19589" y="19"/>
                  <a:pt x="19502" y="0"/>
                  <a:pt x="194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33"/>
          <p:cNvGrpSpPr/>
          <p:nvPr/>
        </p:nvGrpSpPr>
        <p:grpSpPr>
          <a:xfrm rot="10110549">
            <a:off x="6848731" y="3716694"/>
            <a:ext cx="2384412" cy="2738192"/>
            <a:chOff x="1618800" y="-1482250"/>
            <a:chExt cx="2384550" cy="2738350"/>
          </a:xfrm>
        </p:grpSpPr>
        <p:sp>
          <p:nvSpPr>
            <p:cNvPr id="932" name="Google Shape;932;p33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3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3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65DCB11-8DAE-FBFF-56FB-DFC94B40F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08366" cy="6000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2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latin typeface="+mj-lt"/>
              </a:rPr>
              <a:t>III. Tính chất hóa học </a:t>
            </a:r>
            <a:endParaRPr dirty="0">
              <a:latin typeface="+mj-lt"/>
            </a:endParaRPr>
          </a:p>
        </p:txBody>
      </p:sp>
      <p:sp>
        <p:nvSpPr>
          <p:cNvPr id="660" name="Google Shape;660;p42"/>
          <p:cNvSpPr/>
          <p:nvPr/>
        </p:nvSpPr>
        <p:spPr>
          <a:xfrm>
            <a:off x="5840538" y="44841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661" name="Google Shape;661;p42"/>
          <p:cNvSpPr/>
          <p:nvPr/>
        </p:nvSpPr>
        <p:spPr>
          <a:xfrm>
            <a:off x="1767863" y="44841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662" name="Google Shape;662;p42"/>
          <p:cNvSpPr/>
          <p:nvPr/>
        </p:nvSpPr>
        <p:spPr>
          <a:xfrm>
            <a:off x="1767863" y="13459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663" name="Google Shape;663;p42"/>
          <p:cNvGrpSpPr/>
          <p:nvPr/>
        </p:nvGrpSpPr>
        <p:grpSpPr>
          <a:xfrm>
            <a:off x="5625050" y="1427250"/>
            <a:ext cx="865275" cy="113750"/>
            <a:chOff x="5625050" y="1427250"/>
            <a:chExt cx="865275" cy="113750"/>
          </a:xfrm>
        </p:grpSpPr>
        <p:sp>
          <p:nvSpPr>
            <p:cNvPr id="664" name="Google Shape;664;p42"/>
            <p:cNvSpPr/>
            <p:nvPr/>
          </p:nvSpPr>
          <p:spPr>
            <a:xfrm>
              <a:off x="5625050" y="1540975"/>
              <a:ext cx="649800" cy="25"/>
            </a:xfrm>
            <a:custGeom>
              <a:avLst/>
              <a:gdLst/>
              <a:ahLst/>
              <a:cxnLst/>
              <a:rect l="l" t="t" r="r" b="b"/>
              <a:pathLst>
                <a:path w="25992" h="1" fill="none" extrusionOk="0">
                  <a:moveTo>
                    <a:pt x="0" y="1"/>
                  </a:moveTo>
                  <a:lnTo>
                    <a:pt x="2599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6107825" y="1427250"/>
              <a:ext cx="382500" cy="25"/>
            </a:xfrm>
            <a:custGeom>
              <a:avLst/>
              <a:gdLst/>
              <a:ahLst/>
              <a:cxnLst/>
              <a:rect l="l" t="t" r="r" b="b"/>
              <a:pathLst>
                <a:path w="15300" h="1" fill="none" extrusionOk="0">
                  <a:moveTo>
                    <a:pt x="15300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63392" y="1130928"/>
            <a:ext cx="41777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Tác dụng với phi kim </a:t>
            </a:r>
            <a:endParaRPr lang="en-US" sz="3200" i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7671" y="1765048"/>
            <a:ext cx="365760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tx1"/>
                </a:solidFill>
                <a:latin typeface="+mj-lt"/>
              </a:rPr>
              <a:t>- Ở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nhiệt độ thường, crom chỉ tác dụng với flo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. </a:t>
            </a:r>
          </a:p>
          <a:p>
            <a:endParaRPr lang="vi-VN" sz="2800" dirty="0" smtClean="0">
              <a:solidFill>
                <a:schemeClr val="tx1"/>
              </a:solidFill>
              <a:latin typeface="+mj-lt"/>
            </a:endParaRPr>
          </a:p>
          <a:p>
            <a:r>
              <a:rPr lang="vi-VN" sz="2800" dirty="0" smtClean="0">
                <a:solidFill>
                  <a:schemeClr val="tx1"/>
                </a:solidFill>
                <a:latin typeface="+mj-lt"/>
              </a:rPr>
              <a:t>- Ở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nhiệt độ cao, crom tác dụng với oxi, clo, lưu huỳnh,...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619424" y="2038877"/>
            <a:ext cx="3823483" cy="2084584"/>
            <a:chOff x="4517825" y="2001785"/>
            <a:chExt cx="3823483" cy="2084584"/>
          </a:xfrm>
        </p:grpSpPr>
        <p:grpSp>
          <p:nvGrpSpPr>
            <p:cNvPr id="25" name="Group 24"/>
            <p:cNvGrpSpPr/>
            <p:nvPr/>
          </p:nvGrpSpPr>
          <p:grpSpPr>
            <a:xfrm>
              <a:off x="4576537" y="2001785"/>
              <a:ext cx="3760966" cy="584775"/>
              <a:chOff x="5140981" y="1877607"/>
              <a:chExt cx="3760966" cy="584775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5140981" y="1877607"/>
                <a:ext cx="376096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3200" dirty="0" smtClean="0">
                    <a:solidFill>
                      <a:schemeClr val="tx1"/>
                    </a:solidFill>
                    <a:latin typeface="+mj-lt"/>
                  </a:rPr>
                  <a:t>4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3200" dirty="0" smtClean="0">
                    <a:solidFill>
                      <a:schemeClr val="tx1"/>
                    </a:solidFill>
                    <a:latin typeface="+mj-lt"/>
                  </a:rPr>
                  <a:t>r </a:t>
                </a:r>
                <a:r>
                  <a:rPr lang="en-US" sz="3200" dirty="0">
                    <a:solidFill>
                      <a:schemeClr val="tx1"/>
                    </a:solidFill>
                    <a:latin typeface="+mj-lt"/>
                  </a:rPr>
                  <a:t>+ 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3200" dirty="0">
                    <a:solidFill>
                      <a:schemeClr val="tx1"/>
                    </a:solidFill>
                    <a:latin typeface="+mj-lt"/>
                  </a:rPr>
                  <a:t>O</a:t>
                </a:r>
                <a:r>
                  <a:rPr lang="en-US" sz="32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dirty="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3200" dirty="0">
                    <a:solidFill>
                      <a:schemeClr val="tx1"/>
                    </a:solidFill>
                    <a:latin typeface="+mj-lt"/>
                  </a:rPr>
                  <a:t>→ 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2Cr</a:t>
                </a:r>
                <a:r>
                  <a:rPr lang="vi-VN" sz="3200" baseline="-25000" dirty="0" smtClean="0">
                    <a:solidFill>
                      <a:schemeClr val="tx1"/>
                    </a:solidFill>
                    <a:latin typeface="+mj-lt"/>
                  </a:rPr>
                  <a:t>2</a:t>
                </a:r>
                <a:r>
                  <a:rPr lang="vi-VN" sz="3200" dirty="0" smtClean="0">
                    <a:solidFill>
                      <a:schemeClr val="tx1"/>
                    </a:solidFill>
                    <a:latin typeface="+mj-lt"/>
                  </a:rPr>
                  <a:t>O</a:t>
                </a:r>
                <a:r>
                  <a:rPr lang="en-US" sz="32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3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073913" y="1896533"/>
                <a:ext cx="8240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000" dirty="0" smtClean="0">
                    <a:solidFill>
                      <a:schemeClr val="tx1"/>
                    </a:solidFill>
                    <a:latin typeface="+mj-lt"/>
                  </a:rPr>
                  <a:t>t</a:t>
                </a:r>
                <a:r>
                  <a:rPr lang="vi-VN" sz="2000" baseline="30000" dirty="0" smtClean="0">
                    <a:solidFill>
                      <a:schemeClr val="tx1"/>
                    </a:solidFill>
                    <a:latin typeface="+mj-lt"/>
                  </a:rPr>
                  <a:t>o</a:t>
                </a:r>
                <a:endParaRPr lang="en-US" sz="2000" baseline="300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4517825" y="2698044"/>
              <a:ext cx="3823483" cy="643259"/>
              <a:chOff x="5082269" y="2573866"/>
              <a:chExt cx="3823483" cy="643259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5082269" y="2632350"/>
                <a:ext cx="382348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2Cr + 3Cl</a:t>
                </a:r>
                <a:r>
                  <a:rPr lang="en-US" sz="32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→ 2CrCl</a:t>
                </a:r>
                <a:r>
                  <a:rPr lang="en-US" sz="32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3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164356" y="2573866"/>
                <a:ext cx="111039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tx1"/>
                    </a:solidFill>
                    <a:latin typeface="+mj-lt"/>
                  </a:rPr>
                  <a:t>t</a:t>
                </a:r>
                <a:r>
                  <a:rPr lang="vi-VN" sz="2000" baseline="30000" dirty="0">
                    <a:solidFill>
                      <a:schemeClr val="tx1"/>
                    </a:solidFill>
                    <a:latin typeface="+mj-lt"/>
                  </a:rPr>
                  <a:t>o</a:t>
                </a:r>
                <a:endParaRPr lang="en-US" sz="2000" baseline="300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621693" y="3467728"/>
              <a:ext cx="3483646" cy="618641"/>
              <a:chOff x="5186137" y="3343550"/>
              <a:chExt cx="3483646" cy="618641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186137" y="3377416"/>
                <a:ext cx="348364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2Cr + 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3200" dirty="0" smtClean="0">
                    <a:solidFill>
                      <a:schemeClr val="tx1"/>
                    </a:solidFill>
                    <a:latin typeface="+mj-lt"/>
                  </a:rPr>
                  <a:t>S</a:t>
                </a:r>
                <a:r>
                  <a:rPr lang="en-US" sz="3200" dirty="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3200" dirty="0">
                    <a:solidFill>
                      <a:schemeClr val="tx1"/>
                    </a:solidFill>
                    <a:latin typeface="+mj-lt"/>
                  </a:rPr>
                  <a:t>→ 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2Cr</a:t>
                </a:r>
                <a:r>
                  <a:rPr lang="vi-VN" sz="3200" baseline="-25000" dirty="0" smtClean="0">
                    <a:solidFill>
                      <a:schemeClr val="tx1"/>
                    </a:solidFill>
                    <a:latin typeface="+mj-lt"/>
                  </a:rPr>
                  <a:t>2</a:t>
                </a:r>
                <a:r>
                  <a:rPr lang="vi-VN" sz="3200" dirty="0" smtClean="0">
                    <a:solidFill>
                      <a:schemeClr val="tx1"/>
                    </a:solidFill>
                    <a:latin typeface="+mj-lt"/>
                  </a:rPr>
                  <a:t>S</a:t>
                </a:r>
                <a:r>
                  <a:rPr lang="en-US" sz="32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3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913638" y="3343550"/>
                <a:ext cx="50373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tx1"/>
                    </a:solidFill>
                    <a:latin typeface="+mj-lt"/>
                  </a:rPr>
                  <a:t>t</a:t>
                </a:r>
                <a:r>
                  <a:rPr lang="vi-VN" sz="2000" baseline="30000" dirty="0">
                    <a:solidFill>
                      <a:schemeClr val="tx1"/>
                    </a:solidFill>
                    <a:latin typeface="+mj-lt"/>
                  </a:rPr>
                  <a:t>o</a:t>
                </a:r>
                <a:endParaRPr lang="en-US" sz="2000" baseline="300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979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2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latin typeface="+mj-lt"/>
              </a:rPr>
              <a:t>III. Tính chất hóa học </a:t>
            </a:r>
            <a:endParaRPr dirty="0">
              <a:latin typeface="+mj-lt"/>
            </a:endParaRPr>
          </a:p>
        </p:txBody>
      </p:sp>
      <p:sp>
        <p:nvSpPr>
          <p:cNvPr id="660" name="Google Shape;660;p42"/>
          <p:cNvSpPr/>
          <p:nvPr/>
        </p:nvSpPr>
        <p:spPr>
          <a:xfrm>
            <a:off x="5840538" y="44841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661" name="Google Shape;661;p42"/>
          <p:cNvSpPr/>
          <p:nvPr/>
        </p:nvSpPr>
        <p:spPr>
          <a:xfrm>
            <a:off x="1767863" y="44841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662" name="Google Shape;662;p42"/>
          <p:cNvSpPr/>
          <p:nvPr/>
        </p:nvSpPr>
        <p:spPr>
          <a:xfrm>
            <a:off x="1767863" y="13459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663" name="Google Shape;663;p42"/>
          <p:cNvGrpSpPr/>
          <p:nvPr/>
        </p:nvGrpSpPr>
        <p:grpSpPr>
          <a:xfrm>
            <a:off x="5625050" y="1427250"/>
            <a:ext cx="865275" cy="113750"/>
            <a:chOff x="5625050" y="1427250"/>
            <a:chExt cx="865275" cy="113750"/>
          </a:xfrm>
        </p:grpSpPr>
        <p:sp>
          <p:nvSpPr>
            <p:cNvPr id="664" name="Google Shape;664;p42"/>
            <p:cNvSpPr/>
            <p:nvPr/>
          </p:nvSpPr>
          <p:spPr>
            <a:xfrm>
              <a:off x="5625050" y="1540975"/>
              <a:ext cx="649800" cy="25"/>
            </a:xfrm>
            <a:custGeom>
              <a:avLst/>
              <a:gdLst/>
              <a:ahLst/>
              <a:cxnLst/>
              <a:rect l="l" t="t" r="r" b="b"/>
              <a:pathLst>
                <a:path w="25992" h="1" fill="none" extrusionOk="0">
                  <a:moveTo>
                    <a:pt x="0" y="1"/>
                  </a:moveTo>
                  <a:lnTo>
                    <a:pt x="2599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6107825" y="1427250"/>
              <a:ext cx="382500" cy="25"/>
            </a:xfrm>
            <a:custGeom>
              <a:avLst/>
              <a:gdLst/>
              <a:ahLst/>
              <a:cxnLst/>
              <a:rect l="l" t="t" r="r" b="b"/>
              <a:pathLst>
                <a:path w="15300" h="1" fill="none" extrusionOk="0">
                  <a:moveTo>
                    <a:pt x="15300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63392" y="1130928"/>
            <a:ext cx="3687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</a:t>
            </a:r>
            <a:r>
              <a:rPr lang="vi-VN" sz="3200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Tác dụng </a:t>
            </a:r>
            <a:r>
              <a:rPr lang="vi-VN" sz="3200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với nước</a:t>
            </a:r>
            <a:endParaRPr lang="en-US" sz="3200" i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2857" y="1702186"/>
            <a:ext cx="85118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chemeClr val="tx1"/>
                </a:solidFill>
                <a:latin typeface="+mj-lt"/>
              </a:rPr>
              <a:t>- Crom có độ hoạt động hóa học kém Zn và mạnh hơn Fe</a:t>
            </a:r>
          </a:p>
          <a:p>
            <a:r>
              <a:rPr lang="vi-VN" sz="3200" dirty="0" smtClean="0">
                <a:solidFill>
                  <a:schemeClr val="tx1"/>
                </a:solidFill>
                <a:latin typeface="+mj-lt"/>
              </a:rPr>
              <a:t>- Crom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bền với nước và không khí do có lớp màng oxit rất mỏng, bền bảo </a:t>
            </a:r>
            <a:r>
              <a:rPr lang="vi-VN" sz="3200" dirty="0" smtClean="0">
                <a:solidFill>
                  <a:schemeClr val="tx1"/>
                </a:solidFill>
                <a:latin typeface="+mj-lt"/>
              </a:rPr>
              <a:t>vệ</a:t>
            </a:r>
          </a:p>
          <a:p>
            <a:r>
              <a:rPr lang="vi-VN" sz="3200" dirty="0" smtClean="0">
                <a:solidFill>
                  <a:schemeClr val="tx1"/>
                </a:solidFill>
                <a:latin typeface="+mj-lt"/>
              </a:rPr>
              <a:t>-  Mạ Crom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lên sắt để bảo vệ sắt và dùng Cr để chế tạo thép không gỉ.</a:t>
            </a:r>
          </a:p>
          <a:p>
            <a:endParaRPr lang="vi-VN" sz="3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180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2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latin typeface="+mj-lt"/>
              </a:rPr>
              <a:t>III. Tính chất hóa học </a:t>
            </a:r>
            <a:endParaRPr dirty="0">
              <a:latin typeface="+mj-lt"/>
            </a:endParaRPr>
          </a:p>
        </p:txBody>
      </p:sp>
      <p:sp>
        <p:nvSpPr>
          <p:cNvPr id="660" name="Google Shape;660;p42"/>
          <p:cNvSpPr/>
          <p:nvPr/>
        </p:nvSpPr>
        <p:spPr>
          <a:xfrm>
            <a:off x="5840538" y="44841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661" name="Google Shape;661;p42"/>
          <p:cNvSpPr/>
          <p:nvPr/>
        </p:nvSpPr>
        <p:spPr>
          <a:xfrm>
            <a:off x="1767863" y="44841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662" name="Google Shape;662;p42"/>
          <p:cNvSpPr/>
          <p:nvPr/>
        </p:nvSpPr>
        <p:spPr>
          <a:xfrm>
            <a:off x="1767863" y="13459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grpSp>
        <p:nvGrpSpPr>
          <p:cNvPr id="663" name="Google Shape;663;p42"/>
          <p:cNvGrpSpPr/>
          <p:nvPr/>
        </p:nvGrpSpPr>
        <p:grpSpPr>
          <a:xfrm>
            <a:off x="5625050" y="1427250"/>
            <a:ext cx="865275" cy="113750"/>
            <a:chOff x="5625050" y="1427250"/>
            <a:chExt cx="865275" cy="113750"/>
          </a:xfrm>
        </p:grpSpPr>
        <p:sp>
          <p:nvSpPr>
            <p:cNvPr id="664" name="Google Shape;664;p42"/>
            <p:cNvSpPr/>
            <p:nvPr/>
          </p:nvSpPr>
          <p:spPr>
            <a:xfrm>
              <a:off x="5625050" y="1540975"/>
              <a:ext cx="649800" cy="25"/>
            </a:xfrm>
            <a:custGeom>
              <a:avLst/>
              <a:gdLst/>
              <a:ahLst/>
              <a:cxnLst/>
              <a:rect l="l" t="t" r="r" b="b"/>
              <a:pathLst>
                <a:path w="25992" h="1" fill="none" extrusionOk="0">
                  <a:moveTo>
                    <a:pt x="0" y="1"/>
                  </a:moveTo>
                  <a:lnTo>
                    <a:pt x="2599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6107825" y="1427250"/>
              <a:ext cx="382500" cy="25"/>
            </a:xfrm>
            <a:custGeom>
              <a:avLst/>
              <a:gdLst/>
              <a:ahLst/>
              <a:cxnLst/>
              <a:rect l="l" t="t" r="r" b="b"/>
              <a:pathLst>
                <a:path w="15300" h="1" fill="none" extrusionOk="0">
                  <a:moveTo>
                    <a:pt x="15300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63392" y="1130928"/>
            <a:ext cx="4184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200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</a:t>
            </a:r>
            <a:r>
              <a:rPr kumimoji="0" lang="vi-VN" sz="3200" b="0" i="1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sym typeface="Arial"/>
              </a:rPr>
              <a:t>. </a:t>
            </a:r>
            <a:r>
              <a:rPr kumimoji="0" lang="vi-VN" sz="3200" b="0" i="1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sym typeface="Arial"/>
              </a:rPr>
              <a:t>Tác dụng </a:t>
            </a:r>
            <a:r>
              <a:rPr kumimoji="0" lang="vi-VN" sz="3200" b="0" i="1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sym typeface="Arial"/>
              </a:rPr>
              <a:t>với</a:t>
            </a:r>
            <a:r>
              <a:rPr kumimoji="0" lang="vi-VN" sz="3200" b="0" i="1" u="sng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sym typeface="Arial"/>
              </a:rPr>
              <a:t> axit</a:t>
            </a:r>
            <a:endParaRPr kumimoji="0" lang="en-US" sz="3200" b="0" i="1" u="sng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sym typeface="Aria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508552" y="1848611"/>
            <a:ext cx="5511728" cy="1360143"/>
            <a:chOff x="2545643" y="2082453"/>
            <a:chExt cx="4572000" cy="1897955"/>
          </a:xfrm>
        </p:grpSpPr>
        <p:sp>
          <p:nvSpPr>
            <p:cNvPr id="3" name="Rectangle 2"/>
            <p:cNvSpPr/>
            <p:nvPr/>
          </p:nvSpPr>
          <p:spPr>
            <a:xfrm>
              <a:off x="2545643" y="2082453"/>
              <a:ext cx="4572000" cy="189795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 + 2HCl → CrCl</a:t>
              </a:r>
              <a:r>
                <a:rPr lang="en-US" sz="3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3200" baseline="-25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vi-VN" sz="32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 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H</a:t>
              </a:r>
              <a:r>
                <a:rPr lang="en-US" sz="3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</a:t>
              </a:r>
              <a:r>
                <a:rPr lang="en-US" sz="3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→ CrSO</a:t>
              </a:r>
              <a:r>
                <a:rPr lang="en-US" sz="3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3200" baseline="-25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6326615" y="2206171"/>
              <a:ext cx="3" cy="30480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1918" y="2773842"/>
              <a:ext cx="275296" cy="523062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372689" y="3704228"/>
            <a:ext cx="8771311" cy="107721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HNO</a:t>
            </a:r>
            <a:r>
              <a:rPr lang="en-US" sz="3200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3200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3200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nguội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 smtClean="0">
                <a:solidFill>
                  <a:schemeClr val="bg1"/>
                </a:solidFill>
                <a:latin typeface="+mj-lt"/>
              </a:rPr>
              <a:t>do bị thụ động hóa giống nhôm và sắt </a:t>
            </a:r>
            <a:endParaRPr lang="en-US" sz="320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697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34"/>
          <p:cNvSpPr/>
          <p:nvPr/>
        </p:nvSpPr>
        <p:spPr>
          <a:xfrm>
            <a:off x="1348197" y="2869577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4"/>
          <p:cNvSpPr/>
          <p:nvPr/>
        </p:nvSpPr>
        <p:spPr>
          <a:xfrm>
            <a:off x="1348196" y="2232385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5" name="Google Shape;945;p34"/>
          <p:cNvSpPr/>
          <p:nvPr/>
        </p:nvSpPr>
        <p:spPr>
          <a:xfrm>
            <a:off x="1348195" y="1570273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4"/>
          <p:cNvSpPr txBox="1">
            <a:spLocks noGrp="1"/>
          </p:cNvSpPr>
          <p:nvPr>
            <p:ph type="title"/>
          </p:nvPr>
        </p:nvSpPr>
        <p:spPr>
          <a:xfrm>
            <a:off x="691191" y="-104684"/>
            <a:ext cx="77175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chemeClr val="lt2"/>
                </a:highlight>
                <a:latin typeface="Imprint MT Shadow" panose="04020605060303030202" pitchFamily="82" charset="0"/>
              </a:rPr>
              <a:t>IV. Hợp </a:t>
            </a:r>
            <a:r>
              <a:rPr lang="en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chemeClr val="lt2"/>
                </a:highlight>
                <a:latin typeface="Imprint MT Shadow" panose="04020605060303030202" pitchFamily="82" charset="0"/>
              </a:rPr>
              <a:t>chất </a:t>
            </a:r>
            <a:r>
              <a:rPr lang="en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chemeClr val="lt2"/>
                </a:highlight>
                <a:latin typeface="Imprint MT Shadow" panose="04020605060303030202" pitchFamily="82" charset="0"/>
              </a:rPr>
              <a:t>crom</a:t>
            </a:r>
            <a:endParaRPr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chemeClr val="lt2"/>
              </a:highlight>
              <a:latin typeface="Imprint MT Shadow" panose="04020605060303030202" pitchFamily="82" charset="0"/>
            </a:endParaRPr>
          </a:p>
        </p:txBody>
      </p:sp>
      <p:sp>
        <p:nvSpPr>
          <p:cNvPr id="947" name="Google Shape;947;p34"/>
          <p:cNvSpPr txBox="1">
            <a:spLocks noGrp="1"/>
          </p:cNvSpPr>
          <p:nvPr>
            <p:ph type="subTitle" idx="1"/>
          </p:nvPr>
        </p:nvSpPr>
        <p:spPr>
          <a:xfrm>
            <a:off x="2726843" y="1533337"/>
            <a:ext cx="46521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i="1" dirty="0">
                <a:latin typeface="Rockwell Condensed" panose="02060603050405020104" pitchFamily="18" charset="0"/>
              </a:rPr>
              <a:t>Crom (III) oxit</a:t>
            </a:r>
            <a:endParaRPr sz="3200" i="1" dirty="0">
              <a:latin typeface="Rockwell Condensed" panose="02060603050405020104" pitchFamily="18" charset="0"/>
            </a:endParaRPr>
          </a:p>
        </p:txBody>
      </p:sp>
      <p:sp>
        <p:nvSpPr>
          <p:cNvPr id="948" name="Google Shape;948;p34"/>
          <p:cNvSpPr txBox="1">
            <a:spLocks noGrp="1"/>
          </p:cNvSpPr>
          <p:nvPr>
            <p:ph type="subTitle" idx="2"/>
          </p:nvPr>
        </p:nvSpPr>
        <p:spPr>
          <a:xfrm>
            <a:off x="2726843" y="2197922"/>
            <a:ext cx="46521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i="1" dirty="0">
                <a:latin typeface="Rockwell Condensed" panose="02060603050405020104" pitchFamily="18" charset="0"/>
              </a:rPr>
              <a:t>Crom (III) hidroxit</a:t>
            </a:r>
            <a:endParaRPr sz="3200" i="1" dirty="0">
              <a:latin typeface="Rockwell Condensed" panose="02060603050405020104" pitchFamily="18" charset="0"/>
            </a:endParaRPr>
          </a:p>
        </p:txBody>
      </p:sp>
      <p:sp>
        <p:nvSpPr>
          <p:cNvPr id="949" name="Google Shape;949;p34"/>
          <p:cNvSpPr txBox="1">
            <a:spLocks noGrp="1"/>
          </p:cNvSpPr>
          <p:nvPr>
            <p:ph type="subTitle" idx="3"/>
          </p:nvPr>
        </p:nvSpPr>
        <p:spPr>
          <a:xfrm>
            <a:off x="2774962" y="2819623"/>
            <a:ext cx="46521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i="1" dirty="0">
                <a:latin typeface="Rockwell Condensed" panose="02060603050405020104" pitchFamily="18" charset="0"/>
              </a:rPr>
              <a:t>Muối crom (III)</a:t>
            </a:r>
            <a:endParaRPr sz="3200" i="1" dirty="0">
              <a:latin typeface="Rockwell Condensed" panose="02060603050405020104" pitchFamily="18" charset="0"/>
            </a:endParaRPr>
          </a:p>
        </p:txBody>
      </p:sp>
      <p:sp>
        <p:nvSpPr>
          <p:cNvPr id="951" name="Google Shape;951;p34"/>
          <p:cNvSpPr txBox="1">
            <a:spLocks noGrp="1"/>
          </p:cNvSpPr>
          <p:nvPr>
            <p:ph type="title" idx="5"/>
          </p:nvPr>
        </p:nvSpPr>
        <p:spPr>
          <a:xfrm>
            <a:off x="1574021" y="1584968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952" name="Google Shape;952;p34"/>
          <p:cNvSpPr txBox="1">
            <a:spLocks noGrp="1"/>
          </p:cNvSpPr>
          <p:nvPr>
            <p:ph type="title" idx="6"/>
          </p:nvPr>
        </p:nvSpPr>
        <p:spPr>
          <a:xfrm>
            <a:off x="1544799" y="2249553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53" name="Google Shape;953;p34"/>
          <p:cNvSpPr txBox="1">
            <a:spLocks noGrp="1"/>
          </p:cNvSpPr>
          <p:nvPr>
            <p:ph type="title" idx="7"/>
          </p:nvPr>
        </p:nvSpPr>
        <p:spPr>
          <a:xfrm>
            <a:off x="1574021" y="2902313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959" name="Google Shape;959;p34"/>
          <p:cNvGrpSpPr/>
          <p:nvPr/>
        </p:nvGrpSpPr>
        <p:grpSpPr>
          <a:xfrm>
            <a:off x="-1600656" y="370363"/>
            <a:ext cx="3024935" cy="774314"/>
            <a:chOff x="1644675" y="3268375"/>
            <a:chExt cx="1276775" cy="326825"/>
          </a:xfrm>
        </p:grpSpPr>
        <p:sp>
          <p:nvSpPr>
            <p:cNvPr id="960" name="Google Shape;960;p34"/>
            <p:cNvSpPr/>
            <p:nvPr/>
          </p:nvSpPr>
          <p:spPr>
            <a:xfrm>
              <a:off x="1644675" y="3330325"/>
              <a:ext cx="1200050" cy="264875"/>
            </a:xfrm>
            <a:custGeom>
              <a:avLst/>
              <a:gdLst/>
              <a:ahLst/>
              <a:cxnLst/>
              <a:rect l="l" t="t" r="r" b="b"/>
              <a:pathLst>
                <a:path w="48002" h="10595" extrusionOk="0">
                  <a:moveTo>
                    <a:pt x="24318" y="1"/>
                  </a:moveTo>
                  <a:cubicBezTo>
                    <a:pt x="22684" y="34"/>
                    <a:pt x="21483" y="101"/>
                    <a:pt x="20315" y="334"/>
                  </a:cubicBezTo>
                  <a:cubicBezTo>
                    <a:pt x="18347" y="668"/>
                    <a:pt x="16379" y="1068"/>
                    <a:pt x="14478" y="1668"/>
                  </a:cubicBezTo>
                  <a:cubicBezTo>
                    <a:pt x="10408" y="2869"/>
                    <a:pt x="6572" y="4704"/>
                    <a:pt x="2903" y="7172"/>
                  </a:cubicBezTo>
                  <a:cubicBezTo>
                    <a:pt x="1969" y="7773"/>
                    <a:pt x="1035" y="8507"/>
                    <a:pt x="301" y="9407"/>
                  </a:cubicBezTo>
                  <a:cubicBezTo>
                    <a:pt x="67" y="9674"/>
                    <a:pt x="1" y="9874"/>
                    <a:pt x="67" y="10208"/>
                  </a:cubicBezTo>
                  <a:cubicBezTo>
                    <a:pt x="126" y="10481"/>
                    <a:pt x="162" y="10595"/>
                    <a:pt x="248" y="10595"/>
                  </a:cubicBezTo>
                  <a:cubicBezTo>
                    <a:pt x="310" y="10595"/>
                    <a:pt x="396" y="10538"/>
                    <a:pt x="534" y="10441"/>
                  </a:cubicBezTo>
                  <a:cubicBezTo>
                    <a:pt x="1135" y="10041"/>
                    <a:pt x="1702" y="9674"/>
                    <a:pt x="2302" y="9240"/>
                  </a:cubicBezTo>
                  <a:cubicBezTo>
                    <a:pt x="5771" y="6772"/>
                    <a:pt x="9341" y="4871"/>
                    <a:pt x="13210" y="3603"/>
                  </a:cubicBezTo>
                  <a:cubicBezTo>
                    <a:pt x="15345" y="2936"/>
                    <a:pt x="17480" y="2269"/>
                    <a:pt x="19648" y="1935"/>
                  </a:cubicBezTo>
                  <a:cubicBezTo>
                    <a:pt x="21096" y="1704"/>
                    <a:pt x="22557" y="1606"/>
                    <a:pt x="24024" y="1606"/>
                  </a:cubicBezTo>
                  <a:cubicBezTo>
                    <a:pt x="24888" y="1606"/>
                    <a:pt x="25754" y="1640"/>
                    <a:pt x="26620" y="1702"/>
                  </a:cubicBezTo>
                  <a:cubicBezTo>
                    <a:pt x="29222" y="1869"/>
                    <a:pt x="31790" y="2436"/>
                    <a:pt x="34325" y="3236"/>
                  </a:cubicBezTo>
                  <a:cubicBezTo>
                    <a:pt x="38128" y="4404"/>
                    <a:pt x="41697" y="6205"/>
                    <a:pt x="45133" y="8440"/>
                  </a:cubicBezTo>
                  <a:cubicBezTo>
                    <a:pt x="45900" y="9007"/>
                    <a:pt x="46801" y="8940"/>
                    <a:pt x="47635" y="9007"/>
                  </a:cubicBezTo>
                  <a:cubicBezTo>
                    <a:pt x="47735" y="9007"/>
                    <a:pt x="47902" y="8907"/>
                    <a:pt x="47968" y="8740"/>
                  </a:cubicBezTo>
                  <a:cubicBezTo>
                    <a:pt x="48002" y="8573"/>
                    <a:pt x="47902" y="8440"/>
                    <a:pt x="47801" y="8340"/>
                  </a:cubicBezTo>
                  <a:cubicBezTo>
                    <a:pt x="47701" y="8240"/>
                    <a:pt x="47635" y="8206"/>
                    <a:pt x="47535" y="8106"/>
                  </a:cubicBezTo>
                  <a:cubicBezTo>
                    <a:pt x="45200" y="6405"/>
                    <a:pt x="42798" y="5037"/>
                    <a:pt x="40229" y="3837"/>
                  </a:cubicBezTo>
                  <a:cubicBezTo>
                    <a:pt x="37227" y="2402"/>
                    <a:pt x="34192" y="1402"/>
                    <a:pt x="31056" y="734"/>
                  </a:cubicBezTo>
                  <a:cubicBezTo>
                    <a:pt x="28688" y="234"/>
                    <a:pt x="26286" y="1"/>
                    <a:pt x="24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2578675" y="3268375"/>
              <a:ext cx="342775" cy="306550"/>
            </a:xfrm>
            <a:custGeom>
              <a:avLst/>
              <a:gdLst/>
              <a:ahLst/>
              <a:cxnLst/>
              <a:rect l="l" t="t" r="r" b="b"/>
              <a:pathLst>
                <a:path w="13711" h="12262" extrusionOk="0">
                  <a:moveTo>
                    <a:pt x="2000" y="1"/>
                  </a:moveTo>
                  <a:cubicBezTo>
                    <a:pt x="1849" y="1"/>
                    <a:pt x="1674" y="5"/>
                    <a:pt x="1468" y="10"/>
                  </a:cubicBezTo>
                  <a:cubicBezTo>
                    <a:pt x="1001" y="10"/>
                    <a:pt x="935" y="377"/>
                    <a:pt x="768" y="711"/>
                  </a:cubicBezTo>
                  <a:cubicBezTo>
                    <a:pt x="634" y="1011"/>
                    <a:pt x="868" y="1144"/>
                    <a:pt x="1001" y="1311"/>
                  </a:cubicBezTo>
                  <a:cubicBezTo>
                    <a:pt x="1735" y="2178"/>
                    <a:pt x="2569" y="2979"/>
                    <a:pt x="3370" y="3746"/>
                  </a:cubicBezTo>
                  <a:cubicBezTo>
                    <a:pt x="5638" y="5981"/>
                    <a:pt x="7840" y="8183"/>
                    <a:pt x="10008" y="10484"/>
                  </a:cubicBezTo>
                  <a:cubicBezTo>
                    <a:pt x="10141" y="10584"/>
                    <a:pt x="10308" y="10684"/>
                    <a:pt x="10341" y="10985"/>
                  </a:cubicBezTo>
                  <a:cubicBezTo>
                    <a:pt x="10275" y="10951"/>
                    <a:pt x="10225" y="10935"/>
                    <a:pt x="10179" y="10935"/>
                  </a:cubicBezTo>
                  <a:cubicBezTo>
                    <a:pt x="10133" y="10935"/>
                    <a:pt x="10091" y="10951"/>
                    <a:pt x="10041" y="10985"/>
                  </a:cubicBezTo>
                  <a:cubicBezTo>
                    <a:pt x="9341" y="10851"/>
                    <a:pt x="8640" y="10718"/>
                    <a:pt x="7873" y="10651"/>
                  </a:cubicBezTo>
                  <a:cubicBezTo>
                    <a:pt x="5972" y="10484"/>
                    <a:pt x="4070" y="10284"/>
                    <a:pt x="2169" y="10151"/>
                  </a:cubicBezTo>
                  <a:cubicBezTo>
                    <a:pt x="2092" y="10137"/>
                    <a:pt x="2017" y="10130"/>
                    <a:pt x="1943" y="10130"/>
                  </a:cubicBezTo>
                  <a:cubicBezTo>
                    <a:pt x="1664" y="10130"/>
                    <a:pt x="1406" y="10226"/>
                    <a:pt x="1168" y="10384"/>
                  </a:cubicBezTo>
                  <a:cubicBezTo>
                    <a:pt x="901" y="10518"/>
                    <a:pt x="701" y="10684"/>
                    <a:pt x="501" y="10818"/>
                  </a:cubicBezTo>
                  <a:cubicBezTo>
                    <a:pt x="167" y="10985"/>
                    <a:pt x="34" y="11251"/>
                    <a:pt x="34" y="11652"/>
                  </a:cubicBezTo>
                  <a:cubicBezTo>
                    <a:pt x="1" y="12152"/>
                    <a:pt x="1" y="12185"/>
                    <a:pt x="401" y="12185"/>
                  </a:cubicBezTo>
                  <a:lnTo>
                    <a:pt x="4471" y="12185"/>
                  </a:lnTo>
                  <a:cubicBezTo>
                    <a:pt x="5138" y="12185"/>
                    <a:pt x="5805" y="12177"/>
                    <a:pt x="6472" y="12177"/>
                  </a:cubicBezTo>
                  <a:cubicBezTo>
                    <a:pt x="7139" y="12177"/>
                    <a:pt x="7806" y="12185"/>
                    <a:pt x="8473" y="12219"/>
                  </a:cubicBezTo>
                  <a:cubicBezTo>
                    <a:pt x="8871" y="12247"/>
                    <a:pt x="9271" y="12261"/>
                    <a:pt x="9672" y="12261"/>
                  </a:cubicBezTo>
                  <a:cubicBezTo>
                    <a:pt x="10718" y="12261"/>
                    <a:pt x="11773" y="12160"/>
                    <a:pt x="12810" y="11919"/>
                  </a:cubicBezTo>
                  <a:cubicBezTo>
                    <a:pt x="12977" y="11885"/>
                    <a:pt x="13177" y="11852"/>
                    <a:pt x="13344" y="11752"/>
                  </a:cubicBezTo>
                  <a:cubicBezTo>
                    <a:pt x="13644" y="11585"/>
                    <a:pt x="13710" y="11251"/>
                    <a:pt x="13544" y="10918"/>
                  </a:cubicBezTo>
                  <a:cubicBezTo>
                    <a:pt x="13410" y="10718"/>
                    <a:pt x="13310" y="10551"/>
                    <a:pt x="13143" y="10384"/>
                  </a:cubicBezTo>
                  <a:cubicBezTo>
                    <a:pt x="11642" y="8716"/>
                    <a:pt x="10141" y="7082"/>
                    <a:pt x="8540" y="5547"/>
                  </a:cubicBezTo>
                  <a:cubicBezTo>
                    <a:pt x="6972" y="4013"/>
                    <a:pt x="5371" y="2512"/>
                    <a:pt x="3803" y="977"/>
                  </a:cubicBezTo>
                  <a:cubicBezTo>
                    <a:pt x="2957" y="131"/>
                    <a:pt x="2827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2" name="Google Shape;962;p34"/>
          <p:cNvGrpSpPr/>
          <p:nvPr/>
        </p:nvGrpSpPr>
        <p:grpSpPr>
          <a:xfrm rot="6657586">
            <a:off x="7447326" y="-377468"/>
            <a:ext cx="1678077" cy="2255781"/>
            <a:chOff x="1618800" y="-1482250"/>
            <a:chExt cx="2384550" cy="2738350"/>
          </a:xfrm>
        </p:grpSpPr>
        <p:sp>
          <p:nvSpPr>
            <p:cNvPr id="963" name="Google Shape;963;p34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946;p34"/>
          <p:cNvSpPr txBox="1">
            <a:spLocks noGrp="1"/>
          </p:cNvSpPr>
          <p:nvPr>
            <p:ph type="title"/>
          </p:nvPr>
        </p:nvSpPr>
        <p:spPr>
          <a:xfrm>
            <a:off x="787256" y="762097"/>
            <a:ext cx="77175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chemeClr val="lt2"/>
                </a:highlight>
                <a:latin typeface="Imprint MT Shadow" panose="04020605060303030202" pitchFamily="82" charset="0"/>
              </a:rPr>
              <a:t>Hợp </a:t>
            </a:r>
            <a:r>
              <a:rPr lang="en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chemeClr val="lt2"/>
                </a:highlight>
                <a:latin typeface="Imprint MT Shadow" panose="04020605060303030202" pitchFamily="82" charset="0"/>
              </a:rPr>
              <a:t>chất crom (III)</a:t>
            </a:r>
            <a:endParaRPr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chemeClr val="lt2"/>
              </a:highlight>
              <a:latin typeface="Imprint MT Shadow" panose="04020605060303030202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" grpId="0" animBg="1"/>
      <p:bldP spid="944" grpId="0" animBg="1"/>
      <p:bldP spid="945" grpId="0" animBg="1"/>
      <p:bldP spid="946" grpId="0"/>
      <p:bldP spid="947" grpId="0" build="p"/>
      <p:bldP spid="948" grpId="0" build="p"/>
      <p:bldP spid="949" grpId="0" build="p"/>
      <p:bldP spid="951" grpId="0"/>
      <p:bldP spid="952" grpId="0"/>
      <p:bldP spid="953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35"/>
          <p:cNvSpPr/>
          <p:nvPr/>
        </p:nvSpPr>
        <p:spPr>
          <a:xfrm>
            <a:off x="3169575" y="1197825"/>
            <a:ext cx="2805350" cy="116424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5"/>
          <p:cNvSpPr txBox="1">
            <a:spLocks noGrp="1"/>
          </p:cNvSpPr>
          <p:nvPr>
            <p:ph type="title"/>
          </p:nvPr>
        </p:nvSpPr>
        <p:spPr>
          <a:xfrm>
            <a:off x="951000" y="2691375"/>
            <a:ext cx="7242000" cy="10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highlight>
                  <a:schemeClr val="accent2"/>
                </a:highlight>
                <a:latin typeface="Tempus Sans ITC" panose="04020404030D07020202" pitchFamily="82" charset="0"/>
              </a:rPr>
              <a:t>Crom(III) oxit</a:t>
            </a:r>
            <a:endParaRPr dirty="0">
              <a:highlight>
                <a:schemeClr val="accent2"/>
              </a:highlight>
              <a:latin typeface="Tempus Sans ITC" panose="04020404030D07020202" pitchFamily="82" charset="0"/>
            </a:endParaRPr>
          </a:p>
        </p:txBody>
      </p:sp>
      <p:sp>
        <p:nvSpPr>
          <p:cNvPr id="973" name="Google Shape;973;p35"/>
          <p:cNvSpPr txBox="1">
            <a:spLocks noGrp="1"/>
          </p:cNvSpPr>
          <p:nvPr>
            <p:ph type="title" idx="2"/>
          </p:nvPr>
        </p:nvSpPr>
        <p:spPr>
          <a:xfrm>
            <a:off x="3565000" y="1175150"/>
            <a:ext cx="2014500" cy="12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a</a:t>
            </a:r>
            <a:r>
              <a:rPr lang="en" dirty="0" smtClean="0"/>
              <a:t>,</a:t>
            </a:r>
            <a:endParaRPr dirty="0"/>
          </a:p>
        </p:txBody>
      </p:sp>
      <p:grpSp>
        <p:nvGrpSpPr>
          <p:cNvPr id="974" name="Google Shape;974;p35"/>
          <p:cNvGrpSpPr/>
          <p:nvPr/>
        </p:nvGrpSpPr>
        <p:grpSpPr>
          <a:xfrm rot="10800000" flipH="1">
            <a:off x="6424300" y="-378381"/>
            <a:ext cx="1716287" cy="1768780"/>
            <a:chOff x="2419400" y="1383944"/>
            <a:chExt cx="1716287" cy="1768780"/>
          </a:xfrm>
        </p:grpSpPr>
        <p:sp>
          <p:nvSpPr>
            <p:cNvPr id="975" name="Google Shape;975;p35"/>
            <p:cNvSpPr/>
            <p:nvPr/>
          </p:nvSpPr>
          <p:spPr>
            <a:xfrm flipH="1">
              <a:off x="2614217" y="1484342"/>
              <a:ext cx="1521470" cy="1668382"/>
            </a:xfrm>
            <a:custGeom>
              <a:avLst/>
              <a:gdLst/>
              <a:ahLst/>
              <a:cxnLst/>
              <a:rect l="l" t="t" r="r" b="b"/>
              <a:pathLst>
                <a:path w="21883" h="23996" extrusionOk="0">
                  <a:moveTo>
                    <a:pt x="19756" y="1"/>
                  </a:moveTo>
                  <a:cubicBezTo>
                    <a:pt x="19566" y="1"/>
                    <a:pt x="19370" y="60"/>
                    <a:pt x="19147" y="178"/>
                  </a:cubicBezTo>
                  <a:cubicBezTo>
                    <a:pt x="17746" y="979"/>
                    <a:pt x="16379" y="1780"/>
                    <a:pt x="15045" y="2647"/>
                  </a:cubicBezTo>
                  <a:cubicBezTo>
                    <a:pt x="11342" y="5182"/>
                    <a:pt x="8173" y="8318"/>
                    <a:pt x="5504" y="11987"/>
                  </a:cubicBezTo>
                  <a:cubicBezTo>
                    <a:pt x="3003" y="15356"/>
                    <a:pt x="1235" y="19125"/>
                    <a:pt x="167" y="23162"/>
                  </a:cubicBezTo>
                  <a:cubicBezTo>
                    <a:pt x="0" y="23695"/>
                    <a:pt x="301" y="23929"/>
                    <a:pt x="801" y="23995"/>
                  </a:cubicBezTo>
                  <a:cubicBezTo>
                    <a:pt x="931" y="23960"/>
                    <a:pt x="1062" y="23950"/>
                    <a:pt x="1193" y="23950"/>
                  </a:cubicBezTo>
                  <a:cubicBezTo>
                    <a:pt x="1375" y="23950"/>
                    <a:pt x="1560" y="23969"/>
                    <a:pt x="1751" y="23969"/>
                  </a:cubicBezTo>
                  <a:cubicBezTo>
                    <a:pt x="1812" y="23969"/>
                    <a:pt x="1873" y="23967"/>
                    <a:pt x="1935" y="23962"/>
                  </a:cubicBezTo>
                  <a:cubicBezTo>
                    <a:pt x="2169" y="23962"/>
                    <a:pt x="2335" y="23829"/>
                    <a:pt x="2502" y="23662"/>
                  </a:cubicBezTo>
                  <a:cubicBezTo>
                    <a:pt x="2936" y="23195"/>
                    <a:pt x="3069" y="22628"/>
                    <a:pt x="3269" y="22061"/>
                  </a:cubicBezTo>
                  <a:cubicBezTo>
                    <a:pt x="3903" y="20326"/>
                    <a:pt x="4637" y="18558"/>
                    <a:pt x="5538" y="16957"/>
                  </a:cubicBezTo>
                  <a:cubicBezTo>
                    <a:pt x="7372" y="13688"/>
                    <a:pt x="9641" y="10786"/>
                    <a:pt x="12376" y="8217"/>
                  </a:cubicBezTo>
                  <a:cubicBezTo>
                    <a:pt x="13710" y="7017"/>
                    <a:pt x="15045" y="5849"/>
                    <a:pt x="16512" y="4848"/>
                  </a:cubicBezTo>
                  <a:cubicBezTo>
                    <a:pt x="18047" y="3814"/>
                    <a:pt x="19648" y="2847"/>
                    <a:pt x="21216" y="1880"/>
                  </a:cubicBezTo>
                  <a:lnTo>
                    <a:pt x="21583" y="1646"/>
                  </a:lnTo>
                  <a:cubicBezTo>
                    <a:pt x="21883" y="1446"/>
                    <a:pt x="21883" y="1379"/>
                    <a:pt x="21649" y="1146"/>
                  </a:cubicBezTo>
                  <a:cubicBezTo>
                    <a:pt x="21316" y="812"/>
                    <a:pt x="20849" y="545"/>
                    <a:pt x="20482" y="278"/>
                  </a:cubicBezTo>
                  <a:cubicBezTo>
                    <a:pt x="20222" y="93"/>
                    <a:pt x="19994" y="1"/>
                    <a:pt x="197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5"/>
            <p:cNvSpPr/>
            <p:nvPr/>
          </p:nvSpPr>
          <p:spPr>
            <a:xfrm flipH="1">
              <a:off x="2419400" y="1383944"/>
              <a:ext cx="904553" cy="547112"/>
            </a:xfrm>
            <a:custGeom>
              <a:avLst/>
              <a:gdLst/>
              <a:ahLst/>
              <a:cxnLst/>
              <a:rect l="l" t="t" r="r" b="b"/>
              <a:pathLst>
                <a:path w="13010" h="7869" extrusionOk="0">
                  <a:moveTo>
                    <a:pt x="10073" y="1"/>
                  </a:moveTo>
                  <a:cubicBezTo>
                    <a:pt x="9985" y="1"/>
                    <a:pt x="9896" y="8"/>
                    <a:pt x="9807" y="21"/>
                  </a:cubicBezTo>
                  <a:cubicBezTo>
                    <a:pt x="8073" y="221"/>
                    <a:pt x="6372" y="422"/>
                    <a:pt x="4670" y="722"/>
                  </a:cubicBezTo>
                  <a:cubicBezTo>
                    <a:pt x="3269" y="955"/>
                    <a:pt x="1969" y="1255"/>
                    <a:pt x="568" y="1522"/>
                  </a:cubicBezTo>
                  <a:cubicBezTo>
                    <a:pt x="401" y="1556"/>
                    <a:pt x="167" y="1556"/>
                    <a:pt x="67" y="1789"/>
                  </a:cubicBezTo>
                  <a:cubicBezTo>
                    <a:pt x="0" y="2056"/>
                    <a:pt x="167" y="2256"/>
                    <a:pt x="367" y="2423"/>
                  </a:cubicBezTo>
                  <a:cubicBezTo>
                    <a:pt x="568" y="2623"/>
                    <a:pt x="734" y="2790"/>
                    <a:pt x="934" y="2957"/>
                  </a:cubicBezTo>
                  <a:cubicBezTo>
                    <a:pt x="1159" y="3153"/>
                    <a:pt x="1360" y="3232"/>
                    <a:pt x="1617" y="3232"/>
                  </a:cubicBezTo>
                  <a:cubicBezTo>
                    <a:pt x="1665" y="3232"/>
                    <a:pt x="1716" y="3229"/>
                    <a:pt x="1768" y="3224"/>
                  </a:cubicBezTo>
                  <a:cubicBezTo>
                    <a:pt x="2269" y="3123"/>
                    <a:pt x="2802" y="3090"/>
                    <a:pt x="3269" y="3023"/>
                  </a:cubicBezTo>
                  <a:cubicBezTo>
                    <a:pt x="5004" y="2723"/>
                    <a:pt x="6705" y="2390"/>
                    <a:pt x="8406" y="2123"/>
                  </a:cubicBezTo>
                  <a:cubicBezTo>
                    <a:pt x="8652" y="2098"/>
                    <a:pt x="8897" y="2019"/>
                    <a:pt x="9183" y="2019"/>
                  </a:cubicBezTo>
                  <a:cubicBezTo>
                    <a:pt x="9285" y="2019"/>
                    <a:pt x="9393" y="2030"/>
                    <a:pt x="9507" y="2056"/>
                  </a:cubicBezTo>
                  <a:cubicBezTo>
                    <a:pt x="9140" y="2590"/>
                    <a:pt x="8840" y="3090"/>
                    <a:pt x="8640" y="3524"/>
                  </a:cubicBezTo>
                  <a:cubicBezTo>
                    <a:pt x="8073" y="4424"/>
                    <a:pt x="7506" y="5325"/>
                    <a:pt x="6972" y="6292"/>
                  </a:cubicBezTo>
                  <a:cubicBezTo>
                    <a:pt x="6705" y="6659"/>
                    <a:pt x="6739" y="6659"/>
                    <a:pt x="7039" y="6993"/>
                  </a:cubicBezTo>
                  <a:cubicBezTo>
                    <a:pt x="7306" y="7293"/>
                    <a:pt x="7673" y="7427"/>
                    <a:pt x="7973" y="7627"/>
                  </a:cubicBezTo>
                  <a:cubicBezTo>
                    <a:pt x="8187" y="7790"/>
                    <a:pt x="8419" y="7868"/>
                    <a:pt x="8648" y="7868"/>
                  </a:cubicBezTo>
                  <a:cubicBezTo>
                    <a:pt x="9025" y="7868"/>
                    <a:pt x="9391" y="7655"/>
                    <a:pt x="9641" y="7260"/>
                  </a:cubicBezTo>
                  <a:cubicBezTo>
                    <a:pt x="10475" y="5825"/>
                    <a:pt x="11409" y="4458"/>
                    <a:pt x="12309" y="3090"/>
                  </a:cubicBezTo>
                  <a:cubicBezTo>
                    <a:pt x="12476" y="2757"/>
                    <a:pt x="12676" y="2423"/>
                    <a:pt x="12810" y="2089"/>
                  </a:cubicBezTo>
                  <a:cubicBezTo>
                    <a:pt x="13010" y="1622"/>
                    <a:pt x="12976" y="1456"/>
                    <a:pt x="12509" y="1155"/>
                  </a:cubicBezTo>
                  <a:cubicBezTo>
                    <a:pt x="12042" y="889"/>
                    <a:pt x="11542" y="622"/>
                    <a:pt x="11075" y="288"/>
                  </a:cubicBezTo>
                  <a:cubicBezTo>
                    <a:pt x="10756" y="102"/>
                    <a:pt x="10417" y="1"/>
                    <a:pt x="10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7" name="Google Shape;977;p35"/>
          <p:cNvGrpSpPr/>
          <p:nvPr/>
        </p:nvGrpSpPr>
        <p:grpSpPr>
          <a:xfrm rot="-7287958">
            <a:off x="3627009" y="4254112"/>
            <a:ext cx="2384130" cy="2737867"/>
            <a:chOff x="1618800" y="-1482250"/>
            <a:chExt cx="2384550" cy="2738350"/>
          </a:xfrm>
        </p:grpSpPr>
        <p:sp>
          <p:nvSpPr>
            <p:cNvPr id="978" name="Google Shape;978;p35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FDFEC-91EB-ED67-150D-586C436D4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664" y="202654"/>
            <a:ext cx="7717500" cy="7743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i="1" dirty="0" err="1">
                <a:latin typeface="Tempus Sans ITC" panose="04020404030D07020202" pitchFamily="82" charset="0"/>
              </a:rPr>
              <a:t>Crom</a:t>
            </a:r>
            <a:r>
              <a:rPr lang="en-US" i="1" dirty="0">
                <a:latin typeface="Tempus Sans ITC" panose="04020404030D07020202" pitchFamily="82" charset="0"/>
              </a:rPr>
              <a:t> (III) </a:t>
            </a:r>
            <a:r>
              <a:rPr lang="en-US" i="1" dirty="0" err="1">
                <a:latin typeface="Tempus Sans ITC" panose="04020404030D07020202" pitchFamily="82" charset="0"/>
              </a:rPr>
              <a:t>oxit</a:t>
            </a:r>
            <a:r>
              <a:rPr lang="en-US" i="1" dirty="0">
                <a:latin typeface="Tempus Sans ITC" panose="04020404030D07020202" pitchFamily="82" charset="0"/>
              </a:rPr>
              <a:t> -</a:t>
            </a:r>
            <a:r>
              <a:rPr lang="en-US" sz="4800" i="1" dirty="0"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Cr</a:t>
            </a:r>
            <a:r>
              <a:rPr lang="en-US" sz="4800" i="1" baseline="-25000" dirty="0"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800" i="1" dirty="0"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i="1" baseline="-25000" dirty="0"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i="1" dirty="0">
                <a:latin typeface="Tempus Sans ITC" panose="04020404030D07020202" pitchFamily="82" charset="0"/>
              </a:rPr>
              <a:t> </a:t>
            </a:r>
          </a:p>
        </p:txBody>
      </p:sp>
      <p:sp>
        <p:nvSpPr>
          <p:cNvPr id="7" name="Google Shape;993;p36">
            <a:extLst>
              <a:ext uri="{FF2B5EF4-FFF2-40B4-BE49-F238E27FC236}">
                <a16:creationId xmlns:a16="http://schemas.microsoft.com/office/drawing/2014/main" id="{1C559C08-B4C5-7009-09A5-C85A5983419F}"/>
              </a:ext>
            </a:extLst>
          </p:cNvPr>
          <p:cNvSpPr/>
          <p:nvPr/>
        </p:nvSpPr>
        <p:spPr>
          <a:xfrm>
            <a:off x="299864" y="1242355"/>
            <a:ext cx="699800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996;p36">
            <a:extLst>
              <a:ext uri="{FF2B5EF4-FFF2-40B4-BE49-F238E27FC236}">
                <a16:creationId xmlns:a16="http://schemas.microsoft.com/office/drawing/2014/main" id="{AA05BE6E-854B-BF51-AFA6-2630D2DE643A}"/>
              </a:ext>
            </a:extLst>
          </p:cNvPr>
          <p:cNvSpPr/>
          <p:nvPr/>
        </p:nvSpPr>
        <p:spPr>
          <a:xfrm>
            <a:off x="299865" y="1913272"/>
            <a:ext cx="699800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5542;p62">
            <a:extLst>
              <a:ext uri="{FF2B5EF4-FFF2-40B4-BE49-F238E27FC236}">
                <a16:creationId xmlns:a16="http://schemas.microsoft.com/office/drawing/2014/main" id="{69C2115E-F7DA-CE3C-AA91-74D6704462BC}"/>
              </a:ext>
            </a:extLst>
          </p:cNvPr>
          <p:cNvGrpSpPr/>
          <p:nvPr/>
        </p:nvGrpSpPr>
        <p:grpSpPr>
          <a:xfrm>
            <a:off x="478692" y="1301828"/>
            <a:ext cx="303505" cy="398727"/>
            <a:chOff x="2710875" y="3806450"/>
            <a:chExt cx="416725" cy="481825"/>
          </a:xfrm>
          <a:solidFill>
            <a:schemeClr val="accent2">
              <a:lumMod val="75000"/>
            </a:schemeClr>
          </a:solidFill>
        </p:grpSpPr>
        <p:sp>
          <p:nvSpPr>
            <p:cNvPr id="11" name="Google Shape;5543;p62">
              <a:extLst>
                <a:ext uri="{FF2B5EF4-FFF2-40B4-BE49-F238E27FC236}">
                  <a16:creationId xmlns:a16="http://schemas.microsoft.com/office/drawing/2014/main" id="{46FBC011-D40B-8C60-496E-9536F39B11BA}"/>
                </a:ext>
              </a:extLst>
            </p:cNvPr>
            <p:cNvSpPr/>
            <p:nvPr/>
          </p:nvSpPr>
          <p:spPr>
            <a:xfrm>
              <a:off x="2710875" y="4144450"/>
              <a:ext cx="416725" cy="143825"/>
            </a:xfrm>
            <a:custGeom>
              <a:avLst/>
              <a:gdLst/>
              <a:ahLst/>
              <a:cxnLst/>
              <a:rect l="l" t="t" r="r" b="b"/>
              <a:pathLst>
                <a:path w="16669" h="5753" extrusionOk="0">
                  <a:moveTo>
                    <a:pt x="2313" y="1"/>
                  </a:moveTo>
                  <a:lnTo>
                    <a:pt x="260" y="3590"/>
                  </a:lnTo>
                  <a:cubicBezTo>
                    <a:pt x="1" y="4039"/>
                    <a:pt x="1" y="4590"/>
                    <a:pt x="266" y="5036"/>
                  </a:cubicBezTo>
                  <a:cubicBezTo>
                    <a:pt x="517" y="5479"/>
                    <a:pt x="986" y="5752"/>
                    <a:pt x="1495" y="5752"/>
                  </a:cubicBezTo>
                  <a:cubicBezTo>
                    <a:pt x="1498" y="5752"/>
                    <a:pt x="1501" y="5752"/>
                    <a:pt x="1503" y="5752"/>
                  </a:cubicBezTo>
                  <a:lnTo>
                    <a:pt x="15165" y="5752"/>
                  </a:lnTo>
                  <a:cubicBezTo>
                    <a:pt x="15168" y="5752"/>
                    <a:pt x="15171" y="5752"/>
                    <a:pt x="15174" y="5752"/>
                  </a:cubicBezTo>
                  <a:cubicBezTo>
                    <a:pt x="15682" y="5752"/>
                    <a:pt x="16151" y="5479"/>
                    <a:pt x="16403" y="5036"/>
                  </a:cubicBezTo>
                  <a:cubicBezTo>
                    <a:pt x="16668" y="4590"/>
                    <a:pt x="16668" y="4039"/>
                    <a:pt x="16409" y="3590"/>
                  </a:cubicBezTo>
                  <a:lnTo>
                    <a:pt x="143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" name="Google Shape;5544;p62">
              <a:extLst>
                <a:ext uri="{FF2B5EF4-FFF2-40B4-BE49-F238E27FC236}">
                  <a16:creationId xmlns:a16="http://schemas.microsoft.com/office/drawing/2014/main" id="{A29B1D21-A73B-AD28-8E65-25B39CA7DC47}"/>
                </a:ext>
              </a:extLst>
            </p:cNvPr>
            <p:cNvSpPr/>
            <p:nvPr/>
          </p:nvSpPr>
          <p:spPr>
            <a:xfrm>
              <a:off x="2784800" y="3806450"/>
              <a:ext cx="268850" cy="309800"/>
            </a:xfrm>
            <a:custGeom>
              <a:avLst/>
              <a:gdLst/>
              <a:ahLst/>
              <a:cxnLst/>
              <a:rect l="l" t="t" r="r" b="b"/>
              <a:pathLst>
                <a:path w="10754" h="12392" extrusionOk="0">
                  <a:moveTo>
                    <a:pt x="5379" y="8113"/>
                  </a:moveTo>
                  <a:cubicBezTo>
                    <a:pt x="5882" y="8113"/>
                    <a:pt x="6132" y="8721"/>
                    <a:pt x="5776" y="9076"/>
                  </a:cubicBezTo>
                  <a:cubicBezTo>
                    <a:pt x="5661" y="9192"/>
                    <a:pt x="5519" y="9244"/>
                    <a:pt x="5380" y="9244"/>
                  </a:cubicBezTo>
                  <a:cubicBezTo>
                    <a:pt x="5091" y="9244"/>
                    <a:pt x="4813" y="9019"/>
                    <a:pt x="4813" y="8679"/>
                  </a:cubicBezTo>
                  <a:cubicBezTo>
                    <a:pt x="4813" y="8366"/>
                    <a:pt x="5066" y="8113"/>
                    <a:pt x="5379" y="8113"/>
                  </a:cubicBezTo>
                  <a:close/>
                  <a:moveTo>
                    <a:pt x="4280" y="9989"/>
                  </a:moveTo>
                  <a:cubicBezTo>
                    <a:pt x="4783" y="9989"/>
                    <a:pt x="5036" y="10597"/>
                    <a:pt x="4680" y="10952"/>
                  </a:cubicBezTo>
                  <a:cubicBezTo>
                    <a:pt x="4566" y="11067"/>
                    <a:pt x="4425" y="11118"/>
                    <a:pt x="4286" y="11118"/>
                  </a:cubicBezTo>
                  <a:cubicBezTo>
                    <a:pt x="3996" y="11118"/>
                    <a:pt x="3717" y="10892"/>
                    <a:pt x="3717" y="10552"/>
                  </a:cubicBezTo>
                  <a:cubicBezTo>
                    <a:pt x="3717" y="10242"/>
                    <a:pt x="3970" y="9989"/>
                    <a:pt x="4280" y="9989"/>
                  </a:cubicBezTo>
                  <a:close/>
                  <a:moveTo>
                    <a:pt x="6475" y="9989"/>
                  </a:moveTo>
                  <a:cubicBezTo>
                    <a:pt x="6978" y="9989"/>
                    <a:pt x="7231" y="10597"/>
                    <a:pt x="6875" y="10952"/>
                  </a:cubicBezTo>
                  <a:cubicBezTo>
                    <a:pt x="6761" y="11067"/>
                    <a:pt x="6620" y="11118"/>
                    <a:pt x="6481" y="11118"/>
                  </a:cubicBezTo>
                  <a:cubicBezTo>
                    <a:pt x="6191" y="11118"/>
                    <a:pt x="5912" y="10892"/>
                    <a:pt x="5912" y="10552"/>
                  </a:cubicBezTo>
                  <a:cubicBezTo>
                    <a:pt x="5912" y="10242"/>
                    <a:pt x="6162" y="9989"/>
                    <a:pt x="6475" y="9989"/>
                  </a:cubicBezTo>
                  <a:close/>
                  <a:moveTo>
                    <a:pt x="1744" y="0"/>
                  </a:moveTo>
                  <a:cubicBezTo>
                    <a:pt x="1434" y="0"/>
                    <a:pt x="1181" y="253"/>
                    <a:pt x="1181" y="566"/>
                  </a:cubicBezTo>
                  <a:cubicBezTo>
                    <a:pt x="1181" y="877"/>
                    <a:pt x="1434" y="1130"/>
                    <a:pt x="1744" y="1130"/>
                  </a:cubicBezTo>
                  <a:lnTo>
                    <a:pt x="2259" y="1130"/>
                  </a:lnTo>
                  <a:lnTo>
                    <a:pt x="2259" y="8444"/>
                  </a:lnTo>
                  <a:lnTo>
                    <a:pt x="1" y="12392"/>
                  </a:lnTo>
                  <a:lnTo>
                    <a:pt x="10754" y="12392"/>
                  </a:lnTo>
                  <a:lnTo>
                    <a:pt x="8496" y="8444"/>
                  </a:lnTo>
                  <a:lnTo>
                    <a:pt x="8496" y="1130"/>
                  </a:lnTo>
                  <a:lnTo>
                    <a:pt x="9010" y="1130"/>
                  </a:lnTo>
                  <a:cubicBezTo>
                    <a:pt x="9321" y="1130"/>
                    <a:pt x="9574" y="877"/>
                    <a:pt x="9574" y="566"/>
                  </a:cubicBezTo>
                  <a:cubicBezTo>
                    <a:pt x="9574" y="253"/>
                    <a:pt x="9321" y="0"/>
                    <a:pt x="90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CD9AB34-76C0-548B-C5A1-B45860F74791}"/>
              </a:ext>
            </a:extLst>
          </p:cNvPr>
          <p:cNvSpPr txBox="1"/>
          <p:nvPr/>
        </p:nvSpPr>
        <p:spPr>
          <a:xfrm>
            <a:off x="1181818" y="1242355"/>
            <a:ext cx="6588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lục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thẫm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endParaRPr lang="en-US" sz="1800" dirty="0"/>
          </a:p>
        </p:txBody>
      </p:sp>
      <p:grpSp>
        <p:nvGrpSpPr>
          <p:cNvPr id="16" name="Google Shape;5910;p63">
            <a:extLst>
              <a:ext uri="{FF2B5EF4-FFF2-40B4-BE49-F238E27FC236}">
                <a16:creationId xmlns:a16="http://schemas.microsoft.com/office/drawing/2014/main" id="{495FA515-48EC-E399-4D0F-9632C09C5870}"/>
              </a:ext>
            </a:extLst>
          </p:cNvPr>
          <p:cNvGrpSpPr/>
          <p:nvPr/>
        </p:nvGrpSpPr>
        <p:grpSpPr>
          <a:xfrm>
            <a:off x="457771" y="1965956"/>
            <a:ext cx="345328" cy="352833"/>
            <a:chOff x="-24353875" y="3147725"/>
            <a:chExt cx="289875" cy="296175"/>
          </a:xfrm>
          <a:solidFill>
            <a:schemeClr val="accent5">
              <a:lumMod val="50000"/>
            </a:schemeClr>
          </a:solidFill>
        </p:grpSpPr>
        <p:sp>
          <p:nvSpPr>
            <p:cNvPr id="17" name="Google Shape;5911;p63">
              <a:extLst>
                <a:ext uri="{FF2B5EF4-FFF2-40B4-BE49-F238E27FC236}">
                  <a16:creationId xmlns:a16="http://schemas.microsoft.com/office/drawing/2014/main" id="{135B31B0-6C22-4E8D-4B7A-EEE97CBF1A0F}"/>
                </a:ext>
              </a:extLst>
            </p:cNvPr>
            <p:cNvSpPr/>
            <p:nvPr/>
          </p:nvSpPr>
          <p:spPr>
            <a:xfrm>
              <a:off x="-24238100" y="3271375"/>
              <a:ext cx="52025" cy="51225"/>
            </a:xfrm>
            <a:custGeom>
              <a:avLst/>
              <a:gdLst/>
              <a:ahLst/>
              <a:cxnLst/>
              <a:rect l="l" t="t" r="r" b="b"/>
              <a:pathLst>
                <a:path w="2081" h="2049" extrusionOk="0">
                  <a:moveTo>
                    <a:pt x="1041" y="1"/>
                  </a:moveTo>
                  <a:cubicBezTo>
                    <a:pt x="505" y="1"/>
                    <a:pt x="32" y="473"/>
                    <a:pt x="32" y="1040"/>
                  </a:cubicBezTo>
                  <a:cubicBezTo>
                    <a:pt x="1" y="1576"/>
                    <a:pt x="473" y="2049"/>
                    <a:pt x="1041" y="2049"/>
                  </a:cubicBezTo>
                  <a:cubicBezTo>
                    <a:pt x="1639" y="2049"/>
                    <a:pt x="2080" y="1576"/>
                    <a:pt x="2080" y="1040"/>
                  </a:cubicBezTo>
                  <a:cubicBezTo>
                    <a:pt x="2080" y="442"/>
                    <a:pt x="1608" y="1"/>
                    <a:pt x="10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912;p63">
              <a:extLst>
                <a:ext uri="{FF2B5EF4-FFF2-40B4-BE49-F238E27FC236}">
                  <a16:creationId xmlns:a16="http://schemas.microsoft.com/office/drawing/2014/main" id="{C936EF15-3350-253B-3D6A-53B0721DA784}"/>
                </a:ext>
              </a:extLst>
            </p:cNvPr>
            <p:cNvSpPr/>
            <p:nvPr/>
          </p:nvSpPr>
          <p:spPr>
            <a:xfrm>
              <a:off x="-24353875" y="3147725"/>
              <a:ext cx="289875" cy="296175"/>
            </a:xfrm>
            <a:custGeom>
              <a:avLst/>
              <a:gdLst/>
              <a:ahLst/>
              <a:cxnLst/>
              <a:rect l="l" t="t" r="r" b="b"/>
              <a:pathLst>
                <a:path w="11595" h="11847" extrusionOk="0">
                  <a:moveTo>
                    <a:pt x="5672" y="757"/>
                  </a:moveTo>
                  <a:cubicBezTo>
                    <a:pt x="6144" y="757"/>
                    <a:pt x="6680" y="1544"/>
                    <a:pt x="7026" y="2710"/>
                  </a:cubicBezTo>
                  <a:cubicBezTo>
                    <a:pt x="6585" y="2867"/>
                    <a:pt x="6176" y="3025"/>
                    <a:pt x="5672" y="3214"/>
                  </a:cubicBezTo>
                  <a:cubicBezTo>
                    <a:pt x="5262" y="3025"/>
                    <a:pt x="4789" y="2836"/>
                    <a:pt x="4348" y="2710"/>
                  </a:cubicBezTo>
                  <a:cubicBezTo>
                    <a:pt x="4695" y="1481"/>
                    <a:pt x="5199" y="757"/>
                    <a:pt x="5672" y="757"/>
                  </a:cubicBezTo>
                  <a:close/>
                  <a:moveTo>
                    <a:pt x="4191" y="3372"/>
                  </a:moveTo>
                  <a:cubicBezTo>
                    <a:pt x="4411" y="3466"/>
                    <a:pt x="4632" y="3529"/>
                    <a:pt x="4852" y="3624"/>
                  </a:cubicBezTo>
                  <a:cubicBezTo>
                    <a:pt x="4159" y="3970"/>
                    <a:pt x="4726" y="3655"/>
                    <a:pt x="4065" y="4096"/>
                  </a:cubicBezTo>
                  <a:lnTo>
                    <a:pt x="4191" y="3372"/>
                  </a:lnTo>
                  <a:close/>
                  <a:moveTo>
                    <a:pt x="7184" y="3372"/>
                  </a:moveTo>
                  <a:lnTo>
                    <a:pt x="7310" y="4096"/>
                  </a:lnTo>
                  <a:cubicBezTo>
                    <a:pt x="6585" y="3655"/>
                    <a:pt x="7184" y="4002"/>
                    <a:pt x="6522" y="3624"/>
                  </a:cubicBezTo>
                  <a:cubicBezTo>
                    <a:pt x="6743" y="3529"/>
                    <a:pt x="6995" y="3466"/>
                    <a:pt x="7184" y="3372"/>
                  </a:cubicBezTo>
                  <a:close/>
                  <a:moveTo>
                    <a:pt x="9191" y="3001"/>
                  </a:moveTo>
                  <a:cubicBezTo>
                    <a:pt x="9631" y="3001"/>
                    <a:pt x="10026" y="3084"/>
                    <a:pt x="10177" y="3340"/>
                  </a:cubicBezTo>
                  <a:cubicBezTo>
                    <a:pt x="10208" y="3435"/>
                    <a:pt x="10240" y="3529"/>
                    <a:pt x="10208" y="3655"/>
                  </a:cubicBezTo>
                  <a:cubicBezTo>
                    <a:pt x="9925" y="3687"/>
                    <a:pt x="9673" y="3907"/>
                    <a:pt x="9515" y="4159"/>
                  </a:cubicBezTo>
                  <a:cubicBezTo>
                    <a:pt x="9358" y="4474"/>
                    <a:pt x="9295" y="4852"/>
                    <a:pt x="9452" y="5104"/>
                  </a:cubicBezTo>
                  <a:cubicBezTo>
                    <a:pt x="9358" y="5230"/>
                    <a:pt x="9263" y="5356"/>
                    <a:pt x="9137" y="5482"/>
                  </a:cubicBezTo>
                  <a:cubicBezTo>
                    <a:pt x="8791" y="5167"/>
                    <a:pt x="8444" y="4884"/>
                    <a:pt x="8034" y="4600"/>
                  </a:cubicBezTo>
                  <a:cubicBezTo>
                    <a:pt x="8003" y="4128"/>
                    <a:pt x="7940" y="3655"/>
                    <a:pt x="7845" y="3183"/>
                  </a:cubicBezTo>
                  <a:cubicBezTo>
                    <a:pt x="8174" y="3100"/>
                    <a:pt x="8710" y="3001"/>
                    <a:pt x="9191" y="3001"/>
                  </a:cubicBezTo>
                  <a:close/>
                  <a:moveTo>
                    <a:pt x="2994" y="3119"/>
                  </a:moveTo>
                  <a:cubicBezTo>
                    <a:pt x="3151" y="3151"/>
                    <a:pt x="3309" y="3151"/>
                    <a:pt x="3466" y="3214"/>
                  </a:cubicBezTo>
                  <a:cubicBezTo>
                    <a:pt x="3403" y="3655"/>
                    <a:pt x="3309" y="4128"/>
                    <a:pt x="3277" y="4632"/>
                  </a:cubicBezTo>
                  <a:cubicBezTo>
                    <a:pt x="2899" y="4915"/>
                    <a:pt x="2490" y="5230"/>
                    <a:pt x="2174" y="5514"/>
                  </a:cubicBezTo>
                  <a:cubicBezTo>
                    <a:pt x="1733" y="5010"/>
                    <a:pt x="851" y="3939"/>
                    <a:pt x="1166" y="3340"/>
                  </a:cubicBezTo>
                  <a:cubicBezTo>
                    <a:pt x="1198" y="3277"/>
                    <a:pt x="1261" y="3183"/>
                    <a:pt x="1387" y="3151"/>
                  </a:cubicBezTo>
                  <a:cubicBezTo>
                    <a:pt x="1576" y="3372"/>
                    <a:pt x="1859" y="3529"/>
                    <a:pt x="2174" y="3529"/>
                  </a:cubicBezTo>
                  <a:cubicBezTo>
                    <a:pt x="2521" y="3529"/>
                    <a:pt x="2836" y="3372"/>
                    <a:pt x="2994" y="3119"/>
                  </a:cubicBezTo>
                  <a:close/>
                  <a:moveTo>
                    <a:pt x="3277" y="5482"/>
                  </a:moveTo>
                  <a:lnTo>
                    <a:pt x="3277" y="5482"/>
                  </a:lnTo>
                  <a:cubicBezTo>
                    <a:pt x="3246" y="6144"/>
                    <a:pt x="3246" y="5986"/>
                    <a:pt x="3277" y="6428"/>
                  </a:cubicBezTo>
                  <a:cubicBezTo>
                    <a:pt x="3088" y="6270"/>
                    <a:pt x="2899" y="6112"/>
                    <a:pt x="2742" y="5955"/>
                  </a:cubicBezTo>
                  <a:cubicBezTo>
                    <a:pt x="2899" y="5797"/>
                    <a:pt x="3088" y="5640"/>
                    <a:pt x="3277" y="5482"/>
                  </a:cubicBezTo>
                  <a:close/>
                  <a:moveTo>
                    <a:pt x="8097" y="5514"/>
                  </a:moveTo>
                  <a:cubicBezTo>
                    <a:pt x="8286" y="5671"/>
                    <a:pt x="8475" y="5829"/>
                    <a:pt x="8633" y="5986"/>
                  </a:cubicBezTo>
                  <a:cubicBezTo>
                    <a:pt x="8475" y="6144"/>
                    <a:pt x="8286" y="6301"/>
                    <a:pt x="8097" y="6459"/>
                  </a:cubicBezTo>
                  <a:lnTo>
                    <a:pt x="8097" y="5514"/>
                  </a:lnTo>
                  <a:close/>
                  <a:moveTo>
                    <a:pt x="5703" y="4002"/>
                  </a:moveTo>
                  <a:cubicBezTo>
                    <a:pt x="6333" y="4317"/>
                    <a:pt x="6743" y="4569"/>
                    <a:pt x="7373" y="5010"/>
                  </a:cubicBezTo>
                  <a:cubicBezTo>
                    <a:pt x="7436" y="5671"/>
                    <a:pt x="7436" y="6238"/>
                    <a:pt x="7373" y="6963"/>
                  </a:cubicBezTo>
                  <a:cubicBezTo>
                    <a:pt x="6837" y="7310"/>
                    <a:pt x="6333" y="7625"/>
                    <a:pt x="5703" y="7940"/>
                  </a:cubicBezTo>
                  <a:cubicBezTo>
                    <a:pt x="5073" y="7625"/>
                    <a:pt x="4537" y="7373"/>
                    <a:pt x="4002" y="6963"/>
                  </a:cubicBezTo>
                  <a:cubicBezTo>
                    <a:pt x="3907" y="6270"/>
                    <a:pt x="3907" y="5671"/>
                    <a:pt x="4002" y="5010"/>
                  </a:cubicBezTo>
                  <a:cubicBezTo>
                    <a:pt x="4600" y="4600"/>
                    <a:pt x="5041" y="4317"/>
                    <a:pt x="5703" y="4002"/>
                  </a:cubicBezTo>
                  <a:close/>
                  <a:moveTo>
                    <a:pt x="4065" y="7845"/>
                  </a:moveTo>
                  <a:cubicBezTo>
                    <a:pt x="4506" y="8097"/>
                    <a:pt x="4254" y="8003"/>
                    <a:pt x="4852" y="8318"/>
                  </a:cubicBezTo>
                  <a:cubicBezTo>
                    <a:pt x="4632" y="8381"/>
                    <a:pt x="4380" y="8507"/>
                    <a:pt x="4191" y="8538"/>
                  </a:cubicBezTo>
                  <a:lnTo>
                    <a:pt x="4065" y="7845"/>
                  </a:lnTo>
                  <a:close/>
                  <a:moveTo>
                    <a:pt x="7278" y="7845"/>
                  </a:moveTo>
                  <a:cubicBezTo>
                    <a:pt x="7247" y="8066"/>
                    <a:pt x="7215" y="8318"/>
                    <a:pt x="7152" y="8538"/>
                  </a:cubicBezTo>
                  <a:cubicBezTo>
                    <a:pt x="6900" y="8475"/>
                    <a:pt x="6711" y="8381"/>
                    <a:pt x="6491" y="8318"/>
                  </a:cubicBezTo>
                  <a:cubicBezTo>
                    <a:pt x="6837" y="8097"/>
                    <a:pt x="6869" y="8097"/>
                    <a:pt x="7278" y="7845"/>
                  </a:cubicBezTo>
                  <a:close/>
                  <a:moveTo>
                    <a:pt x="2237" y="6459"/>
                  </a:moveTo>
                  <a:cubicBezTo>
                    <a:pt x="2584" y="6774"/>
                    <a:pt x="2931" y="7058"/>
                    <a:pt x="3340" y="7310"/>
                  </a:cubicBezTo>
                  <a:cubicBezTo>
                    <a:pt x="3372" y="7845"/>
                    <a:pt x="3435" y="8255"/>
                    <a:pt x="3529" y="8727"/>
                  </a:cubicBezTo>
                  <a:cubicBezTo>
                    <a:pt x="3008" y="8861"/>
                    <a:pt x="2544" y="8927"/>
                    <a:pt x="2165" y="8927"/>
                  </a:cubicBezTo>
                  <a:cubicBezTo>
                    <a:pt x="1650" y="8927"/>
                    <a:pt x="1293" y="8806"/>
                    <a:pt x="1166" y="8570"/>
                  </a:cubicBezTo>
                  <a:cubicBezTo>
                    <a:pt x="851" y="8003"/>
                    <a:pt x="1733" y="6932"/>
                    <a:pt x="2237" y="6459"/>
                  </a:cubicBezTo>
                  <a:close/>
                  <a:moveTo>
                    <a:pt x="9137" y="6459"/>
                  </a:moveTo>
                  <a:cubicBezTo>
                    <a:pt x="9610" y="6932"/>
                    <a:pt x="10523" y="8003"/>
                    <a:pt x="10177" y="8570"/>
                  </a:cubicBezTo>
                  <a:cubicBezTo>
                    <a:pt x="10032" y="8806"/>
                    <a:pt x="9678" y="8927"/>
                    <a:pt x="9169" y="8927"/>
                  </a:cubicBezTo>
                  <a:cubicBezTo>
                    <a:pt x="8794" y="8927"/>
                    <a:pt x="8335" y="8861"/>
                    <a:pt x="7814" y="8727"/>
                  </a:cubicBezTo>
                  <a:cubicBezTo>
                    <a:pt x="7940" y="8318"/>
                    <a:pt x="8003" y="7845"/>
                    <a:pt x="8034" y="7310"/>
                  </a:cubicBezTo>
                  <a:cubicBezTo>
                    <a:pt x="8444" y="7058"/>
                    <a:pt x="8822" y="6743"/>
                    <a:pt x="9137" y="6459"/>
                  </a:cubicBezTo>
                  <a:close/>
                  <a:moveTo>
                    <a:pt x="5640" y="8696"/>
                  </a:moveTo>
                  <a:cubicBezTo>
                    <a:pt x="6081" y="8885"/>
                    <a:pt x="6554" y="9074"/>
                    <a:pt x="6995" y="9200"/>
                  </a:cubicBezTo>
                  <a:cubicBezTo>
                    <a:pt x="6680" y="10429"/>
                    <a:pt x="6176" y="11185"/>
                    <a:pt x="5672" y="11185"/>
                  </a:cubicBezTo>
                  <a:cubicBezTo>
                    <a:pt x="5609" y="11185"/>
                    <a:pt x="5482" y="11090"/>
                    <a:pt x="5356" y="11059"/>
                  </a:cubicBezTo>
                  <a:cubicBezTo>
                    <a:pt x="5482" y="10775"/>
                    <a:pt x="5451" y="10460"/>
                    <a:pt x="5293" y="10177"/>
                  </a:cubicBezTo>
                  <a:cubicBezTo>
                    <a:pt x="5136" y="9862"/>
                    <a:pt x="4821" y="9736"/>
                    <a:pt x="4474" y="9673"/>
                  </a:cubicBezTo>
                  <a:cubicBezTo>
                    <a:pt x="4411" y="9515"/>
                    <a:pt x="4348" y="9357"/>
                    <a:pt x="4317" y="9200"/>
                  </a:cubicBezTo>
                  <a:cubicBezTo>
                    <a:pt x="4726" y="9042"/>
                    <a:pt x="5167" y="8885"/>
                    <a:pt x="5640" y="8696"/>
                  </a:cubicBezTo>
                  <a:close/>
                  <a:moveTo>
                    <a:pt x="5640" y="1"/>
                  </a:moveTo>
                  <a:cubicBezTo>
                    <a:pt x="4758" y="1"/>
                    <a:pt x="4065" y="1072"/>
                    <a:pt x="3655" y="2489"/>
                  </a:cubicBezTo>
                  <a:cubicBezTo>
                    <a:pt x="3498" y="2426"/>
                    <a:pt x="3340" y="2395"/>
                    <a:pt x="3214" y="2395"/>
                  </a:cubicBezTo>
                  <a:cubicBezTo>
                    <a:pt x="3183" y="1859"/>
                    <a:pt x="2742" y="1418"/>
                    <a:pt x="2174" y="1418"/>
                  </a:cubicBezTo>
                  <a:cubicBezTo>
                    <a:pt x="1607" y="1418"/>
                    <a:pt x="1166" y="1891"/>
                    <a:pt x="1166" y="2426"/>
                  </a:cubicBezTo>
                  <a:cubicBezTo>
                    <a:pt x="883" y="2552"/>
                    <a:pt x="694" y="2710"/>
                    <a:pt x="568" y="2962"/>
                  </a:cubicBezTo>
                  <a:cubicBezTo>
                    <a:pt x="32" y="3907"/>
                    <a:pt x="977" y="5104"/>
                    <a:pt x="1702" y="5892"/>
                  </a:cubicBezTo>
                  <a:cubicBezTo>
                    <a:pt x="946" y="6743"/>
                    <a:pt x="1" y="8003"/>
                    <a:pt x="568" y="8885"/>
                  </a:cubicBezTo>
                  <a:cubicBezTo>
                    <a:pt x="879" y="9433"/>
                    <a:pt x="1519" y="9600"/>
                    <a:pt x="2210" y="9600"/>
                  </a:cubicBezTo>
                  <a:cubicBezTo>
                    <a:pt x="2710" y="9600"/>
                    <a:pt x="3237" y="9513"/>
                    <a:pt x="3687" y="9420"/>
                  </a:cubicBezTo>
                  <a:cubicBezTo>
                    <a:pt x="3718" y="9578"/>
                    <a:pt x="3750" y="9673"/>
                    <a:pt x="3844" y="9830"/>
                  </a:cubicBezTo>
                  <a:cubicBezTo>
                    <a:pt x="3403" y="10145"/>
                    <a:pt x="3246" y="10744"/>
                    <a:pt x="3529" y="11216"/>
                  </a:cubicBezTo>
                  <a:cubicBezTo>
                    <a:pt x="3718" y="11531"/>
                    <a:pt x="4065" y="11720"/>
                    <a:pt x="4411" y="11720"/>
                  </a:cubicBezTo>
                  <a:cubicBezTo>
                    <a:pt x="4600" y="11720"/>
                    <a:pt x="4789" y="11689"/>
                    <a:pt x="4947" y="11563"/>
                  </a:cubicBezTo>
                  <a:cubicBezTo>
                    <a:pt x="5167" y="11720"/>
                    <a:pt x="5419" y="11846"/>
                    <a:pt x="5703" y="11846"/>
                  </a:cubicBezTo>
                  <a:cubicBezTo>
                    <a:pt x="6585" y="11846"/>
                    <a:pt x="7278" y="10775"/>
                    <a:pt x="7688" y="9357"/>
                  </a:cubicBezTo>
                  <a:cubicBezTo>
                    <a:pt x="8143" y="9478"/>
                    <a:pt x="8678" y="9576"/>
                    <a:pt x="9184" y="9576"/>
                  </a:cubicBezTo>
                  <a:cubicBezTo>
                    <a:pt x="9868" y="9576"/>
                    <a:pt x="10499" y="9397"/>
                    <a:pt x="10807" y="8853"/>
                  </a:cubicBezTo>
                  <a:cubicBezTo>
                    <a:pt x="11374" y="7908"/>
                    <a:pt x="10429" y="6680"/>
                    <a:pt x="9673" y="5892"/>
                  </a:cubicBezTo>
                  <a:cubicBezTo>
                    <a:pt x="9799" y="5797"/>
                    <a:pt x="9862" y="5671"/>
                    <a:pt x="9988" y="5545"/>
                  </a:cubicBezTo>
                  <a:cubicBezTo>
                    <a:pt x="10145" y="5640"/>
                    <a:pt x="10271" y="5671"/>
                    <a:pt x="10429" y="5671"/>
                  </a:cubicBezTo>
                  <a:cubicBezTo>
                    <a:pt x="10775" y="5671"/>
                    <a:pt x="11122" y="5482"/>
                    <a:pt x="11311" y="5167"/>
                  </a:cubicBezTo>
                  <a:cubicBezTo>
                    <a:pt x="11594" y="4632"/>
                    <a:pt x="11437" y="4002"/>
                    <a:pt x="10933" y="3750"/>
                  </a:cubicBezTo>
                  <a:cubicBezTo>
                    <a:pt x="10964" y="3466"/>
                    <a:pt x="10901" y="3183"/>
                    <a:pt x="10775" y="2962"/>
                  </a:cubicBezTo>
                  <a:cubicBezTo>
                    <a:pt x="10457" y="2432"/>
                    <a:pt x="9842" y="2259"/>
                    <a:pt x="9179" y="2259"/>
                  </a:cubicBezTo>
                  <a:cubicBezTo>
                    <a:pt x="8661" y="2259"/>
                    <a:pt x="8113" y="2365"/>
                    <a:pt x="7656" y="2489"/>
                  </a:cubicBezTo>
                  <a:cubicBezTo>
                    <a:pt x="7278" y="1072"/>
                    <a:pt x="6585" y="1"/>
                    <a:pt x="56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Picture 19" descr="Hợp chất Crôm (Cr2O3) là gì? Tính chất, cách điều chế &amp; ứng dụng">
            <a:extLst>
              <a:ext uri="{FF2B5EF4-FFF2-40B4-BE49-F238E27FC236}">
                <a16:creationId xmlns:a16="http://schemas.microsoft.com/office/drawing/2014/main" id="{15A8A9A1-B0E3-68CD-4C39-B4A409357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538" y="1087875"/>
            <a:ext cx="1669974" cy="167893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2DB423-DD54-EADD-57B8-23B2FF6A6B59}"/>
              </a:ext>
            </a:extLst>
          </p:cNvPr>
          <p:cNvSpPr txBox="1"/>
          <p:nvPr/>
        </p:nvSpPr>
        <p:spPr>
          <a:xfrm>
            <a:off x="1256246" y="1903395"/>
            <a:ext cx="6431094" cy="863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oxit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axit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endParaRPr lang="en-US" sz="24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B79D15-9461-11F3-1309-1590877A9F0B}"/>
              </a:ext>
            </a:extLst>
          </p:cNvPr>
          <p:cNvSpPr txBox="1"/>
          <p:nvPr/>
        </p:nvSpPr>
        <p:spPr>
          <a:xfrm>
            <a:off x="1660726" y="2571750"/>
            <a:ext cx="4582632" cy="1171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+ 6HCl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2CrCl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+ 3H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Cr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+ 2NaOH</a:t>
            </a:r>
            <a:r>
              <a:rPr lang="en-US" sz="2000" baseline="-25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2NaCrO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H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3" name="Google Shape;943;p34">
            <a:extLst>
              <a:ext uri="{FF2B5EF4-FFF2-40B4-BE49-F238E27FC236}">
                <a16:creationId xmlns:a16="http://schemas.microsoft.com/office/drawing/2014/main" id="{98F4FFCF-7E91-3616-734D-A50134FE3C5C}"/>
              </a:ext>
            </a:extLst>
          </p:cNvPr>
          <p:cNvSpPr/>
          <p:nvPr/>
        </p:nvSpPr>
        <p:spPr>
          <a:xfrm>
            <a:off x="299864" y="3471760"/>
            <a:ext cx="699800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4" name="Google Shape;5831;p63">
            <a:extLst>
              <a:ext uri="{FF2B5EF4-FFF2-40B4-BE49-F238E27FC236}">
                <a16:creationId xmlns:a16="http://schemas.microsoft.com/office/drawing/2014/main" id="{3AAEF4D0-3F0C-9A8D-EC1B-68DD4DB23510}"/>
              </a:ext>
            </a:extLst>
          </p:cNvPr>
          <p:cNvGrpSpPr/>
          <p:nvPr/>
        </p:nvGrpSpPr>
        <p:grpSpPr>
          <a:xfrm>
            <a:off x="457771" y="3558132"/>
            <a:ext cx="366293" cy="370441"/>
            <a:chOff x="-39647175" y="3972000"/>
            <a:chExt cx="313500" cy="317050"/>
          </a:xfrm>
          <a:solidFill>
            <a:schemeClr val="accent2">
              <a:lumMod val="25000"/>
            </a:schemeClr>
          </a:solidFill>
        </p:grpSpPr>
        <p:sp>
          <p:nvSpPr>
            <p:cNvPr id="25" name="Google Shape;5832;p63">
              <a:extLst>
                <a:ext uri="{FF2B5EF4-FFF2-40B4-BE49-F238E27FC236}">
                  <a16:creationId xmlns:a16="http://schemas.microsoft.com/office/drawing/2014/main" id="{081A8A60-AA06-EBEA-2F31-9F371680E04F}"/>
                </a:ext>
              </a:extLst>
            </p:cNvPr>
            <p:cNvSpPr/>
            <p:nvPr/>
          </p:nvSpPr>
          <p:spPr>
            <a:xfrm>
              <a:off x="-39647175" y="3972000"/>
              <a:ext cx="95325" cy="153975"/>
            </a:xfrm>
            <a:custGeom>
              <a:avLst/>
              <a:gdLst/>
              <a:ahLst/>
              <a:cxnLst/>
              <a:rect l="l" t="t" r="r" b="b"/>
              <a:pathLst>
                <a:path w="3813" h="6159" extrusionOk="0">
                  <a:moveTo>
                    <a:pt x="1698" y="1"/>
                  </a:moveTo>
                  <a:cubicBezTo>
                    <a:pt x="1520" y="1"/>
                    <a:pt x="1373" y="138"/>
                    <a:pt x="1293" y="299"/>
                  </a:cubicBezTo>
                  <a:lnTo>
                    <a:pt x="1" y="5119"/>
                  </a:lnTo>
                  <a:cubicBezTo>
                    <a:pt x="1" y="5308"/>
                    <a:pt x="127" y="5528"/>
                    <a:pt x="316" y="5623"/>
                  </a:cubicBezTo>
                  <a:lnTo>
                    <a:pt x="2332" y="6158"/>
                  </a:lnTo>
                  <a:cubicBezTo>
                    <a:pt x="3277" y="2630"/>
                    <a:pt x="2868" y="4111"/>
                    <a:pt x="3813" y="582"/>
                  </a:cubicBezTo>
                  <a:lnTo>
                    <a:pt x="1797" y="15"/>
                  </a:lnTo>
                  <a:cubicBezTo>
                    <a:pt x="1763" y="5"/>
                    <a:pt x="1730" y="1"/>
                    <a:pt x="16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833;p63">
              <a:extLst>
                <a:ext uri="{FF2B5EF4-FFF2-40B4-BE49-F238E27FC236}">
                  <a16:creationId xmlns:a16="http://schemas.microsoft.com/office/drawing/2014/main" id="{D5EF6444-E4BC-9250-E254-20E4683C2DEC}"/>
                </a:ext>
              </a:extLst>
            </p:cNvPr>
            <p:cNvSpPr/>
            <p:nvPr/>
          </p:nvSpPr>
          <p:spPr>
            <a:xfrm>
              <a:off x="-39588875" y="4011750"/>
              <a:ext cx="216600" cy="277300"/>
            </a:xfrm>
            <a:custGeom>
              <a:avLst/>
              <a:gdLst/>
              <a:ahLst/>
              <a:cxnLst/>
              <a:rect l="l" t="t" r="r" b="b"/>
              <a:pathLst>
                <a:path w="8664" h="11092" extrusionOk="0">
                  <a:moveTo>
                    <a:pt x="4348" y="3466"/>
                  </a:moveTo>
                  <a:cubicBezTo>
                    <a:pt x="4820" y="3466"/>
                    <a:pt x="5199" y="3844"/>
                    <a:pt x="5199" y="4316"/>
                  </a:cubicBezTo>
                  <a:cubicBezTo>
                    <a:pt x="5199" y="4789"/>
                    <a:pt x="4820" y="5136"/>
                    <a:pt x="4348" y="5136"/>
                  </a:cubicBezTo>
                  <a:cubicBezTo>
                    <a:pt x="3907" y="5136"/>
                    <a:pt x="3529" y="4789"/>
                    <a:pt x="3529" y="4316"/>
                  </a:cubicBezTo>
                  <a:cubicBezTo>
                    <a:pt x="3529" y="3875"/>
                    <a:pt x="3875" y="3466"/>
                    <a:pt x="4348" y="3466"/>
                  </a:cubicBezTo>
                  <a:close/>
                  <a:moveTo>
                    <a:pt x="5104" y="5766"/>
                  </a:moveTo>
                  <a:lnTo>
                    <a:pt x="6081" y="7624"/>
                  </a:lnTo>
                  <a:lnTo>
                    <a:pt x="2615" y="7624"/>
                  </a:lnTo>
                  <a:lnTo>
                    <a:pt x="3560" y="5766"/>
                  </a:lnTo>
                  <a:cubicBezTo>
                    <a:pt x="3812" y="5892"/>
                    <a:pt x="4096" y="5955"/>
                    <a:pt x="4348" y="5955"/>
                  </a:cubicBezTo>
                  <a:cubicBezTo>
                    <a:pt x="4631" y="5955"/>
                    <a:pt x="4883" y="5892"/>
                    <a:pt x="5104" y="5766"/>
                  </a:cubicBezTo>
                  <a:close/>
                  <a:moveTo>
                    <a:pt x="2048" y="0"/>
                  </a:moveTo>
                  <a:cubicBezTo>
                    <a:pt x="1386" y="2458"/>
                    <a:pt x="1638" y="1544"/>
                    <a:pt x="977" y="4001"/>
                  </a:cubicBezTo>
                  <a:lnTo>
                    <a:pt x="2678" y="4474"/>
                  </a:lnTo>
                  <a:cubicBezTo>
                    <a:pt x="2678" y="4726"/>
                    <a:pt x="2741" y="5010"/>
                    <a:pt x="2899" y="5199"/>
                  </a:cubicBezTo>
                  <a:lnTo>
                    <a:pt x="32" y="10523"/>
                  </a:lnTo>
                  <a:cubicBezTo>
                    <a:pt x="0" y="10680"/>
                    <a:pt x="63" y="10964"/>
                    <a:pt x="252" y="11027"/>
                  </a:cubicBezTo>
                  <a:cubicBezTo>
                    <a:pt x="328" y="11070"/>
                    <a:pt x="404" y="11091"/>
                    <a:pt x="475" y="11091"/>
                  </a:cubicBezTo>
                  <a:cubicBezTo>
                    <a:pt x="613" y="11091"/>
                    <a:pt x="737" y="11014"/>
                    <a:pt x="819" y="10869"/>
                  </a:cubicBezTo>
                  <a:lnTo>
                    <a:pt x="2143" y="8475"/>
                  </a:lnTo>
                  <a:lnTo>
                    <a:pt x="6490" y="8475"/>
                  </a:lnTo>
                  <a:lnTo>
                    <a:pt x="7845" y="10869"/>
                  </a:lnTo>
                  <a:cubicBezTo>
                    <a:pt x="7907" y="11014"/>
                    <a:pt x="8037" y="11091"/>
                    <a:pt x="8173" y="11091"/>
                  </a:cubicBezTo>
                  <a:cubicBezTo>
                    <a:pt x="8243" y="11091"/>
                    <a:pt x="8316" y="11070"/>
                    <a:pt x="8381" y="11027"/>
                  </a:cubicBezTo>
                  <a:cubicBezTo>
                    <a:pt x="8570" y="10932"/>
                    <a:pt x="8664" y="10680"/>
                    <a:pt x="8538" y="10491"/>
                  </a:cubicBezTo>
                  <a:lnTo>
                    <a:pt x="5734" y="5262"/>
                  </a:lnTo>
                  <a:lnTo>
                    <a:pt x="6585" y="5482"/>
                  </a:lnTo>
                  <a:cubicBezTo>
                    <a:pt x="7120" y="3434"/>
                    <a:pt x="6931" y="4222"/>
                    <a:pt x="7624" y="1513"/>
                  </a:cubicBez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834;p63">
              <a:extLst>
                <a:ext uri="{FF2B5EF4-FFF2-40B4-BE49-F238E27FC236}">
                  <a16:creationId xmlns:a16="http://schemas.microsoft.com/office/drawing/2014/main" id="{E43E0A40-99F7-140C-135E-AE01DF16B85E}"/>
                </a:ext>
              </a:extLst>
            </p:cNvPr>
            <p:cNvSpPr/>
            <p:nvPr/>
          </p:nvSpPr>
          <p:spPr>
            <a:xfrm>
              <a:off x="-39398275" y="4073975"/>
              <a:ext cx="64600" cy="71600"/>
            </a:xfrm>
            <a:custGeom>
              <a:avLst/>
              <a:gdLst/>
              <a:ahLst/>
              <a:cxnLst/>
              <a:rect l="l" t="t" r="r" b="b"/>
              <a:pathLst>
                <a:path w="2584" h="2864" extrusionOk="0">
                  <a:moveTo>
                    <a:pt x="630" y="0"/>
                  </a:moveTo>
                  <a:cubicBezTo>
                    <a:pt x="252" y="1449"/>
                    <a:pt x="410" y="945"/>
                    <a:pt x="0" y="2395"/>
                  </a:cubicBezTo>
                  <a:lnTo>
                    <a:pt x="1607" y="2836"/>
                  </a:lnTo>
                  <a:cubicBezTo>
                    <a:pt x="1658" y="2855"/>
                    <a:pt x="1707" y="2864"/>
                    <a:pt x="1753" y="2864"/>
                  </a:cubicBezTo>
                  <a:cubicBezTo>
                    <a:pt x="1932" y="2864"/>
                    <a:pt x="2067" y="2728"/>
                    <a:pt x="2143" y="2552"/>
                  </a:cubicBezTo>
                  <a:lnTo>
                    <a:pt x="2584" y="945"/>
                  </a:lnTo>
                  <a:cubicBezTo>
                    <a:pt x="2552" y="725"/>
                    <a:pt x="2458" y="473"/>
                    <a:pt x="2237" y="441"/>
                  </a:cubicBezTo>
                  <a:lnTo>
                    <a:pt x="6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19497DF-88B4-23B7-9389-2CA9568A0CB7}"/>
              </a:ext>
            </a:extLst>
          </p:cNvPr>
          <p:cNvSpPr txBox="1"/>
          <p:nvPr/>
        </p:nvSpPr>
        <p:spPr>
          <a:xfrm>
            <a:off x="1256246" y="3435000"/>
            <a:ext cx="546513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26" name="Picture 2" descr="Nhà cung cấp chai thủy tinh xanh của Trung Quốc và Nhà máy - Giá bán buôn -  Thủy tinh EO">
            <a:extLst>
              <a:ext uri="{FF2B5EF4-FFF2-40B4-BE49-F238E27FC236}">
                <a16:creationId xmlns:a16="http://schemas.microsoft.com/office/drawing/2014/main" id="{D4C92E01-DB3D-A15D-D931-9CAB36E95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990" y="3326702"/>
            <a:ext cx="2315666" cy="167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756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5" grpId="0"/>
      <p:bldP spid="21" grpId="0"/>
      <p:bldP spid="22" grpId="0"/>
      <p:bldP spid="23" grpId="0" animBg="1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37"/>
          <p:cNvSpPr/>
          <p:nvPr/>
        </p:nvSpPr>
        <p:spPr>
          <a:xfrm>
            <a:off x="362175" y="1121625"/>
            <a:ext cx="2590204" cy="116424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7"/>
          <p:cNvSpPr txBox="1">
            <a:spLocks noGrp="1"/>
          </p:cNvSpPr>
          <p:nvPr>
            <p:ph type="title"/>
          </p:nvPr>
        </p:nvSpPr>
        <p:spPr>
          <a:xfrm>
            <a:off x="713225" y="2571750"/>
            <a:ext cx="7242000" cy="113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highlight>
                  <a:schemeClr val="accent1"/>
                </a:highlight>
                <a:latin typeface="Tempus Sans ITC" panose="04020404030D07020202" pitchFamily="82" charset="0"/>
              </a:rPr>
              <a:t>Crom(III) hidroxit</a:t>
            </a:r>
            <a:endParaRPr dirty="0">
              <a:highlight>
                <a:schemeClr val="accent1"/>
              </a:highlight>
              <a:latin typeface="Tempus Sans ITC" panose="04020404030D07020202" pitchFamily="82" charset="0"/>
            </a:endParaRPr>
          </a:p>
        </p:txBody>
      </p:sp>
      <p:sp>
        <p:nvSpPr>
          <p:cNvPr id="1016" name="Google Shape;1016;p37"/>
          <p:cNvSpPr txBox="1">
            <a:spLocks noGrp="1"/>
          </p:cNvSpPr>
          <p:nvPr>
            <p:ph type="title" idx="2"/>
          </p:nvPr>
        </p:nvSpPr>
        <p:spPr>
          <a:xfrm>
            <a:off x="713225" y="1175150"/>
            <a:ext cx="2014500" cy="12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</a:t>
            </a:r>
            <a:r>
              <a:rPr lang="en" dirty="0" smtClean="0"/>
              <a:t>,</a:t>
            </a:r>
            <a:endParaRPr dirty="0"/>
          </a:p>
        </p:txBody>
      </p:sp>
      <p:sp>
        <p:nvSpPr>
          <p:cNvPr id="1017" name="Google Shape;1017;p37"/>
          <p:cNvSpPr/>
          <p:nvPr/>
        </p:nvSpPr>
        <p:spPr>
          <a:xfrm rot="424977">
            <a:off x="1184275" y="3674250"/>
            <a:ext cx="2449182" cy="964228"/>
          </a:xfrm>
          <a:custGeom>
            <a:avLst/>
            <a:gdLst/>
            <a:ahLst/>
            <a:cxnLst/>
            <a:rect l="l" t="t" r="r" b="b"/>
            <a:pathLst>
              <a:path w="49569" h="19515" extrusionOk="0">
                <a:moveTo>
                  <a:pt x="34091" y="14669"/>
                </a:moveTo>
                <a:cubicBezTo>
                  <a:pt x="34091" y="14802"/>
                  <a:pt x="34024" y="14835"/>
                  <a:pt x="33924" y="14869"/>
                </a:cubicBezTo>
                <a:cubicBezTo>
                  <a:pt x="33924" y="14802"/>
                  <a:pt x="33958" y="14702"/>
                  <a:pt x="34091" y="14669"/>
                </a:cubicBezTo>
                <a:close/>
                <a:moveTo>
                  <a:pt x="19418" y="0"/>
                </a:moveTo>
                <a:cubicBezTo>
                  <a:pt x="19289" y="0"/>
                  <a:pt x="19168" y="44"/>
                  <a:pt x="19047" y="125"/>
                </a:cubicBezTo>
                <a:cubicBezTo>
                  <a:pt x="18880" y="292"/>
                  <a:pt x="18680" y="425"/>
                  <a:pt x="18513" y="592"/>
                </a:cubicBezTo>
                <a:cubicBezTo>
                  <a:pt x="18013" y="1026"/>
                  <a:pt x="17546" y="1493"/>
                  <a:pt x="17046" y="1960"/>
                </a:cubicBezTo>
                <a:cubicBezTo>
                  <a:pt x="15778" y="3027"/>
                  <a:pt x="14544" y="4161"/>
                  <a:pt x="13276" y="5295"/>
                </a:cubicBezTo>
                <a:cubicBezTo>
                  <a:pt x="12109" y="6363"/>
                  <a:pt x="11008" y="7464"/>
                  <a:pt x="9840" y="8531"/>
                </a:cubicBezTo>
                <a:cubicBezTo>
                  <a:pt x="9774" y="8631"/>
                  <a:pt x="9707" y="8698"/>
                  <a:pt x="9574" y="8698"/>
                </a:cubicBezTo>
                <a:cubicBezTo>
                  <a:pt x="9607" y="8631"/>
                  <a:pt x="9607" y="8531"/>
                  <a:pt x="9674" y="8498"/>
                </a:cubicBezTo>
                <a:cubicBezTo>
                  <a:pt x="10274" y="7430"/>
                  <a:pt x="10875" y="6296"/>
                  <a:pt x="11508" y="5195"/>
                </a:cubicBezTo>
                <a:cubicBezTo>
                  <a:pt x="11775" y="4662"/>
                  <a:pt x="12042" y="4161"/>
                  <a:pt x="12209" y="3594"/>
                </a:cubicBezTo>
                <a:cubicBezTo>
                  <a:pt x="12276" y="3294"/>
                  <a:pt x="12242" y="3194"/>
                  <a:pt x="12009" y="3027"/>
                </a:cubicBezTo>
                <a:cubicBezTo>
                  <a:pt x="11075" y="2460"/>
                  <a:pt x="10107" y="1960"/>
                  <a:pt x="9173" y="1459"/>
                </a:cubicBezTo>
                <a:cubicBezTo>
                  <a:pt x="9038" y="1384"/>
                  <a:pt x="8910" y="1350"/>
                  <a:pt x="8788" y="1350"/>
                </a:cubicBezTo>
                <a:cubicBezTo>
                  <a:pt x="8639" y="1350"/>
                  <a:pt x="8501" y="1401"/>
                  <a:pt x="8373" y="1493"/>
                </a:cubicBezTo>
                <a:cubicBezTo>
                  <a:pt x="8039" y="1693"/>
                  <a:pt x="7772" y="1960"/>
                  <a:pt x="7539" y="2193"/>
                </a:cubicBezTo>
                <a:cubicBezTo>
                  <a:pt x="6438" y="3427"/>
                  <a:pt x="5437" y="4695"/>
                  <a:pt x="4537" y="6096"/>
                </a:cubicBezTo>
                <a:cubicBezTo>
                  <a:pt x="3269" y="7964"/>
                  <a:pt x="2202" y="9865"/>
                  <a:pt x="1268" y="11933"/>
                </a:cubicBezTo>
                <a:cubicBezTo>
                  <a:pt x="901" y="12801"/>
                  <a:pt x="534" y="13635"/>
                  <a:pt x="234" y="14502"/>
                </a:cubicBezTo>
                <a:cubicBezTo>
                  <a:pt x="100" y="14936"/>
                  <a:pt x="0" y="15369"/>
                  <a:pt x="0" y="15836"/>
                </a:cubicBezTo>
                <a:cubicBezTo>
                  <a:pt x="0" y="16337"/>
                  <a:pt x="200" y="16670"/>
                  <a:pt x="601" y="16937"/>
                </a:cubicBezTo>
                <a:cubicBezTo>
                  <a:pt x="867" y="17104"/>
                  <a:pt x="1168" y="17204"/>
                  <a:pt x="1401" y="17337"/>
                </a:cubicBezTo>
                <a:cubicBezTo>
                  <a:pt x="2335" y="17804"/>
                  <a:pt x="3269" y="18205"/>
                  <a:pt x="4236" y="18672"/>
                </a:cubicBezTo>
                <a:cubicBezTo>
                  <a:pt x="4530" y="18784"/>
                  <a:pt x="4808" y="18867"/>
                  <a:pt x="5102" y="18867"/>
                </a:cubicBezTo>
                <a:cubicBezTo>
                  <a:pt x="5243" y="18867"/>
                  <a:pt x="5387" y="18848"/>
                  <a:pt x="5537" y="18805"/>
                </a:cubicBezTo>
                <a:cubicBezTo>
                  <a:pt x="5904" y="18705"/>
                  <a:pt x="6238" y="18605"/>
                  <a:pt x="6605" y="18505"/>
                </a:cubicBezTo>
                <a:cubicBezTo>
                  <a:pt x="7172" y="18371"/>
                  <a:pt x="7606" y="18104"/>
                  <a:pt x="8039" y="17771"/>
                </a:cubicBezTo>
                <a:cubicBezTo>
                  <a:pt x="8573" y="17337"/>
                  <a:pt x="9040" y="16870"/>
                  <a:pt x="9540" y="16437"/>
                </a:cubicBezTo>
                <a:cubicBezTo>
                  <a:pt x="9607" y="16337"/>
                  <a:pt x="9674" y="16203"/>
                  <a:pt x="9840" y="16203"/>
                </a:cubicBezTo>
                <a:cubicBezTo>
                  <a:pt x="10074" y="16670"/>
                  <a:pt x="10107" y="16770"/>
                  <a:pt x="10608" y="17004"/>
                </a:cubicBezTo>
                <a:cubicBezTo>
                  <a:pt x="11675" y="17537"/>
                  <a:pt x="12743" y="18004"/>
                  <a:pt x="13777" y="18505"/>
                </a:cubicBezTo>
                <a:cubicBezTo>
                  <a:pt x="13982" y="18619"/>
                  <a:pt x="14203" y="18670"/>
                  <a:pt x="14428" y="18670"/>
                </a:cubicBezTo>
                <a:cubicBezTo>
                  <a:pt x="14533" y="18670"/>
                  <a:pt x="14638" y="18659"/>
                  <a:pt x="14744" y="18638"/>
                </a:cubicBezTo>
                <a:cubicBezTo>
                  <a:pt x="15745" y="18438"/>
                  <a:pt x="16745" y="18171"/>
                  <a:pt x="17546" y="17371"/>
                </a:cubicBezTo>
                <a:cubicBezTo>
                  <a:pt x="17652" y="17283"/>
                  <a:pt x="17729" y="17241"/>
                  <a:pt x="17809" y="17241"/>
                </a:cubicBezTo>
                <a:cubicBezTo>
                  <a:pt x="17880" y="17241"/>
                  <a:pt x="17952" y="17274"/>
                  <a:pt x="18046" y="17337"/>
                </a:cubicBezTo>
                <a:cubicBezTo>
                  <a:pt x="18713" y="17671"/>
                  <a:pt x="19414" y="18038"/>
                  <a:pt x="20114" y="18438"/>
                </a:cubicBezTo>
                <a:cubicBezTo>
                  <a:pt x="20385" y="18563"/>
                  <a:pt x="20630" y="18662"/>
                  <a:pt x="20881" y="18662"/>
                </a:cubicBezTo>
                <a:cubicBezTo>
                  <a:pt x="21032" y="18662"/>
                  <a:pt x="21186" y="18626"/>
                  <a:pt x="21349" y="18538"/>
                </a:cubicBezTo>
                <a:cubicBezTo>
                  <a:pt x="21382" y="18505"/>
                  <a:pt x="21449" y="18505"/>
                  <a:pt x="21549" y="18505"/>
                </a:cubicBezTo>
                <a:cubicBezTo>
                  <a:pt x="22116" y="18471"/>
                  <a:pt x="22583" y="18205"/>
                  <a:pt x="22916" y="17671"/>
                </a:cubicBezTo>
                <a:cubicBezTo>
                  <a:pt x="23350" y="17004"/>
                  <a:pt x="23784" y="16370"/>
                  <a:pt x="24251" y="15769"/>
                </a:cubicBezTo>
                <a:cubicBezTo>
                  <a:pt x="25752" y="13668"/>
                  <a:pt x="27453" y="11800"/>
                  <a:pt x="29388" y="10099"/>
                </a:cubicBezTo>
                <a:cubicBezTo>
                  <a:pt x="29621" y="9832"/>
                  <a:pt x="29888" y="9532"/>
                  <a:pt x="30222" y="9365"/>
                </a:cubicBezTo>
                <a:lnTo>
                  <a:pt x="30222" y="9365"/>
                </a:lnTo>
                <a:cubicBezTo>
                  <a:pt x="30255" y="9465"/>
                  <a:pt x="30222" y="9498"/>
                  <a:pt x="30188" y="9532"/>
                </a:cubicBezTo>
                <a:cubicBezTo>
                  <a:pt x="28854" y="11566"/>
                  <a:pt x="27520" y="13601"/>
                  <a:pt x="25952" y="15469"/>
                </a:cubicBezTo>
                <a:cubicBezTo>
                  <a:pt x="25618" y="15870"/>
                  <a:pt x="25251" y="16236"/>
                  <a:pt x="25018" y="16703"/>
                </a:cubicBezTo>
                <a:cubicBezTo>
                  <a:pt x="24751" y="17070"/>
                  <a:pt x="24851" y="17337"/>
                  <a:pt x="25218" y="17537"/>
                </a:cubicBezTo>
                <a:cubicBezTo>
                  <a:pt x="25718" y="17838"/>
                  <a:pt x="26185" y="18138"/>
                  <a:pt x="26686" y="18438"/>
                </a:cubicBezTo>
                <a:cubicBezTo>
                  <a:pt x="27220" y="18705"/>
                  <a:pt x="27753" y="19038"/>
                  <a:pt x="28287" y="19372"/>
                </a:cubicBezTo>
                <a:cubicBezTo>
                  <a:pt x="28424" y="19454"/>
                  <a:pt x="28561" y="19514"/>
                  <a:pt x="28699" y="19514"/>
                </a:cubicBezTo>
                <a:cubicBezTo>
                  <a:pt x="28728" y="19514"/>
                  <a:pt x="28758" y="19511"/>
                  <a:pt x="28787" y="19505"/>
                </a:cubicBezTo>
                <a:cubicBezTo>
                  <a:pt x="29221" y="19372"/>
                  <a:pt x="29621" y="19439"/>
                  <a:pt x="30022" y="19305"/>
                </a:cubicBezTo>
                <a:cubicBezTo>
                  <a:pt x="30222" y="19272"/>
                  <a:pt x="30388" y="19139"/>
                  <a:pt x="30555" y="18972"/>
                </a:cubicBezTo>
                <a:cubicBezTo>
                  <a:pt x="31289" y="18038"/>
                  <a:pt x="32023" y="17104"/>
                  <a:pt x="32757" y="16203"/>
                </a:cubicBezTo>
                <a:cubicBezTo>
                  <a:pt x="33124" y="15769"/>
                  <a:pt x="33457" y="15269"/>
                  <a:pt x="33924" y="14869"/>
                </a:cubicBezTo>
                <a:lnTo>
                  <a:pt x="33924" y="14869"/>
                </a:lnTo>
                <a:cubicBezTo>
                  <a:pt x="33891" y="14969"/>
                  <a:pt x="33858" y="15036"/>
                  <a:pt x="33758" y="15036"/>
                </a:cubicBezTo>
                <a:cubicBezTo>
                  <a:pt x="33557" y="15336"/>
                  <a:pt x="33291" y="15569"/>
                  <a:pt x="33124" y="15870"/>
                </a:cubicBezTo>
                <a:cubicBezTo>
                  <a:pt x="32924" y="16236"/>
                  <a:pt x="32957" y="16470"/>
                  <a:pt x="33291" y="16703"/>
                </a:cubicBezTo>
                <a:cubicBezTo>
                  <a:pt x="33791" y="17070"/>
                  <a:pt x="34391" y="17471"/>
                  <a:pt x="34925" y="17838"/>
                </a:cubicBezTo>
                <a:cubicBezTo>
                  <a:pt x="35392" y="18171"/>
                  <a:pt x="35859" y="18471"/>
                  <a:pt x="36293" y="18738"/>
                </a:cubicBezTo>
                <a:cubicBezTo>
                  <a:pt x="36502" y="18858"/>
                  <a:pt x="36684" y="18977"/>
                  <a:pt x="36863" y="18977"/>
                </a:cubicBezTo>
                <a:cubicBezTo>
                  <a:pt x="36884" y="18977"/>
                  <a:pt x="36905" y="18975"/>
                  <a:pt x="36926" y="18972"/>
                </a:cubicBezTo>
                <a:cubicBezTo>
                  <a:pt x="37360" y="18872"/>
                  <a:pt x="37727" y="18905"/>
                  <a:pt x="38127" y="18838"/>
                </a:cubicBezTo>
                <a:cubicBezTo>
                  <a:pt x="38428" y="18805"/>
                  <a:pt x="38628" y="18672"/>
                  <a:pt x="38794" y="18471"/>
                </a:cubicBezTo>
                <a:cubicBezTo>
                  <a:pt x="39061" y="18171"/>
                  <a:pt x="39295" y="17838"/>
                  <a:pt x="39562" y="17537"/>
                </a:cubicBezTo>
                <a:cubicBezTo>
                  <a:pt x="39616" y="17483"/>
                  <a:pt x="39691" y="17386"/>
                  <a:pt x="39789" y="17386"/>
                </a:cubicBezTo>
                <a:cubicBezTo>
                  <a:pt x="39812" y="17386"/>
                  <a:pt x="39836" y="17391"/>
                  <a:pt x="39862" y="17404"/>
                </a:cubicBezTo>
                <a:cubicBezTo>
                  <a:pt x="40095" y="17571"/>
                  <a:pt x="40396" y="17671"/>
                  <a:pt x="40629" y="17838"/>
                </a:cubicBezTo>
                <a:cubicBezTo>
                  <a:pt x="41230" y="18305"/>
                  <a:pt x="41897" y="18672"/>
                  <a:pt x="42530" y="19072"/>
                </a:cubicBezTo>
                <a:cubicBezTo>
                  <a:pt x="42697" y="19217"/>
                  <a:pt x="42876" y="19298"/>
                  <a:pt x="43068" y="19298"/>
                </a:cubicBezTo>
                <a:cubicBezTo>
                  <a:pt x="43184" y="19298"/>
                  <a:pt x="43305" y="19268"/>
                  <a:pt x="43431" y="19205"/>
                </a:cubicBezTo>
                <a:cubicBezTo>
                  <a:pt x="43464" y="19172"/>
                  <a:pt x="43565" y="19172"/>
                  <a:pt x="43598" y="19172"/>
                </a:cubicBezTo>
                <a:cubicBezTo>
                  <a:pt x="43683" y="19187"/>
                  <a:pt x="43767" y="19194"/>
                  <a:pt x="43849" y="19194"/>
                </a:cubicBezTo>
                <a:cubicBezTo>
                  <a:pt x="44120" y="19194"/>
                  <a:pt x="44376" y="19123"/>
                  <a:pt x="44632" y="19072"/>
                </a:cubicBezTo>
                <a:cubicBezTo>
                  <a:pt x="44899" y="19072"/>
                  <a:pt x="45066" y="18905"/>
                  <a:pt x="45099" y="18672"/>
                </a:cubicBezTo>
                <a:cubicBezTo>
                  <a:pt x="45199" y="18371"/>
                  <a:pt x="45266" y="18038"/>
                  <a:pt x="45399" y="17738"/>
                </a:cubicBezTo>
                <a:cubicBezTo>
                  <a:pt x="45900" y="16537"/>
                  <a:pt x="46467" y="15369"/>
                  <a:pt x="47134" y="14235"/>
                </a:cubicBezTo>
                <a:cubicBezTo>
                  <a:pt x="47801" y="13068"/>
                  <a:pt x="48435" y="11967"/>
                  <a:pt x="49035" y="10733"/>
                </a:cubicBezTo>
                <a:cubicBezTo>
                  <a:pt x="49269" y="10232"/>
                  <a:pt x="49435" y="9698"/>
                  <a:pt x="49536" y="9165"/>
                </a:cubicBezTo>
                <a:cubicBezTo>
                  <a:pt x="49569" y="8698"/>
                  <a:pt x="49469" y="8331"/>
                  <a:pt x="49069" y="8064"/>
                </a:cubicBezTo>
                <a:cubicBezTo>
                  <a:pt x="48735" y="7897"/>
                  <a:pt x="48435" y="7630"/>
                  <a:pt x="48135" y="7397"/>
                </a:cubicBezTo>
                <a:cubicBezTo>
                  <a:pt x="47467" y="6963"/>
                  <a:pt x="46800" y="6463"/>
                  <a:pt x="46133" y="5996"/>
                </a:cubicBezTo>
                <a:cubicBezTo>
                  <a:pt x="45964" y="5875"/>
                  <a:pt x="45777" y="5789"/>
                  <a:pt x="45586" y="5789"/>
                </a:cubicBezTo>
                <a:cubicBezTo>
                  <a:pt x="45513" y="5789"/>
                  <a:pt x="45439" y="5801"/>
                  <a:pt x="45366" y="5829"/>
                </a:cubicBezTo>
                <a:cubicBezTo>
                  <a:pt x="45032" y="5896"/>
                  <a:pt x="44699" y="6029"/>
                  <a:pt x="44365" y="6196"/>
                </a:cubicBezTo>
                <a:cubicBezTo>
                  <a:pt x="44056" y="6342"/>
                  <a:pt x="43929" y="6425"/>
                  <a:pt x="43811" y="6425"/>
                </a:cubicBezTo>
                <a:cubicBezTo>
                  <a:pt x="43687" y="6425"/>
                  <a:pt x="43572" y="6334"/>
                  <a:pt x="43264" y="6129"/>
                </a:cubicBezTo>
                <a:cubicBezTo>
                  <a:pt x="42564" y="5662"/>
                  <a:pt x="41897" y="5195"/>
                  <a:pt x="41196" y="4695"/>
                </a:cubicBezTo>
                <a:cubicBezTo>
                  <a:pt x="41037" y="4581"/>
                  <a:pt x="40877" y="4529"/>
                  <a:pt x="40707" y="4529"/>
                </a:cubicBezTo>
                <a:cubicBezTo>
                  <a:pt x="40628" y="4529"/>
                  <a:pt x="40547" y="4540"/>
                  <a:pt x="40462" y="4561"/>
                </a:cubicBezTo>
                <a:cubicBezTo>
                  <a:pt x="40129" y="4695"/>
                  <a:pt x="39795" y="4862"/>
                  <a:pt x="39462" y="5028"/>
                </a:cubicBezTo>
                <a:cubicBezTo>
                  <a:pt x="38728" y="5462"/>
                  <a:pt x="37961" y="5996"/>
                  <a:pt x="37227" y="6496"/>
                </a:cubicBezTo>
                <a:lnTo>
                  <a:pt x="36860" y="6730"/>
                </a:lnTo>
                <a:cubicBezTo>
                  <a:pt x="36797" y="6767"/>
                  <a:pt x="36744" y="6786"/>
                  <a:pt x="36702" y="6786"/>
                </a:cubicBezTo>
                <a:cubicBezTo>
                  <a:pt x="36632" y="6786"/>
                  <a:pt x="36593" y="6734"/>
                  <a:pt x="36593" y="6630"/>
                </a:cubicBezTo>
                <a:lnTo>
                  <a:pt x="36593" y="6463"/>
                </a:lnTo>
                <a:cubicBezTo>
                  <a:pt x="36626" y="6129"/>
                  <a:pt x="36459" y="5896"/>
                  <a:pt x="36226" y="5729"/>
                </a:cubicBezTo>
                <a:cubicBezTo>
                  <a:pt x="35359" y="5162"/>
                  <a:pt x="34425" y="4628"/>
                  <a:pt x="33524" y="4061"/>
                </a:cubicBezTo>
                <a:cubicBezTo>
                  <a:pt x="33357" y="3994"/>
                  <a:pt x="33190" y="3894"/>
                  <a:pt x="32957" y="3894"/>
                </a:cubicBezTo>
                <a:cubicBezTo>
                  <a:pt x="32823" y="3882"/>
                  <a:pt x="32684" y="3874"/>
                  <a:pt x="32542" y="3874"/>
                </a:cubicBezTo>
                <a:cubicBezTo>
                  <a:pt x="32297" y="3874"/>
                  <a:pt x="32043" y="3898"/>
                  <a:pt x="31789" y="3961"/>
                </a:cubicBezTo>
                <a:cubicBezTo>
                  <a:pt x="31723" y="3961"/>
                  <a:pt x="31656" y="3991"/>
                  <a:pt x="31579" y="3991"/>
                </a:cubicBezTo>
                <a:cubicBezTo>
                  <a:pt x="31541" y="3991"/>
                  <a:pt x="31500" y="3983"/>
                  <a:pt x="31456" y="3961"/>
                </a:cubicBezTo>
                <a:cubicBezTo>
                  <a:pt x="31523" y="3627"/>
                  <a:pt x="31523" y="3627"/>
                  <a:pt x="31256" y="3461"/>
                </a:cubicBezTo>
                <a:cubicBezTo>
                  <a:pt x="31189" y="3361"/>
                  <a:pt x="31089" y="3327"/>
                  <a:pt x="31022" y="3294"/>
                </a:cubicBezTo>
                <a:cubicBezTo>
                  <a:pt x="30455" y="2994"/>
                  <a:pt x="29955" y="2727"/>
                  <a:pt x="29454" y="2460"/>
                </a:cubicBezTo>
                <a:cubicBezTo>
                  <a:pt x="28854" y="2060"/>
                  <a:pt x="28187" y="1726"/>
                  <a:pt x="27520" y="1393"/>
                </a:cubicBezTo>
                <a:cubicBezTo>
                  <a:pt x="27451" y="1365"/>
                  <a:pt x="27370" y="1349"/>
                  <a:pt x="27288" y="1349"/>
                </a:cubicBezTo>
                <a:cubicBezTo>
                  <a:pt x="27171" y="1349"/>
                  <a:pt x="27050" y="1381"/>
                  <a:pt x="26953" y="1459"/>
                </a:cubicBezTo>
                <a:cubicBezTo>
                  <a:pt x="26853" y="1526"/>
                  <a:pt x="26753" y="1559"/>
                  <a:pt x="26686" y="1659"/>
                </a:cubicBezTo>
                <a:cubicBezTo>
                  <a:pt x="25852" y="2293"/>
                  <a:pt x="25085" y="2994"/>
                  <a:pt x="24351" y="3694"/>
                </a:cubicBezTo>
                <a:cubicBezTo>
                  <a:pt x="22950" y="5028"/>
                  <a:pt x="21616" y="6363"/>
                  <a:pt x="20248" y="7697"/>
                </a:cubicBezTo>
                <a:cubicBezTo>
                  <a:pt x="20181" y="7797"/>
                  <a:pt x="20114" y="7864"/>
                  <a:pt x="19948" y="7897"/>
                </a:cubicBezTo>
                <a:lnTo>
                  <a:pt x="20081" y="7664"/>
                </a:lnTo>
                <a:cubicBezTo>
                  <a:pt x="20548" y="6830"/>
                  <a:pt x="21048" y="5996"/>
                  <a:pt x="21582" y="5195"/>
                </a:cubicBezTo>
                <a:cubicBezTo>
                  <a:pt x="21949" y="4561"/>
                  <a:pt x="22349" y="3961"/>
                  <a:pt x="22850" y="3394"/>
                </a:cubicBezTo>
                <a:cubicBezTo>
                  <a:pt x="23083" y="3127"/>
                  <a:pt x="23350" y="2894"/>
                  <a:pt x="23550" y="2627"/>
                </a:cubicBezTo>
                <a:cubicBezTo>
                  <a:pt x="23717" y="2327"/>
                  <a:pt x="23717" y="2226"/>
                  <a:pt x="23417" y="2060"/>
                </a:cubicBezTo>
                <a:cubicBezTo>
                  <a:pt x="22183" y="1359"/>
                  <a:pt x="20915" y="725"/>
                  <a:pt x="19681" y="58"/>
                </a:cubicBezTo>
                <a:cubicBezTo>
                  <a:pt x="19589" y="19"/>
                  <a:pt x="19502" y="0"/>
                  <a:pt x="1941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7"/>
          <p:cNvGrpSpPr/>
          <p:nvPr/>
        </p:nvGrpSpPr>
        <p:grpSpPr>
          <a:xfrm rot="-768622">
            <a:off x="2465533" y="-1207903"/>
            <a:ext cx="2384283" cy="2738043"/>
            <a:chOff x="1618800" y="-1482250"/>
            <a:chExt cx="2384550" cy="2738350"/>
          </a:xfrm>
        </p:grpSpPr>
        <p:sp>
          <p:nvSpPr>
            <p:cNvPr id="1019" name="Google Shape;1019;p37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7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37"/>
          <p:cNvGrpSpPr/>
          <p:nvPr/>
        </p:nvGrpSpPr>
        <p:grpSpPr>
          <a:xfrm rot="-10629406">
            <a:off x="6570789" y="3196502"/>
            <a:ext cx="2384385" cy="2738161"/>
            <a:chOff x="1618800" y="-1482250"/>
            <a:chExt cx="2384550" cy="2738350"/>
          </a:xfrm>
        </p:grpSpPr>
        <p:sp>
          <p:nvSpPr>
            <p:cNvPr id="1024" name="Google Shape;1024;p37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7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7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09D70-64EE-68EA-970F-58779BD3D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714" y="224688"/>
            <a:ext cx="7717500" cy="7743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i="1" dirty="0" err="1">
                <a:latin typeface="Tempus Sans ITC" panose="04020404030D07020202" pitchFamily="82" charset="0"/>
              </a:rPr>
              <a:t>Crom</a:t>
            </a:r>
            <a:r>
              <a:rPr lang="en-US" i="1" dirty="0">
                <a:latin typeface="Tempus Sans ITC" panose="04020404030D07020202" pitchFamily="82" charset="0"/>
              </a:rPr>
              <a:t>(III) </a:t>
            </a:r>
            <a:r>
              <a:rPr lang="en-US" i="1" dirty="0" err="1">
                <a:latin typeface="Tempus Sans ITC" panose="04020404030D07020202" pitchFamily="82" charset="0"/>
              </a:rPr>
              <a:t>hidroxit</a:t>
            </a:r>
            <a:r>
              <a:rPr lang="en-US" i="1" dirty="0">
                <a:latin typeface="Tempus Sans ITC" panose="04020404030D07020202" pitchFamily="82" charset="0"/>
              </a:rPr>
              <a:t> - </a:t>
            </a:r>
            <a:r>
              <a:rPr lang="en-US" sz="4800" i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Cr(OH)</a:t>
            </a:r>
            <a:r>
              <a:rPr lang="en-US" sz="4800" i="1" baseline="-25000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i="1" dirty="0">
                <a:latin typeface="Tempus Sans ITC" panose="04020404030D07020202" pitchFamily="82" charset="0"/>
              </a:rPr>
              <a:t> </a:t>
            </a:r>
          </a:p>
        </p:txBody>
      </p:sp>
      <p:sp>
        <p:nvSpPr>
          <p:cNvPr id="3" name="Google Shape;987;p36">
            <a:extLst>
              <a:ext uri="{FF2B5EF4-FFF2-40B4-BE49-F238E27FC236}">
                <a16:creationId xmlns:a16="http://schemas.microsoft.com/office/drawing/2014/main" id="{6064D9A8-23EF-CF27-CF8E-4FAFB980DA08}"/>
              </a:ext>
            </a:extLst>
          </p:cNvPr>
          <p:cNvSpPr/>
          <p:nvPr/>
        </p:nvSpPr>
        <p:spPr>
          <a:xfrm>
            <a:off x="187287" y="1261947"/>
            <a:ext cx="7491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772F1B-8B28-7F4B-B44A-C3DCB3C1842D}"/>
              </a:ext>
            </a:extLst>
          </p:cNvPr>
          <p:cNvSpPr txBox="1"/>
          <p:nvPr/>
        </p:nvSpPr>
        <p:spPr>
          <a:xfrm>
            <a:off x="1032714" y="1261947"/>
            <a:ext cx="6059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oogle Shape;5999;p63">
            <a:extLst>
              <a:ext uri="{FF2B5EF4-FFF2-40B4-BE49-F238E27FC236}">
                <a16:creationId xmlns:a16="http://schemas.microsoft.com/office/drawing/2014/main" id="{EF647522-A02B-2083-460B-1F77B48AD4A3}"/>
              </a:ext>
            </a:extLst>
          </p:cNvPr>
          <p:cNvGrpSpPr/>
          <p:nvPr/>
        </p:nvGrpSpPr>
        <p:grpSpPr>
          <a:xfrm>
            <a:off x="384981" y="1314764"/>
            <a:ext cx="353757" cy="352565"/>
            <a:chOff x="-26980600" y="3175500"/>
            <a:chExt cx="296950" cy="295950"/>
          </a:xfrm>
          <a:solidFill>
            <a:schemeClr val="accent3">
              <a:lumMod val="50000"/>
            </a:schemeClr>
          </a:solidFill>
        </p:grpSpPr>
        <p:sp>
          <p:nvSpPr>
            <p:cNvPr id="6" name="Google Shape;6000;p63">
              <a:extLst>
                <a:ext uri="{FF2B5EF4-FFF2-40B4-BE49-F238E27FC236}">
                  <a16:creationId xmlns:a16="http://schemas.microsoft.com/office/drawing/2014/main" id="{6FE453D0-F3BD-EFF3-F558-D39789771BFA}"/>
                </a:ext>
              </a:extLst>
            </p:cNvPr>
            <p:cNvSpPr/>
            <p:nvPr/>
          </p:nvSpPr>
          <p:spPr>
            <a:xfrm>
              <a:off x="-26798650" y="3175500"/>
              <a:ext cx="115000" cy="114025"/>
            </a:xfrm>
            <a:custGeom>
              <a:avLst/>
              <a:gdLst/>
              <a:ahLst/>
              <a:cxnLst/>
              <a:rect l="l" t="t" r="r" b="b"/>
              <a:pathLst>
                <a:path w="4600" h="4561" extrusionOk="0">
                  <a:moveTo>
                    <a:pt x="1115" y="0"/>
                  </a:moveTo>
                  <a:cubicBezTo>
                    <a:pt x="851" y="0"/>
                    <a:pt x="583" y="102"/>
                    <a:pt x="378" y="307"/>
                  </a:cubicBezTo>
                  <a:cubicBezTo>
                    <a:pt x="0" y="685"/>
                    <a:pt x="0" y="1378"/>
                    <a:pt x="378" y="1756"/>
                  </a:cubicBezTo>
                  <a:lnTo>
                    <a:pt x="2773" y="4245"/>
                  </a:lnTo>
                  <a:cubicBezTo>
                    <a:pt x="2962" y="4434"/>
                    <a:pt x="3245" y="4560"/>
                    <a:pt x="3529" y="4560"/>
                  </a:cubicBezTo>
                  <a:cubicBezTo>
                    <a:pt x="3812" y="4560"/>
                    <a:pt x="4064" y="4434"/>
                    <a:pt x="4285" y="4245"/>
                  </a:cubicBezTo>
                  <a:cubicBezTo>
                    <a:pt x="4474" y="4056"/>
                    <a:pt x="4600" y="3773"/>
                    <a:pt x="4600" y="3489"/>
                  </a:cubicBezTo>
                  <a:cubicBezTo>
                    <a:pt x="4600" y="3206"/>
                    <a:pt x="4474" y="2954"/>
                    <a:pt x="4285" y="2733"/>
                  </a:cubicBezTo>
                  <a:lnTo>
                    <a:pt x="1828" y="307"/>
                  </a:lnTo>
                  <a:cubicBezTo>
                    <a:pt x="1639" y="102"/>
                    <a:pt x="1379" y="0"/>
                    <a:pt x="11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001;p63">
              <a:extLst>
                <a:ext uri="{FF2B5EF4-FFF2-40B4-BE49-F238E27FC236}">
                  <a16:creationId xmlns:a16="http://schemas.microsoft.com/office/drawing/2014/main" id="{A8D027FD-7BBC-6D18-A388-0277F92039BE}"/>
                </a:ext>
              </a:extLst>
            </p:cNvPr>
            <p:cNvSpPr/>
            <p:nvPr/>
          </p:nvSpPr>
          <p:spPr>
            <a:xfrm>
              <a:off x="-26980600" y="3325725"/>
              <a:ext cx="168575" cy="145725"/>
            </a:xfrm>
            <a:custGeom>
              <a:avLst/>
              <a:gdLst/>
              <a:ahLst/>
              <a:cxnLst/>
              <a:rect l="l" t="t" r="r" b="b"/>
              <a:pathLst>
                <a:path w="6743" h="5829" extrusionOk="0">
                  <a:moveTo>
                    <a:pt x="3797" y="2167"/>
                  </a:moveTo>
                  <a:cubicBezTo>
                    <a:pt x="3884" y="2167"/>
                    <a:pt x="3970" y="2190"/>
                    <a:pt x="4033" y="2237"/>
                  </a:cubicBezTo>
                  <a:cubicBezTo>
                    <a:pt x="4159" y="2363"/>
                    <a:pt x="4159" y="2616"/>
                    <a:pt x="4033" y="2710"/>
                  </a:cubicBezTo>
                  <a:cubicBezTo>
                    <a:pt x="3970" y="2773"/>
                    <a:pt x="3884" y="2805"/>
                    <a:pt x="3797" y="2805"/>
                  </a:cubicBezTo>
                  <a:cubicBezTo>
                    <a:pt x="3710" y="2805"/>
                    <a:pt x="3624" y="2773"/>
                    <a:pt x="3561" y="2710"/>
                  </a:cubicBezTo>
                  <a:cubicBezTo>
                    <a:pt x="3435" y="2616"/>
                    <a:pt x="3435" y="2363"/>
                    <a:pt x="3561" y="2237"/>
                  </a:cubicBezTo>
                  <a:cubicBezTo>
                    <a:pt x="3624" y="2190"/>
                    <a:pt x="3710" y="2167"/>
                    <a:pt x="3797" y="2167"/>
                  </a:cubicBezTo>
                  <a:close/>
                  <a:moveTo>
                    <a:pt x="2336" y="2639"/>
                  </a:moveTo>
                  <a:cubicBezTo>
                    <a:pt x="2426" y="2639"/>
                    <a:pt x="2521" y="2663"/>
                    <a:pt x="2584" y="2710"/>
                  </a:cubicBezTo>
                  <a:cubicBezTo>
                    <a:pt x="2679" y="2836"/>
                    <a:pt x="2679" y="3057"/>
                    <a:pt x="2584" y="3183"/>
                  </a:cubicBezTo>
                  <a:cubicBezTo>
                    <a:pt x="2521" y="3246"/>
                    <a:pt x="2426" y="3277"/>
                    <a:pt x="2336" y="3277"/>
                  </a:cubicBezTo>
                  <a:cubicBezTo>
                    <a:pt x="2245" y="3277"/>
                    <a:pt x="2159" y="3246"/>
                    <a:pt x="2111" y="3183"/>
                  </a:cubicBezTo>
                  <a:cubicBezTo>
                    <a:pt x="1985" y="3057"/>
                    <a:pt x="1985" y="2868"/>
                    <a:pt x="2111" y="2710"/>
                  </a:cubicBezTo>
                  <a:cubicBezTo>
                    <a:pt x="2159" y="2663"/>
                    <a:pt x="2245" y="2639"/>
                    <a:pt x="2336" y="2639"/>
                  </a:cubicBezTo>
                  <a:close/>
                  <a:moveTo>
                    <a:pt x="2931" y="1"/>
                  </a:moveTo>
                  <a:lnTo>
                    <a:pt x="599" y="2332"/>
                  </a:lnTo>
                  <a:cubicBezTo>
                    <a:pt x="221" y="2710"/>
                    <a:pt x="1" y="3214"/>
                    <a:pt x="1" y="3781"/>
                  </a:cubicBezTo>
                  <a:cubicBezTo>
                    <a:pt x="1" y="4317"/>
                    <a:pt x="221" y="4852"/>
                    <a:pt x="599" y="5230"/>
                  </a:cubicBezTo>
                  <a:cubicBezTo>
                    <a:pt x="1009" y="5608"/>
                    <a:pt x="1513" y="5829"/>
                    <a:pt x="2048" y="5829"/>
                  </a:cubicBezTo>
                  <a:cubicBezTo>
                    <a:pt x="2616" y="5829"/>
                    <a:pt x="3120" y="5640"/>
                    <a:pt x="3529" y="5230"/>
                  </a:cubicBezTo>
                  <a:lnTo>
                    <a:pt x="6743" y="2048"/>
                  </a:lnTo>
                  <a:cubicBezTo>
                    <a:pt x="6743" y="2017"/>
                    <a:pt x="6711" y="1954"/>
                    <a:pt x="6711" y="1922"/>
                  </a:cubicBezTo>
                  <a:cubicBezTo>
                    <a:pt x="6396" y="1418"/>
                    <a:pt x="5829" y="1103"/>
                    <a:pt x="5136" y="1103"/>
                  </a:cubicBezTo>
                  <a:lnTo>
                    <a:pt x="5104" y="1103"/>
                  </a:lnTo>
                  <a:cubicBezTo>
                    <a:pt x="5075" y="1104"/>
                    <a:pt x="5045" y="1105"/>
                    <a:pt x="5016" y="1105"/>
                  </a:cubicBezTo>
                  <a:cubicBezTo>
                    <a:pt x="4168" y="1105"/>
                    <a:pt x="3387" y="670"/>
                    <a:pt x="2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002;p63">
              <a:extLst>
                <a:ext uri="{FF2B5EF4-FFF2-40B4-BE49-F238E27FC236}">
                  <a16:creationId xmlns:a16="http://schemas.microsoft.com/office/drawing/2014/main" id="{98C34D5A-7D6B-95B8-D69C-639646039C07}"/>
                </a:ext>
              </a:extLst>
            </p:cNvPr>
            <p:cNvSpPr/>
            <p:nvPr/>
          </p:nvSpPr>
          <p:spPr>
            <a:xfrm>
              <a:off x="-26893950" y="3226500"/>
              <a:ext cx="159125" cy="137850"/>
            </a:xfrm>
            <a:custGeom>
              <a:avLst/>
              <a:gdLst/>
              <a:ahLst/>
              <a:cxnLst/>
              <a:rect l="l" t="t" r="r" b="b"/>
              <a:pathLst>
                <a:path w="6365" h="5514" extrusionOk="0">
                  <a:moveTo>
                    <a:pt x="3403" y="0"/>
                  </a:moveTo>
                  <a:lnTo>
                    <a:pt x="2678" y="693"/>
                  </a:lnTo>
                  <a:lnTo>
                    <a:pt x="2300" y="1103"/>
                  </a:lnTo>
                  <a:lnTo>
                    <a:pt x="3056" y="1859"/>
                  </a:lnTo>
                  <a:cubicBezTo>
                    <a:pt x="3151" y="1953"/>
                    <a:pt x="3151" y="2205"/>
                    <a:pt x="3056" y="2331"/>
                  </a:cubicBezTo>
                  <a:cubicBezTo>
                    <a:pt x="2962" y="2394"/>
                    <a:pt x="2899" y="2426"/>
                    <a:pt x="2804" y="2426"/>
                  </a:cubicBezTo>
                  <a:cubicBezTo>
                    <a:pt x="2741" y="2426"/>
                    <a:pt x="2615" y="2394"/>
                    <a:pt x="2584" y="2331"/>
                  </a:cubicBezTo>
                  <a:lnTo>
                    <a:pt x="1827" y="1575"/>
                  </a:lnTo>
                  <a:lnTo>
                    <a:pt x="1355" y="2048"/>
                  </a:lnTo>
                  <a:lnTo>
                    <a:pt x="2111" y="2804"/>
                  </a:lnTo>
                  <a:cubicBezTo>
                    <a:pt x="2205" y="2898"/>
                    <a:pt x="2205" y="3150"/>
                    <a:pt x="2111" y="3277"/>
                  </a:cubicBezTo>
                  <a:cubicBezTo>
                    <a:pt x="2016" y="3340"/>
                    <a:pt x="1953" y="3371"/>
                    <a:pt x="1859" y="3371"/>
                  </a:cubicBezTo>
                  <a:cubicBezTo>
                    <a:pt x="1796" y="3371"/>
                    <a:pt x="1670" y="3340"/>
                    <a:pt x="1638" y="3277"/>
                  </a:cubicBezTo>
                  <a:lnTo>
                    <a:pt x="882" y="2520"/>
                  </a:lnTo>
                  <a:lnTo>
                    <a:pt x="0" y="3371"/>
                  </a:lnTo>
                  <a:cubicBezTo>
                    <a:pt x="0" y="3403"/>
                    <a:pt x="63" y="3466"/>
                    <a:pt x="63" y="3497"/>
                  </a:cubicBezTo>
                  <a:cubicBezTo>
                    <a:pt x="364" y="4068"/>
                    <a:pt x="894" y="4381"/>
                    <a:pt x="1490" y="4381"/>
                  </a:cubicBezTo>
                  <a:cubicBezTo>
                    <a:pt x="1518" y="4381"/>
                    <a:pt x="1547" y="4381"/>
                    <a:pt x="1575" y="4379"/>
                  </a:cubicBezTo>
                  <a:cubicBezTo>
                    <a:pt x="1890" y="4379"/>
                    <a:pt x="2174" y="4411"/>
                    <a:pt x="2458" y="4474"/>
                  </a:cubicBezTo>
                  <a:cubicBezTo>
                    <a:pt x="2993" y="4631"/>
                    <a:pt x="3529" y="5009"/>
                    <a:pt x="3781" y="5513"/>
                  </a:cubicBezTo>
                  <a:lnTo>
                    <a:pt x="6364" y="2961"/>
                  </a:lnTo>
                  <a:lnTo>
                    <a:pt x="34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12" descr="Chromium">
            <a:extLst>
              <a:ext uri="{FF2B5EF4-FFF2-40B4-BE49-F238E27FC236}">
                <a16:creationId xmlns:a16="http://schemas.microsoft.com/office/drawing/2014/main" id="{E3B0C856-8BF7-EA5F-9D37-4CA3015DF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74" y="1144740"/>
            <a:ext cx="2126512" cy="218584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44;p34">
            <a:extLst>
              <a:ext uri="{FF2B5EF4-FFF2-40B4-BE49-F238E27FC236}">
                <a16:creationId xmlns:a16="http://schemas.microsoft.com/office/drawing/2014/main" id="{01920C5D-C479-BA78-226C-6186508D6301}"/>
              </a:ext>
            </a:extLst>
          </p:cNvPr>
          <p:cNvSpPr/>
          <p:nvPr/>
        </p:nvSpPr>
        <p:spPr>
          <a:xfrm>
            <a:off x="187287" y="1899109"/>
            <a:ext cx="7491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oogle Shape;5499;p62">
            <a:extLst>
              <a:ext uri="{FF2B5EF4-FFF2-40B4-BE49-F238E27FC236}">
                <a16:creationId xmlns:a16="http://schemas.microsoft.com/office/drawing/2014/main" id="{5BD54540-DA97-1809-471D-0CABD29650A0}"/>
              </a:ext>
            </a:extLst>
          </p:cNvPr>
          <p:cNvGrpSpPr/>
          <p:nvPr/>
        </p:nvGrpSpPr>
        <p:grpSpPr>
          <a:xfrm>
            <a:off x="431187" y="1958582"/>
            <a:ext cx="341101" cy="339253"/>
            <a:chOff x="1535000" y="3223325"/>
            <a:chExt cx="484450" cy="48182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6" name="Google Shape;5500;p62">
              <a:extLst>
                <a:ext uri="{FF2B5EF4-FFF2-40B4-BE49-F238E27FC236}">
                  <a16:creationId xmlns:a16="http://schemas.microsoft.com/office/drawing/2014/main" id="{EEB2EF36-859D-EFBF-6E55-536870101C2C}"/>
                </a:ext>
              </a:extLst>
            </p:cNvPr>
            <p:cNvSpPr/>
            <p:nvPr/>
          </p:nvSpPr>
          <p:spPr>
            <a:xfrm>
              <a:off x="1760150" y="3308225"/>
              <a:ext cx="143825" cy="140600"/>
            </a:xfrm>
            <a:custGeom>
              <a:avLst/>
              <a:gdLst/>
              <a:ahLst/>
              <a:cxnLst/>
              <a:rect l="l" t="t" r="r" b="b"/>
              <a:pathLst>
                <a:path w="5753" h="5624" extrusionOk="0">
                  <a:moveTo>
                    <a:pt x="2928" y="0"/>
                  </a:moveTo>
                  <a:cubicBezTo>
                    <a:pt x="2723" y="0"/>
                    <a:pt x="2518" y="96"/>
                    <a:pt x="2422" y="287"/>
                  </a:cubicBezTo>
                  <a:lnTo>
                    <a:pt x="1756" y="1627"/>
                  </a:lnTo>
                  <a:lnTo>
                    <a:pt x="416" y="2295"/>
                  </a:lnTo>
                  <a:cubicBezTo>
                    <a:pt x="1" y="2503"/>
                    <a:pt x="1" y="3096"/>
                    <a:pt x="416" y="3304"/>
                  </a:cubicBezTo>
                  <a:lnTo>
                    <a:pt x="1756" y="3973"/>
                  </a:lnTo>
                  <a:lnTo>
                    <a:pt x="2422" y="5310"/>
                  </a:lnTo>
                  <a:cubicBezTo>
                    <a:pt x="2526" y="5519"/>
                    <a:pt x="2727" y="5624"/>
                    <a:pt x="2928" y="5624"/>
                  </a:cubicBezTo>
                  <a:cubicBezTo>
                    <a:pt x="3129" y="5624"/>
                    <a:pt x="3330" y="5519"/>
                    <a:pt x="3434" y="5310"/>
                  </a:cubicBezTo>
                  <a:lnTo>
                    <a:pt x="4102" y="3973"/>
                  </a:lnTo>
                  <a:lnTo>
                    <a:pt x="5439" y="3304"/>
                  </a:lnTo>
                  <a:cubicBezTo>
                    <a:pt x="5629" y="3208"/>
                    <a:pt x="5752" y="3012"/>
                    <a:pt x="5752" y="2798"/>
                  </a:cubicBezTo>
                  <a:cubicBezTo>
                    <a:pt x="5752" y="2585"/>
                    <a:pt x="5632" y="2389"/>
                    <a:pt x="5439" y="2295"/>
                  </a:cubicBezTo>
                  <a:lnTo>
                    <a:pt x="4102" y="1627"/>
                  </a:lnTo>
                  <a:lnTo>
                    <a:pt x="3434" y="287"/>
                  </a:lnTo>
                  <a:cubicBezTo>
                    <a:pt x="3337" y="96"/>
                    <a:pt x="3132" y="0"/>
                    <a:pt x="29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" name="Google Shape;5501;p62">
              <a:extLst>
                <a:ext uri="{FF2B5EF4-FFF2-40B4-BE49-F238E27FC236}">
                  <a16:creationId xmlns:a16="http://schemas.microsoft.com/office/drawing/2014/main" id="{BE2C4B01-228C-5DA8-9B76-8B3EB48DEFD6}"/>
                </a:ext>
              </a:extLst>
            </p:cNvPr>
            <p:cNvSpPr/>
            <p:nvPr/>
          </p:nvSpPr>
          <p:spPr>
            <a:xfrm>
              <a:off x="1873075" y="3421150"/>
              <a:ext cx="146375" cy="140600"/>
            </a:xfrm>
            <a:custGeom>
              <a:avLst/>
              <a:gdLst/>
              <a:ahLst/>
              <a:cxnLst/>
              <a:rect l="l" t="t" r="r" b="b"/>
              <a:pathLst>
                <a:path w="5855" h="5624" extrusionOk="0">
                  <a:moveTo>
                    <a:pt x="2928" y="0"/>
                  </a:moveTo>
                  <a:cubicBezTo>
                    <a:pt x="2723" y="0"/>
                    <a:pt x="2518" y="96"/>
                    <a:pt x="2422" y="287"/>
                  </a:cubicBezTo>
                  <a:lnTo>
                    <a:pt x="1756" y="1627"/>
                  </a:lnTo>
                  <a:lnTo>
                    <a:pt x="416" y="2295"/>
                  </a:lnTo>
                  <a:cubicBezTo>
                    <a:pt x="1" y="2503"/>
                    <a:pt x="1" y="3096"/>
                    <a:pt x="416" y="3304"/>
                  </a:cubicBezTo>
                  <a:lnTo>
                    <a:pt x="1756" y="3973"/>
                  </a:lnTo>
                  <a:lnTo>
                    <a:pt x="2422" y="5310"/>
                  </a:lnTo>
                  <a:cubicBezTo>
                    <a:pt x="2526" y="5519"/>
                    <a:pt x="2727" y="5624"/>
                    <a:pt x="2928" y="5624"/>
                  </a:cubicBezTo>
                  <a:cubicBezTo>
                    <a:pt x="3129" y="5624"/>
                    <a:pt x="3330" y="5519"/>
                    <a:pt x="3433" y="5310"/>
                  </a:cubicBezTo>
                  <a:lnTo>
                    <a:pt x="4102" y="3973"/>
                  </a:lnTo>
                  <a:lnTo>
                    <a:pt x="5439" y="3304"/>
                  </a:lnTo>
                  <a:cubicBezTo>
                    <a:pt x="5854" y="3096"/>
                    <a:pt x="5854" y="2503"/>
                    <a:pt x="5439" y="2295"/>
                  </a:cubicBezTo>
                  <a:lnTo>
                    <a:pt x="4102" y="1627"/>
                  </a:lnTo>
                  <a:lnTo>
                    <a:pt x="3433" y="287"/>
                  </a:lnTo>
                  <a:cubicBezTo>
                    <a:pt x="3337" y="96"/>
                    <a:pt x="3132" y="0"/>
                    <a:pt x="29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" name="Google Shape;5502;p62">
              <a:extLst>
                <a:ext uri="{FF2B5EF4-FFF2-40B4-BE49-F238E27FC236}">
                  <a16:creationId xmlns:a16="http://schemas.microsoft.com/office/drawing/2014/main" id="{F764B165-6201-B3E6-1855-D11A8F09BC68}"/>
                </a:ext>
              </a:extLst>
            </p:cNvPr>
            <p:cNvSpPr/>
            <p:nvPr/>
          </p:nvSpPr>
          <p:spPr>
            <a:xfrm>
              <a:off x="1535000" y="3223325"/>
              <a:ext cx="406450" cy="481825"/>
            </a:xfrm>
            <a:custGeom>
              <a:avLst/>
              <a:gdLst/>
              <a:ahLst/>
              <a:cxnLst/>
              <a:rect l="l" t="t" r="r" b="b"/>
              <a:pathLst>
                <a:path w="16258" h="19273" extrusionOk="0">
                  <a:moveTo>
                    <a:pt x="9660" y="0"/>
                  </a:moveTo>
                  <a:cubicBezTo>
                    <a:pt x="4399" y="0"/>
                    <a:pt x="0" y="4351"/>
                    <a:pt x="0" y="9636"/>
                  </a:cubicBezTo>
                  <a:cubicBezTo>
                    <a:pt x="0" y="14927"/>
                    <a:pt x="4381" y="19272"/>
                    <a:pt x="9675" y="19272"/>
                  </a:cubicBezTo>
                  <a:cubicBezTo>
                    <a:pt x="12012" y="19269"/>
                    <a:pt x="14270" y="18411"/>
                    <a:pt x="16023" y="16860"/>
                  </a:cubicBezTo>
                  <a:cubicBezTo>
                    <a:pt x="16195" y="16707"/>
                    <a:pt x="16258" y="16463"/>
                    <a:pt x="16176" y="16243"/>
                  </a:cubicBezTo>
                  <a:cubicBezTo>
                    <a:pt x="16098" y="16026"/>
                    <a:pt x="15893" y="15879"/>
                    <a:pt x="15662" y="15872"/>
                  </a:cubicBezTo>
                  <a:cubicBezTo>
                    <a:pt x="11352" y="15752"/>
                    <a:pt x="7980" y="12250"/>
                    <a:pt x="7980" y="7941"/>
                  </a:cubicBezTo>
                  <a:cubicBezTo>
                    <a:pt x="7974" y="5207"/>
                    <a:pt x="9380" y="2662"/>
                    <a:pt x="11696" y="1211"/>
                  </a:cubicBezTo>
                  <a:cubicBezTo>
                    <a:pt x="12129" y="937"/>
                    <a:pt x="12006" y="274"/>
                    <a:pt x="11503" y="178"/>
                  </a:cubicBezTo>
                  <a:cubicBezTo>
                    <a:pt x="10881" y="58"/>
                    <a:pt x="10265" y="0"/>
                    <a:pt x="96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D27042C-4714-40EF-7C00-60597A75D539}"/>
              </a:ext>
            </a:extLst>
          </p:cNvPr>
          <p:cNvSpPr txBox="1"/>
          <p:nvPr/>
        </p:nvSpPr>
        <p:spPr>
          <a:xfrm>
            <a:off x="1032714" y="1899109"/>
            <a:ext cx="51142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hidroxit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2721AA-A499-5957-10C7-65B62E575E69}"/>
              </a:ext>
            </a:extLst>
          </p:cNvPr>
          <p:cNvSpPr txBox="1"/>
          <p:nvPr/>
        </p:nvSpPr>
        <p:spPr>
          <a:xfrm>
            <a:off x="804900" y="2431737"/>
            <a:ext cx="4465674" cy="1171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Cr(OH)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NaOH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NaCrO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+ 2H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Cr(OH)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+ 3HCl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CrCl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+ 3H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7377C86-F9D2-7E4A-46C3-57C30888A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9799" y="2713269"/>
            <a:ext cx="3301646" cy="330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362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14" grpId="0" animBg="1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39"/>
          <p:cNvSpPr/>
          <p:nvPr/>
        </p:nvSpPr>
        <p:spPr>
          <a:xfrm>
            <a:off x="6295550" y="1121625"/>
            <a:ext cx="2590204" cy="116424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9"/>
          <p:cNvSpPr txBox="1">
            <a:spLocks noGrp="1"/>
          </p:cNvSpPr>
          <p:nvPr>
            <p:ph type="title"/>
          </p:nvPr>
        </p:nvSpPr>
        <p:spPr>
          <a:xfrm>
            <a:off x="2949924" y="2455950"/>
            <a:ext cx="6039105" cy="113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highlight>
                  <a:schemeClr val="lt2"/>
                </a:highlight>
                <a:latin typeface="Tempus Sans ITC" panose="04020404030D07020202" pitchFamily="82" charset="0"/>
              </a:rPr>
              <a:t>Muối crom(III)</a:t>
            </a:r>
            <a:endParaRPr dirty="0">
              <a:solidFill>
                <a:schemeClr val="tx1"/>
              </a:solidFill>
              <a:latin typeface="Tempus Sans ITC" panose="04020404030D07020202" pitchFamily="82" charset="0"/>
            </a:endParaRPr>
          </a:p>
        </p:txBody>
      </p:sp>
      <p:sp>
        <p:nvSpPr>
          <p:cNvPr id="1053" name="Google Shape;1053;p39"/>
          <p:cNvSpPr txBox="1">
            <a:spLocks noGrp="1"/>
          </p:cNvSpPr>
          <p:nvPr>
            <p:ph type="title" idx="2"/>
          </p:nvPr>
        </p:nvSpPr>
        <p:spPr>
          <a:xfrm>
            <a:off x="6416275" y="1175150"/>
            <a:ext cx="2014500" cy="12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</a:t>
            </a:r>
            <a:r>
              <a:rPr lang="en" dirty="0" smtClean="0"/>
              <a:t>,</a:t>
            </a:r>
            <a:endParaRPr dirty="0"/>
          </a:p>
        </p:txBody>
      </p:sp>
      <p:sp>
        <p:nvSpPr>
          <p:cNvPr id="1054" name="Google Shape;1054;p39"/>
          <p:cNvSpPr/>
          <p:nvPr/>
        </p:nvSpPr>
        <p:spPr>
          <a:xfrm rot="-3002358">
            <a:off x="4660325" y="674601"/>
            <a:ext cx="1261510" cy="1447561"/>
          </a:xfrm>
          <a:custGeom>
            <a:avLst/>
            <a:gdLst/>
            <a:ahLst/>
            <a:cxnLst/>
            <a:rect l="l" t="t" r="r" b="b"/>
            <a:pathLst>
              <a:path w="19982" h="22929" extrusionOk="0">
                <a:moveTo>
                  <a:pt x="14771" y="2191"/>
                </a:moveTo>
                <a:cubicBezTo>
                  <a:pt x="14824" y="2191"/>
                  <a:pt x="14882" y="2210"/>
                  <a:pt x="14944" y="2247"/>
                </a:cubicBezTo>
                <a:cubicBezTo>
                  <a:pt x="15545" y="2681"/>
                  <a:pt x="16145" y="3048"/>
                  <a:pt x="16746" y="3482"/>
                </a:cubicBezTo>
                <a:cubicBezTo>
                  <a:pt x="17013" y="3582"/>
                  <a:pt x="16979" y="3815"/>
                  <a:pt x="16879" y="4015"/>
                </a:cubicBezTo>
                <a:cubicBezTo>
                  <a:pt x="16646" y="4749"/>
                  <a:pt x="16312" y="5516"/>
                  <a:pt x="15979" y="6217"/>
                </a:cubicBezTo>
                <a:cubicBezTo>
                  <a:pt x="14878" y="8552"/>
                  <a:pt x="13677" y="10753"/>
                  <a:pt x="12543" y="13055"/>
                </a:cubicBezTo>
                <a:cubicBezTo>
                  <a:pt x="12443" y="13255"/>
                  <a:pt x="12309" y="13522"/>
                  <a:pt x="12176" y="13756"/>
                </a:cubicBezTo>
                <a:cubicBezTo>
                  <a:pt x="11642" y="14923"/>
                  <a:pt x="11108" y="16057"/>
                  <a:pt x="10375" y="17158"/>
                </a:cubicBezTo>
                <a:cubicBezTo>
                  <a:pt x="10008" y="17725"/>
                  <a:pt x="9774" y="18359"/>
                  <a:pt x="9441" y="18993"/>
                </a:cubicBezTo>
                <a:cubicBezTo>
                  <a:pt x="9307" y="19260"/>
                  <a:pt x="9140" y="19526"/>
                  <a:pt x="8974" y="19760"/>
                </a:cubicBezTo>
                <a:cubicBezTo>
                  <a:pt x="8873" y="19727"/>
                  <a:pt x="8840" y="19727"/>
                  <a:pt x="8807" y="19727"/>
                </a:cubicBezTo>
                <a:cubicBezTo>
                  <a:pt x="8540" y="19193"/>
                  <a:pt x="8306" y="18659"/>
                  <a:pt x="8040" y="18159"/>
                </a:cubicBezTo>
                <a:cubicBezTo>
                  <a:pt x="7472" y="16858"/>
                  <a:pt x="6939" y="15524"/>
                  <a:pt x="6305" y="14223"/>
                </a:cubicBezTo>
                <a:cubicBezTo>
                  <a:pt x="5504" y="12521"/>
                  <a:pt x="4704" y="10854"/>
                  <a:pt x="4003" y="9152"/>
                </a:cubicBezTo>
                <a:cubicBezTo>
                  <a:pt x="3770" y="8519"/>
                  <a:pt x="3436" y="7851"/>
                  <a:pt x="3136" y="7218"/>
                </a:cubicBezTo>
                <a:cubicBezTo>
                  <a:pt x="2936" y="6751"/>
                  <a:pt x="2936" y="6717"/>
                  <a:pt x="3336" y="6484"/>
                </a:cubicBezTo>
                <a:cubicBezTo>
                  <a:pt x="3503" y="6350"/>
                  <a:pt x="3670" y="6184"/>
                  <a:pt x="3937" y="6150"/>
                </a:cubicBezTo>
                <a:cubicBezTo>
                  <a:pt x="4270" y="6684"/>
                  <a:pt x="4470" y="7318"/>
                  <a:pt x="4704" y="7885"/>
                </a:cubicBezTo>
                <a:cubicBezTo>
                  <a:pt x="5504" y="9819"/>
                  <a:pt x="6272" y="11721"/>
                  <a:pt x="7005" y="13589"/>
                </a:cubicBezTo>
                <a:cubicBezTo>
                  <a:pt x="7270" y="14199"/>
                  <a:pt x="7386" y="14425"/>
                  <a:pt x="7662" y="14425"/>
                </a:cubicBezTo>
                <a:cubicBezTo>
                  <a:pt x="7840" y="14425"/>
                  <a:pt x="8083" y="14332"/>
                  <a:pt x="8473" y="14189"/>
                </a:cubicBezTo>
                <a:cubicBezTo>
                  <a:pt x="9441" y="13822"/>
                  <a:pt x="9874" y="13222"/>
                  <a:pt x="10208" y="12321"/>
                </a:cubicBezTo>
                <a:cubicBezTo>
                  <a:pt x="11475" y="9019"/>
                  <a:pt x="12976" y="5883"/>
                  <a:pt x="14377" y="2714"/>
                </a:cubicBezTo>
                <a:cubicBezTo>
                  <a:pt x="14444" y="2581"/>
                  <a:pt x="14511" y="2481"/>
                  <a:pt x="14544" y="2347"/>
                </a:cubicBezTo>
                <a:cubicBezTo>
                  <a:pt x="14607" y="2243"/>
                  <a:pt x="14682" y="2191"/>
                  <a:pt x="14771" y="2191"/>
                </a:cubicBezTo>
                <a:close/>
                <a:moveTo>
                  <a:pt x="15686" y="1"/>
                </a:moveTo>
                <a:cubicBezTo>
                  <a:pt x="15630" y="1"/>
                  <a:pt x="15572" y="5"/>
                  <a:pt x="15512" y="12"/>
                </a:cubicBezTo>
                <a:cubicBezTo>
                  <a:pt x="14811" y="79"/>
                  <a:pt x="14144" y="313"/>
                  <a:pt x="13443" y="379"/>
                </a:cubicBezTo>
                <a:cubicBezTo>
                  <a:pt x="13010" y="479"/>
                  <a:pt x="12710" y="680"/>
                  <a:pt x="12509" y="1047"/>
                </a:cubicBezTo>
                <a:cubicBezTo>
                  <a:pt x="12142" y="1747"/>
                  <a:pt x="11776" y="2481"/>
                  <a:pt x="11475" y="3215"/>
                </a:cubicBezTo>
                <a:cubicBezTo>
                  <a:pt x="10675" y="5316"/>
                  <a:pt x="9874" y="7351"/>
                  <a:pt x="9107" y="9386"/>
                </a:cubicBezTo>
                <a:cubicBezTo>
                  <a:pt x="9040" y="9519"/>
                  <a:pt x="9040" y="9686"/>
                  <a:pt x="8840" y="9753"/>
                </a:cubicBezTo>
                <a:cubicBezTo>
                  <a:pt x="8773" y="9586"/>
                  <a:pt x="8707" y="9486"/>
                  <a:pt x="8640" y="9386"/>
                </a:cubicBezTo>
                <a:cubicBezTo>
                  <a:pt x="8306" y="8519"/>
                  <a:pt x="7973" y="7585"/>
                  <a:pt x="7606" y="6717"/>
                </a:cubicBezTo>
                <a:cubicBezTo>
                  <a:pt x="7272" y="5917"/>
                  <a:pt x="6939" y="5149"/>
                  <a:pt x="6505" y="4382"/>
                </a:cubicBezTo>
                <a:cubicBezTo>
                  <a:pt x="6301" y="4064"/>
                  <a:pt x="6204" y="3947"/>
                  <a:pt x="5995" y="3947"/>
                </a:cubicBezTo>
                <a:cubicBezTo>
                  <a:pt x="5897" y="3947"/>
                  <a:pt x="5775" y="3973"/>
                  <a:pt x="5604" y="4015"/>
                </a:cubicBezTo>
                <a:cubicBezTo>
                  <a:pt x="4937" y="4182"/>
                  <a:pt x="4337" y="4416"/>
                  <a:pt x="3703" y="4582"/>
                </a:cubicBezTo>
                <a:cubicBezTo>
                  <a:pt x="3303" y="4716"/>
                  <a:pt x="2936" y="4916"/>
                  <a:pt x="2536" y="5183"/>
                </a:cubicBezTo>
                <a:cubicBezTo>
                  <a:pt x="1969" y="5583"/>
                  <a:pt x="1368" y="6017"/>
                  <a:pt x="801" y="6384"/>
                </a:cubicBezTo>
                <a:cubicBezTo>
                  <a:pt x="134" y="6784"/>
                  <a:pt x="0" y="7218"/>
                  <a:pt x="301" y="7951"/>
                </a:cubicBezTo>
                <a:cubicBezTo>
                  <a:pt x="1035" y="9686"/>
                  <a:pt x="1768" y="11387"/>
                  <a:pt x="2536" y="13088"/>
                </a:cubicBezTo>
                <a:cubicBezTo>
                  <a:pt x="3970" y="16091"/>
                  <a:pt x="5438" y="19093"/>
                  <a:pt x="6839" y="22062"/>
                </a:cubicBezTo>
                <a:cubicBezTo>
                  <a:pt x="6972" y="22262"/>
                  <a:pt x="7106" y="22462"/>
                  <a:pt x="7272" y="22695"/>
                </a:cubicBezTo>
                <a:cubicBezTo>
                  <a:pt x="7413" y="22836"/>
                  <a:pt x="7530" y="22928"/>
                  <a:pt x="7666" y="22928"/>
                </a:cubicBezTo>
                <a:cubicBezTo>
                  <a:pt x="7755" y="22928"/>
                  <a:pt x="7854" y="22888"/>
                  <a:pt x="7973" y="22795"/>
                </a:cubicBezTo>
                <a:cubicBezTo>
                  <a:pt x="8673" y="22295"/>
                  <a:pt x="9441" y="21795"/>
                  <a:pt x="9874" y="21027"/>
                </a:cubicBezTo>
                <a:cubicBezTo>
                  <a:pt x="10341" y="20227"/>
                  <a:pt x="10808" y="19426"/>
                  <a:pt x="11309" y="18626"/>
                </a:cubicBezTo>
                <a:cubicBezTo>
                  <a:pt x="13944" y="14456"/>
                  <a:pt x="16312" y="10120"/>
                  <a:pt x="18647" y="5783"/>
                </a:cubicBezTo>
                <a:cubicBezTo>
                  <a:pt x="19114" y="4916"/>
                  <a:pt x="19481" y="4049"/>
                  <a:pt x="19815" y="3115"/>
                </a:cubicBezTo>
                <a:cubicBezTo>
                  <a:pt x="19981" y="2681"/>
                  <a:pt x="19948" y="2548"/>
                  <a:pt x="19614" y="2347"/>
                </a:cubicBezTo>
                <a:cubicBezTo>
                  <a:pt x="18480" y="1647"/>
                  <a:pt x="17346" y="880"/>
                  <a:pt x="16212" y="179"/>
                </a:cubicBezTo>
                <a:cubicBezTo>
                  <a:pt x="16057" y="50"/>
                  <a:pt x="15882" y="1"/>
                  <a:pt x="156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5" name="Google Shape;1055;p39"/>
          <p:cNvGrpSpPr/>
          <p:nvPr/>
        </p:nvGrpSpPr>
        <p:grpSpPr>
          <a:xfrm rot="-6633443">
            <a:off x="1679446" y="4073408"/>
            <a:ext cx="2384242" cy="2737996"/>
            <a:chOff x="1618800" y="-1482250"/>
            <a:chExt cx="2384550" cy="2738350"/>
          </a:xfrm>
        </p:grpSpPr>
        <p:sp>
          <p:nvSpPr>
            <p:cNvPr id="1056" name="Google Shape;1056;p39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9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" name="Google Shape;1060;p39"/>
          <p:cNvGrpSpPr/>
          <p:nvPr/>
        </p:nvGrpSpPr>
        <p:grpSpPr>
          <a:xfrm rot="-926404">
            <a:off x="577464" y="-1211341"/>
            <a:ext cx="2384279" cy="2738039"/>
            <a:chOff x="1618800" y="-1482250"/>
            <a:chExt cx="2384550" cy="2738350"/>
          </a:xfrm>
        </p:grpSpPr>
        <p:sp>
          <p:nvSpPr>
            <p:cNvPr id="1061" name="Google Shape;1061;p39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9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9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D116-408E-F8B0-608C-BC8C59B6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663" y="235704"/>
            <a:ext cx="7717500" cy="7743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i="1" dirty="0" err="1">
                <a:latin typeface="Tempus Sans ITC" panose="04020404030D07020202" pitchFamily="82" charset="0"/>
              </a:rPr>
              <a:t>Muối</a:t>
            </a:r>
            <a:r>
              <a:rPr lang="en-US" i="1" dirty="0">
                <a:latin typeface="Tempus Sans ITC" panose="04020404030D07020202" pitchFamily="82" charset="0"/>
              </a:rPr>
              <a:t> </a:t>
            </a:r>
            <a:r>
              <a:rPr lang="en-US" i="1" dirty="0" err="1">
                <a:latin typeface="Tempus Sans ITC" panose="04020404030D07020202" pitchFamily="82" charset="0"/>
              </a:rPr>
              <a:t>crom</a:t>
            </a:r>
            <a:r>
              <a:rPr lang="en-US" i="1" dirty="0">
                <a:latin typeface="Tempus Sans ITC" panose="04020404030D07020202" pitchFamily="82" charset="0"/>
              </a:rPr>
              <a:t>(III)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A1CAB590-4EF9-EA15-78EF-406835C4E7CC}"/>
              </a:ext>
            </a:extLst>
          </p:cNvPr>
          <p:cNvSpPr/>
          <p:nvPr/>
        </p:nvSpPr>
        <p:spPr>
          <a:xfrm>
            <a:off x="1558888" y="2779695"/>
            <a:ext cx="1266940" cy="1266940"/>
          </a:xfrm>
          <a:prstGeom prst="flowChartConnecto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8487E29C-CAA2-F752-FA4A-7A0C02A7FE1E}"/>
              </a:ext>
            </a:extLst>
          </p:cNvPr>
          <p:cNvSpPr/>
          <p:nvPr/>
        </p:nvSpPr>
        <p:spPr>
          <a:xfrm>
            <a:off x="3752162" y="2779695"/>
            <a:ext cx="1266940" cy="1266940"/>
          </a:xfrm>
          <a:prstGeom prst="flowChartConnecto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480B136F-25B2-9877-C00D-E5C4D1AD18AD}"/>
              </a:ext>
            </a:extLst>
          </p:cNvPr>
          <p:cNvSpPr/>
          <p:nvPr/>
        </p:nvSpPr>
        <p:spPr>
          <a:xfrm>
            <a:off x="5945436" y="2816863"/>
            <a:ext cx="1266940" cy="1266940"/>
          </a:xfrm>
          <a:prstGeom prst="flowChartConnecto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Curved Down 5">
            <a:extLst>
              <a:ext uri="{FF2B5EF4-FFF2-40B4-BE49-F238E27FC236}">
                <a16:creationId xmlns:a16="http://schemas.microsoft.com/office/drawing/2014/main" id="{C0908BB5-FA3F-4359-5F89-A2CEE3CAC9D6}"/>
              </a:ext>
            </a:extLst>
          </p:cNvPr>
          <p:cNvSpPr/>
          <p:nvPr/>
        </p:nvSpPr>
        <p:spPr>
          <a:xfrm>
            <a:off x="4431683" y="1849054"/>
            <a:ext cx="2310053" cy="955165"/>
          </a:xfrm>
          <a:prstGeom prst="curved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Curved Down 6">
            <a:extLst>
              <a:ext uri="{FF2B5EF4-FFF2-40B4-BE49-F238E27FC236}">
                <a16:creationId xmlns:a16="http://schemas.microsoft.com/office/drawing/2014/main" id="{BAB00B7C-EA56-5C84-4B30-AB63FA938594}"/>
              </a:ext>
            </a:extLst>
          </p:cNvPr>
          <p:cNvSpPr/>
          <p:nvPr/>
        </p:nvSpPr>
        <p:spPr>
          <a:xfrm>
            <a:off x="4109292" y="2060154"/>
            <a:ext cx="45719" cy="457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urved Up 10">
            <a:extLst>
              <a:ext uri="{FF2B5EF4-FFF2-40B4-BE49-F238E27FC236}">
                <a16:creationId xmlns:a16="http://schemas.microsoft.com/office/drawing/2014/main" id="{6BB3E7B2-E4A3-4391-3FA7-2D5FE3981A64}"/>
              </a:ext>
            </a:extLst>
          </p:cNvPr>
          <p:cNvSpPr/>
          <p:nvPr/>
        </p:nvSpPr>
        <p:spPr>
          <a:xfrm rot="10800000">
            <a:off x="2078773" y="1824531"/>
            <a:ext cx="2313432" cy="955164"/>
          </a:xfrm>
          <a:prstGeom prst="curvedUp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ECBBE1-8CD8-3CBD-DD0F-F07950828BFC}"/>
              </a:ext>
            </a:extLst>
          </p:cNvPr>
          <p:cNvSpPr txBox="1"/>
          <p:nvPr/>
        </p:nvSpPr>
        <p:spPr>
          <a:xfrm>
            <a:off x="1869157" y="2854830"/>
            <a:ext cx="723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20F26E-C0C1-09E4-50C6-66714E87BAF4}"/>
              </a:ext>
            </a:extLst>
          </p:cNvPr>
          <p:cNvSpPr txBox="1"/>
          <p:nvPr/>
        </p:nvSpPr>
        <p:spPr>
          <a:xfrm>
            <a:off x="4061699" y="2849328"/>
            <a:ext cx="66101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+3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BF798E-8571-533E-3266-8FF72A94BB54}"/>
              </a:ext>
            </a:extLst>
          </p:cNvPr>
          <p:cNvSpPr txBox="1"/>
          <p:nvPr/>
        </p:nvSpPr>
        <p:spPr>
          <a:xfrm>
            <a:off x="6286960" y="2885608"/>
            <a:ext cx="7381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+6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9EC1D9-674E-0D2C-E50B-000A4801D29E}"/>
              </a:ext>
            </a:extLst>
          </p:cNvPr>
          <p:cNvSpPr/>
          <p:nvPr/>
        </p:nvSpPr>
        <p:spPr>
          <a:xfrm>
            <a:off x="2230878" y="1409431"/>
            <a:ext cx="1597445" cy="3236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807A208-5FEB-B40D-9F02-656F505666E9}"/>
              </a:ext>
            </a:extLst>
          </p:cNvPr>
          <p:cNvSpPr/>
          <p:nvPr/>
        </p:nvSpPr>
        <p:spPr>
          <a:xfrm>
            <a:off x="4858413" y="1409431"/>
            <a:ext cx="1597445" cy="3236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209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1" grpId="0" animBg="1"/>
      <p:bldP spid="12" grpId="0"/>
      <p:bldP spid="13" grpId="0"/>
      <p:bldP spid="14" grpId="0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6"/>
          <p:cNvSpPr txBox="1">
            <a:spLocks noGrp="1"/>
          </p:cNvSpPr>
          <p:nvPr>
            <p:ph type="ctrTitle"/>
          </p:nvPr>
        </p:nvSpPr>
        <p:spPr>
          <a:xfrm>
            <a:off x="1147950" y="1686050"/>
            <a:ext cx="6848100" cy="1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solidFill>
                  <a:schemeClr val="tx1"/>
                </a:solidFill>
                <a:latin typeface="+mj-lt"/>
                <a:ea typeface="NSimSun" panose="02010609030101010101" pitchFamily="49" charset="-122"/>
              </a:rPr>
              <a:t>CROM VÀ HỢP CHẤT CỦA CROM</a:t>
            </a:r>
            <a:endParaRPr dirty="0">
              <a:solidFill>
                <a:schemeClr val="tx1"/>
              </a:solidFill>
              <a:latin typeface="+mj-lt"/>
              <a:ea typeface="NSimSun" panose="02010609030101010101" pitchFamily="49" charset="-122"/>
            </a:endParaRPr>
          </a:p>
        </p:txBody>
      </p:sp>
      <p:grpSp>
        <p:nvGrpSpPr>
          <p:cNvPr id="506" name="Google Shape;506;p36"/>
          <p:cNvGrpSpPr/>
          <p:nvPr/>
        </p:nvGrpSpPr>
        <p:grpSpPr>
          <a:xfrm>
            <a:off x="640228" y="597312"/>
            <a:ext cx="766630" cy="529336"/>
            <a:chOff x="453925" y="2889475"/>
            <a:chExt cx="763500" cy="527175"/>
          </a:xfrm>
        </p:grpSpPr>
        <p:sp>
          <p:nvSpPr>
            <p:cNvPr id="507" name="Google Shape;507;p36"/>
            <p:cNvSpPr/>
            <p:nvPr/>
          </p:nvSpPr>
          <p:spPr>
            <a:xfrm>
              <a:off x="566725" y="3049025"/>
              <a:ext cx="367625" cy="367625"/>
            </a:xfrm>
            <a:custGeom>
              <a:avLst/>
              <a:gdLst/>
              <a:ahLst/>
              <a:cxnLst/>
              <a:rect l="l" t="t" r="r" b="b"/>
              <a:pathLst>
                <a:path w="14705" h="14705" fill="none" extrusionOk="0">
                  <a:moveTo>
                    <a:pt x="12681" y="3679"/>
                  </a:moveTo>
                  <a:cubicBezTo>
                    <a:pt x="14705" y="6620"/>
                    <a:pt x="13967" y="10644"/>
                    <a:pt x="11026" y="12680"/>
                  </a:cubicBezTo>
                  <a:cubicBezTo>
                    <a:pt x="8085" y="14704"/>
                    <a:pt x="4061" y="13966"/>
                    <a:pt x="2036" y="11025"/>
                  </a:cubicBezTo>
                  <a:cubicBezTo>
                    <a:pt x="1" y="8084"/>
                    <a:pt x="751" y="4060"/>
                    <a:pt x="3680" y="2024"/>
                  </a:cubicBezTo>
                  <a:cubicBezTo>
                    <a:pt x="6620" y="0"/>
                    <a:pt x="10657" y="738"/>
                    <a:pt x="12681" y="3679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453925" y="2889475"/>
              <a:ext cx="86025" cy="86050"/>
            </a:xfrm>
            <a:custGeom>
              <a:avLst/>
              <a:gdLst/>
              <a:ahLst/>
              <a:cxnLst/>
              <a:rect l="l" t="t" r="r" b="b"/>
              <a:pathLst>
                <a:path w="3441" h="3442" fill="none" extrusionOk="0">
                  <a:moveTo>
                    <a:pt x="2274" y="298"/>
                  </a:moveTo>
                  <a:cubicBezTo>
                    <a:pt x="3060" y="596"/>
                    <a:pt x="3441" y="1477"/>
                    <a:pt x="3143" y="2263"/>
                  </a:cubicBezTo>
                  <a:cubicBezTo>
                    <a:pt x="2846" y="3048"/>
                    <a:pt x="1965" y="3441"/>
                    <a:pt x="1179" y="3144"/>
                  </a:cubicBezTo>
                  <a:cubicBezTo>
                    <a:pt x="393" y="2834"/>
                    <a:pt x="0" y="1953"/>
                    <a:pt x="298" y="1167"/>
                  </a:cubicBezTo>
                  <a:cubicBezTo>
                    <a:pt x="607" y="381"/>
                    <a:pt x="1488" y="0"/>
                    <a:pt x="2274" y="298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1048625" y="3045450"/>
              <a:ext cx="168800" cy="168800"/>
            </a:xfrm>
            <a:custGeom>
              <a:avLst/>
              <a:gdLst/>
              <a:ahLst/>
              <a:cxnLst/>
              <a:rect l="l" t="t" r="r" b="b"/>
              <a:pathLst>
                <a:path w="6752" h="6752" fill="none" extrusionOk="0">
                  <a:moveTo>
                    <a:pt x="4561" y="643"/>
                  </a:moveTo>
                  <a:cubicBezTo>
                    <a:pt x="6061" y="1298"/>
                    <a:pt x="6752" y="3048"/>
                    <a:pt x="6109" y="4548"/>
                  </a:cubicBezTo>
                  <a:cubicBezTo>
                    <a:pt x="5454" y="6061"/>
                    <a:pt x="3704" y="6751"/>
                    <a:pt x="2203" y="6096"/>
                  </a:cubicBezTo>
                  <a:cubicBezTo>
                    <a:pt x="691" y="5441"/>
                    <a:pt x="1" y="3703"/>
                    <a:pt x="656" y="2191"/>
                  </a:cubicBezTo>
                  <a:cubicBezTo>
                    <a:pt x="1310" y="691"/>
                    <a:pt x="3049" y="0"/>
                    <a:pt x="4561" y="643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910225" y="3147250"/>
              <a:ext cx="148550" cy="42275"/>
            </a:xfrm>
            <a:custGeom>
              <a:avLst/>
              <a:gdLst/>
              <a:ahLst/>
              <a:cxnLst/>
              <a:rect l="l" t="t" r="r" b="b"/>
              <a:pathLst>
                <a:path w="5942" h="1691" fill="none" extrusionOk="0">
                  <a:moveTo>
                    <a:pt x="5942" y="0"/>
                  </a:moveTo>
                  <a:lnTo>
                    <a:pt x="0" y="169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519100" y="2963875"/>
              <a:ext cx="122650" cy="144700"/>
            </a:xfrm>
            <a:custGeom>
              <a:avLst/>
              <a:gdLst/>
              <a:ahLst/>
              <a:cxnLst/>
              <a:rect l="l" t="t" r="r" b="b"/>
              <a:pathLst>
                <a:path w="4906" h="5788" fill="none" extrusionOk="0">
                  <a:moveTo>
                    <a:pt x="4906" y="5787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36"/>
          <p:cNvGrpSpPr/>
          <p:nvPr/>
        </p:nvGrpSpPr>
        <p:grpSpPr>
          <a:xfrm rot="3916591">
            <a:off x="7783297" y="3817606"/>
            <a:ext cx="610500" cy="763751"/>
            <a:chOff x="758425" y="3567225"/>
            <a:chExt cx="743550" cy="930200"/>
          </a:xfrm>
        </p:grpSpPr>
        <p:sp>
          <p:nvSpPr>
            <p:cNvPr id="513" name="Google Shape;513;p36"/>
            <p:cNvSpPr/>
            <p:nvPr/>
          </p:nvSpPr>
          <p:spPr>
            <a:xfrm>
              <a:off x="957850" y="3941675"/>
              <a:ext cx="314050" cy="314050"/>
            </a:xfrm>
            <a:custGeom>
              <a:avLst/>
              <a:gdLst/>
              <a:ahLst/>
              <a:cxnLst/>
              <a:rect l="l" t="t" r="r" b="b"/>
              <a:pathLst>
                <a:path w="12562" h="12562" fill="none" extrusionOk="0">
                  <a:moveTo>
                    <a:pt x="6454" y="96"/>
                  </a:moveTo>
                  <a:cubicBezTo>
                    <a:pt x="9871" y="191"/>
                    <a:pt x="12561" y="3037"/>
                    <a:pt x="12466" y="6454"/>
                  </a:cubicBezTo>
                  <a:cubicBezTo>
                    <a:pt x="12371" y="9871"/>
                    <a:pt x="9525" y="12562"/>
                    <a:pt x="6108" y="12467"/>
                  </a:cubicBezTo>
                  <a:cubicBezTo>
                    <a:pt x="2691" y="12371"/>
                    <a:pt x="0" y="9526"/>
                    <a:pt x="96" y="6109"/>
                  </a:cubicBezTo>
                  <a:cubicBezTo>
                    <a:pt x="191" y="2692"/>
                    <a:pt x="3048" y="1"/>
                    <a:pt x="6454" y="96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758425" y="3567225"/>
              <a:ext cx="252425" cy="252450"/>
            </a:xfrm>
            <a:custGeom>
              <a:avLst/>
              <a:gdLst/>
              <a:ahLst/>
              <a:cxnLst/>
              <a:rect l="l" t="t" r="r" b="b"/>
              <a:pathLst>
                <a:path w="10097" h="10098" fill="none" extrusionOk="0">
                  <a:moveTo>
                    <a:pt x="6513" y="811"/>
                  </a:moveTo>
                  <a:cubicBezTo>
                    <a:pt x="8858" y="1620"/>
                    <a:pt x="10097" y="4168"/>
                    <a:pt x="9299" y="6514"/>
                  </a:cubicBezTo>
                  <a:cubicBezTo>
                    <a:pt x="8489" y="8859"/>
                    <a:pt x="5941" y="10097"/>
                    <a:pt x="3596" y="9300"/>
                  </a:cubicBezTo>
                  <a:cubicBezTo>
                    <a:pt x="1250" y="8490"/>
                    <a:pt x="0" y="5942"/>
                    <a:pt x="810" y="3597"/>
                  </a:cubicBezTo>
                  <a:cubicBezTo>
                    <a:pt x="1607" y="1251"/>
                    <a:pt x="4167" y="1"/>
                    <a:pt x="6513" y="811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1356100" y="3785425"/>
              <a:ext cx="145875" cy="145875"/>
            </a:xfrm>
            <a:custGeom>
              <a:avLst/>
              <a:gdLst/>
              <a:ahLst/>
              <a:cxnLst/>
              <a:rect l="l" t="t" r="r" b="b"/>
              <a:pathLst>
                <a:path w="5835" h="5835" fill="none" extrusionOk="0">
                  <a:moveTo>
                    <a:pt x="3763" y="465"/>
                  </a:moveTo>
                  <a:cubicBezTo>
                    <a:pt x="5109" y="929"/>
                    <a:pt x="5835" y="2405"/>
                    <a:pt x="5371" y="3763"/>
                  </a:cubicBezTo>
                  <a:cubicBezTo>
                    <a:pt x="4906" y="5108"/>
                    <a:pt x="3430" y="5834"/>
                    <a:pt x="2073" y="5370"/>
                  </a:cubicBezTo>
                  <a:cubicBezTo>
                    <a:pt x="715" y="4906"/>
                    <a:pt x="1" y="3429"/>
                    <a:pt x="465" y="2072"/>
                  </a:cubicBezTo>
                  <a:cubicBezTo>
                    <a:pt x="930" y="715"/>
                    <a:pt x="2406" y="0"/>
                    <a:pt x="3763" y="46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829550" y="4351550"/>
              <a:ext cx="145875" cy="145875"/>
            </a:xfrm>
            <a:custGeom>
              <a:avLst/>
              <a:gdLst/>
              <a:ahLst/>
              <a:cxnLst/>
              <a:rect l="l" t="t" r="r" b="b"/>
              <a:pathLst>
                <a:path w="5835" h="5835" fill="none" extrusionOk="0">
                  <a:moveTo>
                    <a:pt x="3763" y="465"/>
                  </a:moveTo>
                  <a:cubicBezTo>
                    <a:pt x="5120" y="929"/>
                    <a:pt x="5835" y="2406"/>
                    <a:pt x="5370" y="3763"/>
                  </a:cubicBezTo>
                  <a:cubicBezTo>
                    <a:pt x="4906" y="5109"/>
                    <a:pt x="3430" y="5835"/>
                    <a:pt x="2072" y="5371"/>
                  </a:cubicBezTo>
                  <a:cubicBezTo>
                    <a:pt x="715" y="4906"/>
                    <a:pt x="1" y="3430"/>
                    <a:pt x="465" y="2072"/>
                  </a:cubicBezTo>
                  <a:cubicBezTo>
                    <a:pt x="929" y="715"/>
                    <a:pt x="2406" y="1"/>
                    <a:pt x="3763" y="46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937300" y="3791975"/>
              <a:ext cx="101525" cy="167600"/>
            </a:xfrm>
            <a:custGeom>
              <a:avLst/>
              <a:gdLst/>
              <a:ahLst/>
              <a:cxnLst/>
              <a:rect l="l" t="t" r="r" b="b"/>
              <a:pathLst>
                <a:path w="4061" h="6704" fill="none" extrusionOk="0">
                  <a:moveTo>
                    <a:pt x="4061" y="6703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1241225" y="3898225"/>
              <a:ext cx="136050" cy="102125"/>
            </a:xfrm>
            <a:custGeom>
              <a:avLst/>
              <a:gdLst/>
              <a:ahLst/>
              <a:cxnLst/>
              <a:rect l="l" t="t" r="r" b="b"/>
              <a:pathLst>
                <a:path w="5442" h="4085" fill="none" extrusionOk="0">
                  <a:moveTo>
                    <a:pt x="5441" y="1"/>
                  </a:moveTo>
                  <a:lnTo>
                    <a:pt x="0" y="408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934625" y="4235775"/>
              <a:ext cx="98850" cy="130700"/>
            </a:xfrm>
            <a:custGeom>
              <a:avLst/>
              <a:gdLst/>
              <a:ahLst/>
              <a:cxnLst/>
              <a:rect l="l" t="t" r="r" b="b"/>
              <a:pathLst>
                <a:path w="3954" h="5228" fill="none" extrusionOk="0">
                  <a:moveTo>
                    <a:pt x="3954" y="0"/>
                  </a:moveTo>
                  <a:lnTo>
                    <a:pt x="1" y="5227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36"/>
          <p:cNvGrpSpPr/>
          <p:nvPr/>
        </p:nvGrpSpPr>
        <p:grpSpPr>
          <a:xfrm>
            <a:off x="5159600" y="4358400"/>
            <a:ext cx="449500" cy="19675"/>
            <a:chOff x="3025950" y="3356200"/>
            <a:chExt cx="449500" cy="19675"/>
          </a:xfrm>
        </p:grpSpPr>
        <p:sp>
          <p:nvSpPr>
            <p:cNvPr id="521" name="Google Shape;521;p36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6" name="Google Shape;526;p36"/>
          <p:cNvSpPr/>
          <p:nvPr/>
        </p:nvSpPr>
        <p:spPr>
          <a:xfrm rot="5400000">
            <a:off x="7823502" y="367774"/>
            <a:ext cx="952923" cy="949098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2857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7" name="Google Shape;527;p36"/>
          <p:cNvGrpSpPr/>
          <p:nvPr/>
        </p:nvGrpSpPr>
        <p:grpSpPr>
          <a:xfrm>
            <a:off x="1174675" y="3875800"/>
            <a:ext cx="206961" cy="440036"/>
            <a:chOff x="1174675" y="3875800"/>
            <a:chExt cx="206961" cy="440036"/>
          </a:xfrm>
        </p:grpSpPr>
        <p:sp>
          <p:nvSpPr>
            <p:cNvPr id="528" name="Google Shape;528;p36"/>
            <p:cNvSpPr/>
            <p:nvPr/>
          </p:nvSpPr>
          <p:spPr>
            <a:xfrm>
              <a:off x="1278150" y="4212350"/>
              <a:ext cx="103486" cy="103486"/>
            </a:xfrm>
            <a:custGeom>
              <a:avLst/>
              <a:gdLst/>
              <a:ahLst/>
              <a:cxnLst/>
              <a:rect l="l" t="t" r="r" b="b"/>
              <a:pathLst>
                <a:path w="2954" h="2954" fill="none" extrusionOk="0">
                  <a:moveTo>
                    <a:pt x="2954" y="1477"/>
                  </a:moveTo>
                  <a:cubicBezTo>
                    <a:pt x="2954" y="2298"/>
                    <a:pt x="2299" y="2953"/>
                    <a:pt x="1477" y="2953"/>
                  </a:cubicBezTo>
                  <a:cubicBezTo>
                    <a:pt x="656" y="2953"/>
                    <a:pt x="1" y="2298"/>
                    <a:pt x="1" y="1477"/>
                  </a:cubicBezTo>
                  <a:cubicBezTo>
                    <a:pt x="1" y="655"/>
                    <a:pt x="656" y="0"/>
                    <a:pt x="1477" y="0"/>
                  </a:cubicBezTo>
                  <a:cubicBezTo>
                    <a:pt x="2299" y="0"/>
                    <a:pt x="2954" y="655"/>
                    <a:pt x="2954" y="1477"/>
                  </a:cubicBez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1174675" y="3875800"/>
              <a:ext cx="103486" cy="103486"/>
            </a:xfrm>
            <a:custGeom>
              <a:avLst/>
              <a:gdLst/>
              <a:ahLst/>
              <a:cxnLst/>
              <a:rect l="l" t="t" r="r" b="b"/>
              <a:pathLst>
                <a:path w="2954" h="2954" fill="none" extrusionOk="0">
                  <a:moveTo>
                    <a:pt x="2954" y="1477"/>
                  </a:moveTo>
                  <a:cubicBezTo>
                    <a:pt x="2954" y="2298"/>
                    <a:pt x="2299" y="2953"/>
                    <a:pt x="1477" y="2953"/>
                  </a:cubicBezTo>
                  <a:cubicBezTo>
                    <a:pt x="656" y="2953"/>
                    <a:pt x="1" y="2298"/>
                    <a:pt x="1" y="1477"/>
                  </a:cubicBezTo>
                  <a:cubicBezTo>
                    <a:pt x="1" y="655"/>
                    <a:pt x="656" y="0"/>
                    <a:pt x="1477" y="0"/>
                  </a:cubicBezTo>
                  <a:cubicBezTo>
                    <a:pt x="2299" y="0"/>
                    <a:pt x="2954" y="655"/>
                    <a:pt x="2954" y="1477"/>
                  </a:cubicBez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" name="Google Shape;530;p36"/>
          <p:cNvGrpSpPr/>
          <p:nvPr/>
        </p:nvGrpSpPr>
        <p:grpSpPr>
          <a:xfrm>
            <a:off x="2104738" y="794038"/>
            <a:ext cx="449500" cy="19675"/>
            <a:chOff x="3025950" y="3356200"/>
            <a:chExt cx="449500" cy="19675"/>
          </a:xfrm>
        </p:grpSpPr>
        <p:sp>
          <p:nvSpPr>
            <p:cNvPr id="531" name="Google Shape;531;p36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5909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D116-408E-F8B0-608C-BC8C59B6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663" y="235704"/>
            <a:ext cx="7717500" cy="7743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i="1" dirty="0" err="1">
                <a:latin typeface="Tempus Sans ITC" panose="04020404030D07020202" pitchFamily="82" charset="0"/>
              </a:rPr>
              <a:t>Muối</a:t>
            </a:r>
            <a:r>
              <a:rPr lang="en-US" i="1" dirty="0">
                <a:latin typeface="Tempus Sans ITC" panose="04020404030D07020202" pitchFamily="82" charset="0"/>
              </a:rPr>
              <a:t> </a:t>
            </a:r>
            <a:r>
              <a:rPr lang="en-US" i="1" dirty="0" err="1">
                <a:latin typeface="Tempus Sans ITC" panose="04020404030D07020202" pitchFamily="82" charset="0"/>
              </a:rPr>
              <a:t>crom</a:t>
            </a:r>
            <a:r>
              <a:rPr lang="en-US" i="1" dirty="0">
                <a:latin typeface="Tempus Sans ITC" panose="04020404030D07020202" pitchFamily="82" charset="0"/>
              </a:rPr>
              <a:t>(III)</a:t>
            </a:r>
          </a:p>
        </p:txBody>
      </p:sp>
      <p:sp>
        <p:nvSpPr>
          <p:cNvPr id="8" name="Google Shape;942;p34">
            <a:extLst>
              <a:ext uri="{FF2B5EF4-FFF2-40B4-BE49-F238E27FC236}">
                <a16:creationId xmlns:a16="http://schemas.microsoft.com/office/drawing/2014/main" id="{C1CD2671-21DB-5486-D576-0E2D5EBD9C5B}"/>
              </a:ext>
            </a:extLst>
          </p:cNvPr>
          <p:cNvSpPr/>
          <p:nvPr/>
        </p:nvSpPr>
        <p:spPr>
          <a:xfrm>
            <a:off x="157351" y="1264657"/>
            <a:ext cx="725151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5766;p63">
            <a:extLst>
              <a:ext uri="{FF2B5EF4-FFF2-40B4-BE49-F238E27FC236}">
                <a16:creationId xmlns:a16="http://schemas.microsoft.com/office/drawing/2014/main" id="{72EC2B62-3DE8-820D-07BA-25EFFCB0DF6F}"/>
              </a:ext>
            </a:extLst>
          </p:cNvPr>
          <p:cNvSpPr/>
          <p:nvPr/>
        </p:nvSpPr>
        <p:spPr>
          <a:xfrm>
            <a:off x="338619" y="1307806"/>
            <a:ext cx="362613" cy="371902"/>
          </a:xfrm>
          <a:custGeom>
            <a:avLst/>
            <a:gdLst/>
            <a:ahLst/>
            <a:cxnLst/>
            <a:rect l="l" t="t" r="r" b="b"/>
            <a:pathLst>
              <a:path w="12414" h="12732" extrusionOk="0">
                <a:moveTo>
                  <a:pt x="11965" y="0"/>
                </a:moveTo>
                <a:cubicBezTo>
                  <a:pt x="11946" y="0"/>
                  <a:pt x="11928" y="1"/>
                  <a:pt x="11910" y="4"/>
                </a:cubicBezTo>
                <a:lnTo>
                  <a:pt x="4474" y="1642"/>
                </a:lnTo>
                <a:cubicBezTo>
                  <a:pt x="4254" y="1705"/>
                  <a:pt x="4128" y="1862"/>
                  <a:pt x="4128" y="2051"/>
                </a:cubicBezTo>
                <a:lnTo>
                  <a:pt x="4128" y="9108"/>
                </a:lnTo>
                <a:cubicBezTo>
                  <a:pt x="3718" y="8793"/>
                  <a:pt x="3120" y="8541"/>
                  <a:pt x="2490" y="8541"/>
                </a:cubicBezTo>
                <a:cubicBezTo>
                  <a:pt x="1103" y="8541"/>
                  <a:pt x="1" y="9486"/>
                  <a:pt x="1" y="10652"/>
                </a:cubicBezTo>
                <a:cubicBezTo>
                  <a:pt x="1" y="11786"/>
                  <a:pt x="1103" y="12731"/>
                  <a:pt x="2490" y="12731"/>
                </a:cubicBezTo>
                <a:cubicBezTo>
                  <a:pt x="3876" y="12731"/>
                  <a:pt x="4979" y="11786"/>
                  <a:pt x="4979" y="10652"/>
                </a:cubicBezTo>
                <a:lnTo>
                  <a:pt x="4979" y="4887"/>
                </a:lnTo>
                <a:lnTo>
                  <a:pt x="11595" y="3438"/>
                </a:lnTo>
                <a:lnTo>
                  <a:pt x="11595" y="7502"/>
                </a:lnTo>
                <a:cubicBezTo>
                  <a:pt x="11154" y="7187"/>
                  <a:pt x="10555" y="6935"/>
                  <a:pt x="9925" y="6935"/>
                </a:cubicBezTo>
                <a:cubicBezTo>
                  <a:pt x="8570" y="6935"/>
                  <a:pt x="7467" y="7880"/>
                  <a:pt x="7467" y="9014"/>
                </a:cubicBezTo>
                <a:cubicBezTo>
                  <a:pt x="7467" y="10180"/>
                  <a:pt x="8570" y="11125"/>
                  <a:pt x="9925" y="11125"/>
                </a:cubicBezTo>
                <a:cubicBezTo>
                  <a:pt x="11311" y="11125"/>
                  <a:pt x="12414" y="10180"/>
                  <a:pt x="12414" y="9014"/>
                </a:cubicBezTo>
                <a:lnTo>
                  <a:pt x="12414" y="445"/>
                </a:lnTo>
                <a:cubicBezTo>
                  <a:pt x="12414" y="182"/>
                  <a:pt x="12197" y="0"/>
                  <a:pt x="11965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52CCFC-9F1A-E5D4-1594-B85E49232B4D}"/>
              </a:ext>
            </a:extLst>
          </p:cNvPr>
          <p:cNvSpPr txBox="1"/>
          <p:nvPr/>
        </p:nvSpPr>
        <p:spPr>
          <a:xfrm>
            <a:off x="882500" y="1264657"/>
            <a:ext cx="77639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dung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ion Cr</a:t>
            </a:r>
            <a:r>
              <a:rPr lang="en-US" sz="2400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3+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khử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Google Shape;941;p34">
            <a:extLst>
              <a:ext uri="{FF2B5EF4-FFF2-40B4-BE49-F238E27FC236}">
                <a16:creationId xmlns:a16="http://schemas.microsoft.com/office/drawing/2014/main" id="{672FFF0A-283B-7591-2E2D-E7B4920C824B}"/>
              </a:ext>
            </a:extLst>
          </p:cNvPr>
          <p:cNvSpPr/>
          <p:nvPr/>
        </p:nvSpPr>
        <p:spPr>
          <a:xfrm>
            <a:off x="157351" y="1984914"/>
            <a:ext cx="725149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5514;p62">
            <a:extLst>
              <a:ext uri="{FF2B5EF4-FFF2-40B4-BE49-F238E27FC236}">
                <a16:creationId xmlns:a16="http://schemas.microsoft.com/office/drawing/2014/main" id="{35180FCE-52BC-BF9B-14B4-90AAE9D2CC89}"/>
              </a:ext>
            </a:extLst>
          </p:cNvPr>
          <p:cNvSpPr/>
          <p:nvPr/>
        </p:nvSpPr>
        <p:spPr>
          <a:xfrm>
            <a:off x="338619" y="2064243"/>
            <a:ext cx="362613" cy="378871"/>
          </a:xfrm>
          <a:custGeom>
            <a:avLst/>
            <a:gdLst/>
            <a:ahLst/>
            <a:cxnLst/>
            <a:rect l="l" t="t" r="r" b="b"/>
            <a:pathLst>
              <a:path w="19273" h="17017" extrusionOk="0">
                <a:moveTo>
                  <a:pt x="5119" y="1"/>
                </a:moveTo>
                <a:cubicBezTo>
                  <a:pt x="2198" y="1"/>
                  <a:pt x="0" y="2389"/>
                  <a:pt x="0" y="5554"/>
                </a:cubicBezTo>
                <a:cubicBezTo>
                  <a:pt x="0" y="8974"/>
                  <a:pt x="2744" y="11311"/>
                  <a:pt x="6902" y="14855"/>
                </a:cubicBezTo>
                <a:cubicBezTo>
                  <a:pt x="7607" y="15458"/>
                  <a:pt x="8408" y="16138"/>
                  <a:pt x="9239" y="16867"/>
                </a:cubicBezTo>
                <a:cubicBezTo>
                  <a:pt x="9352" y="16966"/>
                  <a:pt x="9493" y="17016"/>
                  <a:pt x="9635" y="17016"/>
                </a:cubicBezTo>
                <a:cubicBezTo>
                  <a:pt x="9776" y="17016"/>
                  <a:pt x="9918" y="16966"/>
                  <a:pt x="10031" y="16867"/>
                </a:cubicBezTo>
                <a:cubicBezTo>
                  <a:pt x="10862" y="16138"/>
                  <a:pt x="11663" y="15458"/>
                  <a:pt x="12370" y="14855"/>
                </a:cubicBezTo>
                <a:cubicBezTo>
                  <a:pt x="16526" y="11314"/>
                  <a:pt x="19272" y="8974"/>
                  <a:pt x="19272" y="5554"/>
                </a:cubicBezTo>
                <a:cubicBezTo>
                  <a:pt x="19272" y="2389"/>
                  <a:pt x="17071" y="1"/>
                  <a:pt x="14153" y="1"/>
                </a:cubicBezTo>
                <a:cubicBezTo>
                  <a:pt x="13105" y="1"/>
                  <a:pt x="12148" y="332"/>
                  <a:pt x="11301" y="986"/>
                </a:cubicBezTo>
                <a:cubicBezTo>
                  <a:pt x="10491" y="1612"/>
                  <a:pt x="9952" y="2410"/>
                  <a:pt x="9636" y="2991"/>
                </a:cubicBezTo>
                <a:cubicBezTo>
                  <a:pt x="9317" y="2410"/>
                  <a:pt x="8778" y="1612"/>
                  <a:pt x="7968" y="986"/>
                </a:cubicBezTo>
                <a:cubicBezTo>
                  <a:pt x="7122" y="332"/>
                  <a:pt x="6164" y="1"/>
                  <a:pt x="5119" y="1"/>
                </a:cubicBezTo>
                <a:close/>
              </a:path>
            </a:pathLst>
          </a:custGeom>
          <a:solidFill>
            <a:schemeClr val="accent5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5BC782-8895-5FAD-D956-4724E4B8BAFD}"/>
              </a:ext>
            </a:extLst>
          </p:cNvPr>
          <p:cNvSpPr txBox="1"/>
          <p:nvPr/>
        </p:nvSpPr>
        <p:spPr>
          <a:xfrm>
            <a:off x="849968" y="1815056"/>
            <a:ext cx="824722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axit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400" b="0" i="0" dirty="0">
                <a:solidFill>
                  <a:schemeClr val="tx1"/>
                </a:solidFill>
                <a:effectLst/>
                <a:latin typeface="+mj-lt"/>
              </a:rPr>
              <a:t>muối crom(III) có tính oxi hoá và dễ bị những chất khử như Zn khử thành muối crom(II):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OpenSans"/>
              </a:rPr>
              <a:t/>
            </a:r>
            <a:br>
              <a:rPr lang="vi-VN" sz="3200" b="0" i="0" dirty="0">
                <a:solidFill>
                  <a:schemeClr val="tx1"/>
                </a:solidFill>
                <a:effectLst/>
                <a:latin typeface="OpenSans"/>
              </a:rPr>
            </a:br>
            <a:r>
              <a:rPr lang="vi-VN" sz="3200" b="0" i="0" dirty="0">
                <a:solidFill>
                  <a:schemeClr val="tx1"/>
                </a:solidFill>
                <a:effectLst/>
                <a:latin typeface="OpenSans"/>
              </a:rPr>
              <a:t/>
            </a:r>
            <a:br>
              <a:rPr lang="vi-VN" sz="3200" b="0" i="0" dirty="0">
                <a:solidFill>
                  <a:schemeClr val="tx1"/>
                </a:solidFill>
                <a:effectLst/>
                <a:latin typeface="OpenSans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B8FEC5-BB9B-1CCB-F814-A6FB6D0E2015}"/>
              </a:ext>
            </a:extLst>
          </p:cNvPr>
          <p:cNvSpPr txBox="1"/>
          <p:nvPr/>
        </p:nvSpPr>
        <p:spPr>
          <a:xfrm>
            <a:off x="2534070" y="2665619"/>
            <a:ext cx="3551274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2CrCl</a:t>
            </a:r>
            <a:r>
              <a:rPr lang="en-US" sz="200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Zn 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2CrCl</a:t>
            </a:r>
            <a:r>
              <a:rPr lang="en-US" sz="200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ZnCl</a:t>
            </a:r>
            <a:r>
              <a:rPr lang="en-US" sz="200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A6BB9E-921B-316C-B24E-4546E67E0223}"/>
              </a:ext>
            </a:extLst>
          </p:cNvPr>
          <p:cNvSpPr txBox="1"/>
          <p:nvPr/>
        </p:nvSpPr>
        <p:spPr>
          <a:xfrm>
            <a:off x="4130544" y="3449600"/>
            <a:ext cx="1754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8E7D25-9D16-BFCB-D99C-D1AB4EF01B0A}"/>
              </a:ext>
            </a:extLst>
          </p:cNvPr>
          <p:cNvSpPr txBox="1"/>
          <p:nvPr/>
        </p:nvSpPr>
        <p:spPr>
          <a:xfrm>
            <a:off x="2647505" y="2507716"/>
            <a:ext cx="393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+3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7A5F8E-DD95-E394-9449-975C6B841DC3}"/>
              </a:ext>
            </a:extLst>
          </p:cNvPr>
          <p:cNvSpPr txBox="1"/>
          <p:nvPr/>
        </p:nvSpPr>
        <p:spPr>
          <a:xfrm>
            <a:off x="3615069" y="2500042"/>
            <a:ext cx="361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6F1458-E50C-52A5-AF02-5C7D536A3C6E}"/>
              </a:ext>
            </a:extLst>
          </p:cNvPr>
          <p:cNvSpPr txBox="1"/>
          <p:nvPr/>
        </p:nvSpPr>
        <p:spPr>
          <a:xfrm>
            <a:off x="4284863" y="2507716"/>
            <a:ext cx="393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+2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A42EDC-3EDC-FB01-1222-2E5E509927C9}"/>
              </a:ext>
            </a:extLst>
          </p:cNvPr>
          <p:cNvSpPr txBox="1"/>
          <p:nvPr/>
        </p:nvSpPr>
        <p:spPr>
          <a:xfrm>
            <a:off x="5123670" y="2507716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+2</a:t>
            </a:r>
          </a:p>
        </p:txBody>
      </p:sp>
      <p:sp>
        <p:nvSpPr>
          <p:cNvPr id="27" name="Google Shape;944;p34">
            <a:extLst>
              <a:ext uri="{FF2B5EF4-FFF2-40B4-BE49-F238E27FC236}">
                <a16:creationId xmlns:a16="http://schemas.microsoft.com/office/drawing/2014/main" id="{B0A64DE1-9359-624C-C21C-A9E6F97911BB}"/>
              </a:ext>
            </a:extLst>
          </p:cNvPr>
          <p:cNvSpPr/>
          <p:nvPr/>
        </p:nvSpPr>
        <p:spPr>
          <a:xfrm>
            <a:off x="152427" y="3033383"/>
            <a:ext cx="725149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EE11E9-B217-3C20-C8D0-C700DD97839C}"/>
              </a:ext>
            </a:extLst>
          </p:cNvPr>
          <p:cNvSpPr txBox="1"/>
          <p:nvPr/>
        </p:nvSpPr>
        <p:spPr>
          <a:xfrm>
            <a:off x="878259" y="3021458"/>
            <a:ext cx="82189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bazơ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crom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(III)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crom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(VI):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1800" dirty="0"/>
          </a:p>
        </p:txBody>
      </p:sp>
      <p:sp>
        <p:nvSpPr>
          <p:cNvPr id="29" name="Google Shape;5794;p63">
            <a:extLst>
              <a:ext uri="{FF2B5EF4-FFF2-40B4-BE49-F238E27FC236}">
                <a16:creationId xmlns:a16="http://schemas.microsoft.com/office/drawing/2014/main" id="{544F78CB-359E-7B97-A21F-0725BFA1A723}"/>
              </a:ext>
            </a:extLst>
          </p:cNvPr>
          <p:cNvSpPr/>
          <p:nvPr/>
        </p:nvSpPr>
        <p:spPr>
          <a:xfrm>
            <a:off x="295502" y="3052260"/>
            <a:ext cx="438997" cy="369039"/>
          </a:xfrm>
          <a:custGeom>
            <a:avLst/>
            <a:gdLst/>
            <a:ahLst/>
            <a:cxnLst/>
            <a:rect l="l" t="t" r="r" b="b"/>
            <a:pathLst>
              <a:path w="15029" h="12634" extrusionOk="0">
                <a:moveTo>
                  <a:pt x="10155" y="885"/>
                </a:moveTo>
                <a:cubicBezTo>
                  <a:pt x="10393" y="885"/>
                  <a:pt x="10643" y="915"/>
                  <a:pt x="10901" y="977"/>
                </a:cubicBezTo>
                <a:cubicBezTo>
                  <a:pt x="10586" y="2332"/>
                  <a:pt x="9546" y="2994"/>
                  <a:pt x="8475" y="3025"/>
                </a:cubicBezTo>
                <a:lnTo>
                  <a:pt x="8444" y="3025"/>
                </a:lnTo>
                <a:cubicBezTo>
                  <a:pt x="8192" y="3025"/>
                  <a:pt x="7971" y="2994"/>
                  <a:pt x="7719" y="2899"/>
                </a:cubicBezTo>
                <a:cubicBezTo>
                  <a:pt x="8009" y="1661"/>
                  <a:pt x="8937" y="885"/>
                  <a:pt x="10155" y="885"/>
                </a:cubicBezTo>
                <a:close/>
                <a:moveTo>
                  <a:pt x="9924" y="4348"/>
                </a:moveTo>
                <a:cubicBezTo>
                  <a:pt x="10271" y="4443"/>
                  <a:pt x="11122" y="5262"/>
                  <a:pt x="11122" y="6648"/>
                </a:cubicBezTo>
                <a:cubicBezTo>
                  <a:pt x="11122" y="7247"/>
                  <a:pt x="10996" y="7845"/>
                  <a:pt x="10807" y="8381"/>
                </a:cubicBezTo>
                <a:cubicBezTo>
                  <a:pt x="10744" y="8538"/>
                  <a:pt x="10555" y="8664"/>
                  <a:pt x="10397" y="8664"/>
                </a:cubicBezTo>
                <a:cubicBezTo>
                  <a:pt x="10176" y="8664"/>
                  <a:pt x="9956" y="8475"/>
                  <a:pt x="9956" y="8223"/>
                </a:cubicBezTo>
                <a:cubicBezTo>
                  <a:pt x="9956" y="8066"/>
                  <a:pt x="10807" y="6050"/>
                  <a:pt x="9641" y="5136"/>
                </a:cubicBezTo>
                <a:cubicBezTo>
                  <a:pt x="9546" y="5073"/>
                  <a:pt x="9483" y="4947"/>
                  <a:pt x="9483" y="4789"/>
                </a:cubicBezTo>
                <a:cubicBezTo>
                  <a:pt x="9483" y="4569"/>
                  <a:pt x="9704" y="4348"/>
                  <a:pt x="9924" y="4348"/>
                </a:cubicBezTo>
                <a:close/>
                <a:moveTo>
                  <a:pt x="10176" y="1"/>
                </a:moveTo>
                <a:cubicBezTo>
                  <a:pt x="8948" y="1"/>
                  <a:pt x="7688" y="631"/>
                  <a:pt x="7089" y="2048"/>
                </a:cubicBezTo>
                <a:cubicBezTo>
                  <a:pt x="6711" y="1450"/>
                  <a:pt x="6270" y="1166"/>
                  <a:pt x="5734" y="914"/>
                </a:cubicBezTo>
                <a:cubicBezTo>
                  <a:pt x="5659" y="879"/>
                  <a:pt x="5588" y="863"/>
                  <a:pt x="5522" y="863"/>
                </a:cubicBezTo>
                <a:cubicBezTo>
                  <a:pt x="5118" y="863"/>
                  <a:pt x="4923" y="1449"/>
                  <a:pt x="5356" y="1639"/>
                </a:cubicBezTo>
                <a:cubicBezTo>
                  <a:pt x="5986" y="1954"/>
                  <a:pt x="6459" y="2363"/>
                  <a:pt x="6711" y="3151"/>
                </a:cubicBezTo>
                <a:cubicBezTo>
                  <a:pt x="6207" y="2836"/>
                  <a:pt x="5797" y="2489"/>
                  <a:pt x="5199" y="2489"/>
                </a:cubicBezTo>
                <a:cubicBezTo>
                  <a:pt x="4537" y="2521"/>
                  <a:pt x="3718" y="2868"/>
                  <a:pt x="2993" y="3529"/>
                </a:cubicBezTo>
                <a:cubicBezTo>
                  <a:pt x="0" y="6491"/>
                  <a:pt x="3182" y="12634"/>
                  <a:pt x="5514" y="12634"/>
                </a:cubicBezTo>
                <a:cubicBezTo>
                  <a:pt x="5829" y="12634"/>
                  <a:pt x="6144" y="12571"/>
                  <a:pt x="6427" y="12350"/>
                </a:cubicBezTo>
                <a:cubicBezTo>
                  <a:pt x="6821" y="12098"/>
                  <a:pt x="7050" y="11972"/>
                  <a:pt x="7278" y="11972"/>
                </a:cubicBezTo>
                <a:cubicBezTo>
                  <a:pt x="7506" y="11972"/>
                  <a:pt x="7735" y="12098"/>
                  <a:pt x="8129" y="12350"/>
                </a:cubicBezTo>
                <a:cubicBezTo>
                  <a:pt x="8412" y="12571"/>
                  <a:pt x="8727" y="12634"/>
                  <a:pt x="9042" y="12634"/>
                </a:cubicBezTo>
                <a:cubicBezTo>
                  <a:pt x="11594" y="12634"/>
                  <a:pt x="15028" y="5325"/>
                  <a:pt x="10712" y="2899"/>
                </a:cubicBezTo>
                <a:cubicBezTo>
                  <a:pt x="11405" y="2237"/>
                  <a:pt x="11815" y="1261"/>
                  <a:pt x="11815" y="662"/>
                </a:cubicBezTo>
                <a:cubicBezTo>
                  <a:pt x="11815" y="505"/>
                  <a:pt x="11720" y="347"/>
                  <a:pt x="11563" y="284"/>
                </a:cubicBezTo>
                <a:cubicBezTo>
                  <a:pt x="11090" y="127"/>
                  <a:pt x="10649" y="1"/>
                  <a:pt x="10176" y="1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0FB03E-4F26-5023-0C79-BFDBD2D89503}"/>
              </a:ext>
            </a:extLst>
          </p:cNvPr>
          <p:cNvSpPr txBox="1"/>
          <p:nvPr/>
        </p:nvSpPr>
        <p:spPr>
          <a:xfrm>
            <a:off x="1626722" y="3896919"/>
            <a:ext cx="6103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2NaCrO</a:t>
            </a:r>
            <a:r>
              <a:rPr lang="en-US" sz="180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+ 3Br</a:t>
            </a:r>
            <a:r>
              <a:rPr lang="en-US" sz="180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+ 8NaOH 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2Na</a:t>
            </a:r>
            <a:r>
              <a:rPr lang="en-US" sz="180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CrO</a:t>
            </a:r>
            <a:r>
              <a:rPr lang="en-US" sz="180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+ 6NaBr + 4H</a:t>
            </a:r>
            <a:r>
              <a:rPr lang="en-US" sz="180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2A9889-3D96-DEA7-11C1-5ACDDF16EA0B}"/>
              </a:ext>
            </a:extLst>
          </p:cNvPr>
          <p:cNvSpPr txBox="1"/>
          <p:nvPr/>
        </p:nvSpPr>
        <p:spPr>
          <a:xfrm>
            <a:off x="1951075" y="3741297"/>
            <a:ext cx="5241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+3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1D0661-0C06-9221-6256-296CDB0AFAA2}"/>
              </a:ext>
            </a:extLst>
          </p:cNvPr>
          <p:cNvSpPr txBox="1"/>
          <p:nvPr/>
        </p:nvSpPr>
        <p:spPr>
          <a:xfrm>
            <a:off x="4796848" y="3709778"/>
            <a:ext cx="5241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+6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C0CE8A9-C32B-04E0-CB13-FDFA706C13A5}"/>
              </a:ext>
            </a:extLst>
          </p:cNvPr>
          <p:cNvSpPr txBox="1"/>
          <p:nvPr/>
        </p:nvSpPr>
        <p:spPr>
          <a:xfrm>
            <a:off x="2892578" y="3745023"/>
            <a:ext cx="52524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D987BC-7F71-BEEF-121D-B5602A38A0A2}"/>
              </a:ext>
            </a:extLst>
          </p:cNvPr>
          <p:cNvSpPr txBox="1"/>
          <p:nvPr/>
        </p:nvSpPr>
        <p:spPr>
          <a:xfrm>
            <a:off x="5994887" y="3770387"/>
            <a:ext cx="52524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905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/>
      <p:bldP spid="17" grpId="0" animBg="1"/>
      <p:bldP spid="18" grpId="0" animBg="1"/>
      <p:bldP spid="19" grpId="0"/>
      <p:bldP spid="20" grpId="0"/>
      <p:bldP spid="22" grpId="0"/>
      <p:bldP spid="23" grpId="0"/>
      <p:bldP spid="24" grpId="0"/>
      <p:bldP spid="25" grpId="0"/>
      <p:bldP spid="27" grpId="0" animBg="1"/>
      <p:bldP spid="28" grpId="0"/>
      <p:bldP spid="29" grpId="0" animBg="1"/>
      <p:bldP spid="30" grpId="0"/>
      <p:bldP spid="33" grpId="0"/>
      <p:bldP spid="35" grpId="0"/>
      <p:bldP spid="37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34"/>
          <p:cNvSpPr/>
          <p:nvPr/>
        </p:nvSpPr>
        <p:spPr>
          <a:xfrm>
            <a:off x="1348197" y="2869577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5" name="Google Shape;945;p34"/>
          <p:cNvSpPr/>
          <p:nvPr/>
        </p:nvSpPr>
        <p:spPr>
          <a:xfrm>
            <a:off x="1348195" y="1570273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6" name="Google Shape;946;p34"/>
          <p:cNvSpPr txBox="1">
            <a:spLocks noGrp="1"/>
          </p:cNvSpPr>
          <p:nvPr>
            <p:ph type="title"/>
          </p:nvPr>
        </p:nvSpPr>
        <p:spPr>
          <a:xfrm>
            <a:off x="691191" y="-104684"/>
            <a:ext cx="77175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chemeClr val="lt2"/>
                </a:highlight>
                <a:latin typeface="Imprint MT Shadow" panose="04020605060303030202" pitchFamily="82" charset="0"/>
              </a:rPr>
              <a:t>IV. Hợp </a:t>
            </a:r>
            <a:r>
              <a:rPr lang="en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chemeClr val="lt2"/>
                </a:highlight>
                <a:latin typeface="Imprint MT Shadow" panose="04020605060303030202" pitchFamily="82" charset="0"/>
              </a:rPr>
              <a:t>chất </a:t>
            </a:r>
            <a:r>
              <a:rPr lang="en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chemeClr val="lt2"/>
                </a:highlight>
                <a:latin typeface="Imprint MT Shadow" panose="04020605060303030202" pitchFamily="82" charset="0"/>
              </a:rPr>
              <a:t>crom</a:t>
            </a:r>
            <a:endParaRPr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chemeClr val="lt2"/>
              </a:highlight>
              <a:latin typeface="Imprint MT Shadow" panose="04020605060303030202" pitchFamily="82" charset="0"/>
            </a:endParaRPr>
          </a:p>
        </p:txBody>
      </p:sp>
      <p:sp>
        <p:nvSpPr>
          <p:cNvPr id="947" name="Google Shape;947;p34"/>
          <p:cNvSpPr txBox="1">
            <a:spLocks noGrp="1"/>
          </p:cNvSpPr>
          <p:nvPr>
            <p:ph type="subTitle" idx="1"/>
          </p:nvPr>
        </p:nvSpPr>
        <p:spPr>
          <a:xfrm>
            <a:off x="2726843" y="1533337"/>
            <a:ext cx="46521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i="1" dirty="0">
                <a:latin typeface="Rockwell Condensed" panose="02060603050405020104" pitchFamily="18" charset="0"/>
              </a:rPr>
              <a:t>Crom </a:t>
            </a:r>
            <a:r>
              <a:rPr lang="en" sz="3200" i="1" dirty="0" smtClean="0">
                <a:latin typeface="Rockwell Condensed" panose="02060603050405020104" pitchFamily="18" charset="0"/>
              </a:rPr>
              <a:t>(VI) </a:t>
            </a:r>
            <a:r>
              <a:rPr lang="en" sz="3200" i="1" dirty="0">
                <a:latin typeface="Rockwell Condensed" panose="02060603050405020104" pitchFamily="18" charset="0"/>
              </a:rPr>
              <a:t>oxit</a:t>
            </a:r>
            <a:endParaRPr sz="3200" i="1" dirty="0">
              <a:latin typeface="Rockwell Condensed" panose="02060603050405020104" pitchFamily="18" charset="0"/>
            </a:endParaRPr>
          </a:p>
        </p:txBody>
      </p:sp>
      <p:sp>
        <p:nvSpPr>
          <p:cNvPr id="949" name="Google Shape;949;p34"/>
          <p:cNvSpPr txBox="1">
            <a:spLocks noGrp="1"/>
          </p:cNvSpPr>
          <p:nvPr>
            <p:ph type="subTitle" idx="3"/>
          </p:nvPr>
        </p:nvSpPr>
        <p:spPr>
          <a:xfrm>
            <a:off x="2774962" y="2819623"/>
            <a:ext cx="46521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i="1" dirty="0">
                <a:latin typeface="Rockwell Condensed" panose="02060603050405020104" pitchFamily="18" charset="0"/>
              </a:rPr>
              <a:t>Muối crom </a:t>
            </a:r>
            <a:r>
              <a:rPr lang="en" sz="3200" i="1" dirty="0" smtClean="0">
                <a:latin typeface="Rockwell Condensed" panose="02060603050405020104" pitchFamily="18" charset="0"/>
              </a:rPr>
              <a:t>(VI)</a:t>
            </a:r>
            <a:endParaRPr sz="3200" i="1" dirty="0">
              <a:latin typeface="Rockwell Condensed" panose="02060603050405020104" pitchFamily="18" charset="0"/>
            </a:endParaRPr>
          </a:p>
        </p:txBody>
      </p:sp>
      <p:sp>
        <p:nvSpPr>
          <p:cNvPr id="951" name="Google Shape;951;p34"/>
          <p:cNvSpPr txBox="1">
            <a:spLocks noGrp="1"/>
          </p:cNvSpPr>
          <p:nvPr>
            <p:ph type="title" idx="5"/>
          </p:nvPr>
        </p:nvSpPr>
        <p:spPr>
          <a:xfrm>
            <a:off x="1574021" y="1584968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953" name="Google Shape;953;p34"/>
          <p:cNvSpPr txBox="1">
            <a:spLocks noGrp="1"/>
          </p:cNvSpPr>
          <p:nvPr>
            <p:ph type="title" idx="7"/>
          </p:nvPr>
        </p:nvSpPr>
        <p:spPr>
          <a:xfrm>
            <a:off x="1574021" y="2902313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02</a:t>
            </a:r>
            <a:endParaRPr dirty="0"/>
          </a:p>
        </p:txBody>
      </p:sp>
      <p:grpSp>
        <p:nvGrpSpPr>
          <p:cNvPr id="959" name="Google Shape;959;p34"/>
          <p:cNvGrpSpPr/>
          <p:nvPr/>
        </p:nvGrpSpPr>
        <p:grpSpPr>
          <a:xfrm>
            <a:off x="-1600656" y="370363"/>
            <a:ext cx="3024935" cy="774314"/>
            <a:chOff x="1644675" y="3268375"/>
            <a:chExt cx="1276775" cy="326825"/>
          </a:xfrm>
        </p:grpSpPr>
        <p:sp>
          <p:nvSpPr>
            <p:cNvPr id="960" name="Google Shape;960;p34"/>
            <p:cNvSpPr/>
            <p:nvPr/>
          </p:nvSpPr>
          <p:spPr>
            <a:xfrm>
              <a:off x="1644675" y="3330325"/>
              <a:ext cx="1200050" cy="264875"/>
            </a:xfrm>
            <a:custGeom>
              <a:avLst/>
              <a:gdLst/>
              <a:ahLst/>
              <a:cxnLst/>
              <a:rect l="l" t="t" r="r" b="b"/>
              <a:pathLst>
                <a:path w="48002" h="10595" extrusionOk="0">
                  <a:moveTo>
                    <a:pt x="24318" y="1"/>
                  </a:moveTo>
                  <a:cubicBezTo>
                    <a:pt x="22684" y="34"/>
                    <a:pt x="21483" y="101"/>
                    <a:pt x="20315" y="334"/>
                  </a:cubicBezTo>
                  <a:cubicBezTo>
                    <a:pt x="18347" y="668"/>
                    <a:pt x="16379" y="1068"/>
                    <a:pt x="14478" y="1668"/>
                  </a:cubicBezTo>
                  <a:cubicBezTo>
                    <a:pt x="10408" y="2869"/>
                    <a:pt x="6572" y="4704"/>
                    <a:pt x="2903" y="7172"/>
                  </a:cubicBezTo>
                  <a:cubicBezTo>
                    <a:pt x="1969" y="7773"/>
                    <a:pt x="1035" y="8507"/>
                    <a:pt x="301" y="9407"/>
                  </a:cubicBezTo>
                  <a:cubicBezTo>
                    <a:pt x="67" y="9674"/>
                    <a:pt x="1" y="9874"/>
                    <a:pt x="67" y="10208"/>
                  </a:cubicBezTo>
                  <a:cubicBezTo>
                    <a:pt x="126" y="10481"/>
                    <a:pt x="162" y="10595"/>
                    <a:pt x="248" y="10595"/>
                  </a:cubicBezTo>
                  <a:cubicBezTo>
                    <a:pt x="310" y="10595"/>
                    <a:pt x="396" y="10538"/>
                    <a:pt x="534" y="10441"/>
                  </a:cubicBezTo>
                  <a:cubicBezTo>
                    <a:pt x="1135" y="10041"/>
                    <a:pt x="1702" y="9674"/>
                    <a:pt x="2302" y="9240"/>
                  </a:cubicBezTo>
                  <a:cubicBezTo>
                    <a:pt x="5771" y="6772"/>
                    <a:pt x="9341" y="4871"/>
                    <a:pt x="13210" y="3603"/>
                  </a:cubicBezTo>
                  <a:cubicBezTo>
                    <a:pt x="15345" y="2936"/>
                    <a:pt x="17480" y="2269"/>
                    <a:pt x="19648" y="1935"/>
                  </a:cubicBezTo>
                  <a:cubicBezTo>
                    <a:pt x="21096" y="1704"/>
                    <a:pt x="22557" y="1606"/>
                    <a:pt x="24024" y="1606"/>
                  </a:cubicBezTo>
                  <a:cubicBezTo>
                    <a:pt x="24888" y="1606"/>
                    <a:pt x="25754" y="1640"/>
                    <a:pt x="26620" y="1702"/>
                  </a:cubicBezTo>
                  <a:cubicBezTo>
                    <a:pt x="29222" y="1869"/>
                    <a:pt x="31790" y="2436"/>
                    <a:pt x="34325" y="3236"/>
                  </a:cubicBezTo>
                  <a:cubicBezTo>
                    <a:pt x="38128" y="4404"/>
                    <a:pt x="41697" y="6205"/>
                    <a:pt x="45133" y="8440"/>
                  </a:cubicBezTo>
                  <a:cubicBezTo>
                    <a:pt x="45900" y="9007"/>
                    <a:pt x="46801" y="8940"/>
                    <a:pt x="47635" y="9007"/>
                  </a:cubicBezTo>
                  <a:cubicBezTo>
                    <a:pt x="47735" y="9007"/>
                    <a:pt x="47902" y="8907"/>
                    <a:pt x="47968" y="8740"/>
                  </a:cubicBezTo>
                  <a:cubicBezTo>
                    <a:pt x="48002" y="8573"/>
                    <a:pt x="47902" y="8440"/>
                    <a:pt x="47801" y="8340"/>
                  </a:cubicBezTo>
                  <a:cubicBezTo>
                    <a:pt x="47701" y="8240"/>
                    <a:pt x="47635" y="8206"/>
                    <a:pt x="47535" y="8106"/>
                  </a:cubicBezTo>
                  <a:cubicBezTo>
                    <a:pt x="45200" y="6405"/>
                    <a:pt x="42798" y="5037"/>
                    <a:pt x="40229" y="3837"/>
                  </a:cubicBezTo>
                  <a:cubicBezTo>
                    <a:pt x="37227" y="2402"/>
                    <a:pt x="34192" y="1402"/>
                    <a:pt x="31056" y="734"/>
                  </a:cubicBezTo>
                  <a:cubicBezTo>
                    <a:pt x="28688" y="234"/>
                    <a:pt x="26286" y="1"/>
                    <a:pt x="24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2578675" y="3268375"/>
              <a:ext cx="342775" cy="306550"/>
            </a:xfrm>
            <a:custGeom>
              <a:avLst/>
              <a:gdLst/>
              <a:ahLst/>
              <a:cxnLst/>
              <a:rect l="l" t="t" r="r" b="b"/>
              <a:pathLst>
                <a:path w="13711" h="12262" extrusionOk="0">
                  <a:moveTo>
                    <a:pt x="2000" y="1"/>
                  </a:moveTo>
                  <a:cubicBezTo>
                    <a:pt x="1849" y="1"/>
                    <a:pt x="1674" y="5"/>
                    <a:pt x="1468" y="10"/>
                  </a:cubicBezTo>
                  <a:cubicBezTo>
                    <a:pt x="1001" y="10"/>
                    <a:pt x="935" y="377"/>
                    <a:pt x="768" y="711"/>
                  </a:cubicBezTo>
                  <a:cubicBezTo>
                    <a:pt x="634" y="1011"/>
                    <a:pt x="868" y="1144"/>
                    <a:pt x="1001" y="1311"/>
                  </a:cubicBezTo>
                  <a:cubicBezTo>
                    <a:pt x="1735" y="2178"/>
                    <a:pt x="2569" y="2979"/>
                    <a:pt x="3370" y="3746"/>
                  </a:cubicBezTo>
                  <a:cubicBezTo>
                    <a:pt x="5638" y="5981"/>
                    <a:pt x="7840" y="8183"/>
                    <a:pt x="10008" y="10484"/>
                  </a:cubicBezTo>
                  <a:cubicBezTo>
                    <a:pt x="10141" y="10584"/>
                    <a:pt x="10308" y="10684"/>
                    <a:pt x="10341" y="10985"/>
                  </a:cubicBezTo>
                  <a:cubicBezTo>
                    <a:pt x="10275" y="10951"/>
                    <a:pt x="10225" y="10935"/>
                    <a:pt x="10179" y="10935"/>
                  </a:cubicBezTo>
                  <a:cubicBezTo>
                    <a:pt x="10133" y="10935"/>
                    <a:pt x="10091" y="10951"/>
                    <a:pt x="10041" y="10985"/>
                  </a:cubicBezTo>
                  <a:cubicBezTo>
                    <a:pt x="9341" y="10851"/>
                    <a:pt x="8640" y="10718"/>
                    <a:pt x="7873" y="10651"/>
                  </a:cubicBezTo>
                  <a:cubicBezTo>
                    <a:pt x="5972" y="10484"/>
                    <a:pt x="4070" y="10284"/>
                    <a:pt x="2169" y="10151"/>
                  </a:cubicBezTo>
                  <a:cubicBezTo>
                    <a:pt x="2092" y="10137"/>
                    <a:pt x="2017" y="10130"/>
                    <a:pt x="1943" y="10130"/>
                  </a:cubicBezTo>
                  <a:cubicBezTo>
                    <a:pt x="1664" y="10130"/>
                    <a:pt x="1406" y="10226"/>
                    <a:pt x="1168" y="10384"/>
                  </a:cubicBezTo>
                  <a:cubicBezTo>
                    <a:pt x="901" y="10518"/>
                    <a:pt x="701" y="10684"/>
                    <a:pt x="501" y="10818"/>
                  </a:cubicBezTo>
                  <a:cubicBezTo>
                    <a:pt x="167" y="10985"/>
                    <a:pt x="34" y="11251"/>
                    <a:pt x="34" y="11652"/>
                  </a:cubicBezTo>
                  <a:cubicBezTo>
                    <a:pt x="1" y="12152"/>
                    <a:pt x="1" y="12185"/>
                    <a:pt x="401" y="12185"/>
                  </a:cubicBezTo>
                  <a:lnTo>
                    <a:pt x="4471" y="12185"/>
                  </a:lnTo>
                  <a:cubicBezTo>
                    <a:pt x="5138" y="12185"/>
                    <a:pt x="5805" y="12177"/>
                    <a:pt x="6472" y="12177"/>
                  </a:cubicBezTo>
                  <a:cubicBezTo>
                    <a:pt x="7139" y="12177"/>
                    <a:pt x="7806" y="12185"/>
                    <a:pt x="8473" y="12219"/>
                  </a:cubicBezTo>
                  <a:cubicBezTo>
                    <a:pt x="8871" y="12247"/>
                    <a:pt x="9271" y="12261"/>
                    <a:pt x="9672" y="12261"/>
                  </a:cubicBezTo>
                  <a:cubicBezTo>
                    <a:pt x="10718" y="12261"/>
                    <a:pt x="11773" y="12160"/>
                    <a:pt x="12810" y="11919"/>
                  </a:cubicBezTo>
                  <a:cubicBezTo>
                    <a:pt x="12977" y="11885"/>
                    <a:pt x="13177" y="11852"/>
                    <a:pt x="13344" y="11752"/>
                  </a:cubicBezTo>
                  <a:cubicBezTo>
                    <a:pt x="13644" y="11585"/>
                    <a:pt x="13710" y="11251"/>
                    <a:pt x="13544" y="10918"/>
                  </a:cubicBezTo>
                  <a:cubicBezTo>
                    <a:pt x="13410" y="10718"/>
                    <a:pt x="13310" y="10551"/>
                    <a:pt x="13143" y="10384"/>
                  </a:cubicBezTo>
                  <a:cubicBezTo>
                    <a:pt x="11642" y="8716"/>
                    <a:pt x="10141" y="7082"/>
                    <a:pt x="8540" y="5547"/>
                  </a:cubicBezTo>
                  <a:cubicBezTo>
                    <a:pt x="6972" y="4013"/>
                    <a:pt x="5371" y="2512"/>
                    <a:pt x="3803" y="977"/>
                  </a:cubicBezTo>
                  <a:cubicBezTo>
                    <a:pt x="2957" y="131"/>
                    <a:pt x="2827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2" name="Google Shape;962;p34"/>
          <p:cNvGrpSpPr/>
          <p:nvPr/>
        </p:nvGrpSpPr>
        <p:grpSpPr>
          <a:xfrm rot="6657586">
            <a:off x="7447326" y="-377468"/>
            <a:ext cx="1678077" cy="2255781"/>
            <a:chOff x="1618800" y="-1482250"/>
            <a:chExt cx="2384550" cy="2738350"/>
          </a:xfrm>
        </p:grpSpPr>
        <p:sp>
          <p:nvSpPr>
            <p:cNvPr id="963" name="Google Shape;963;p34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946;p34"/>
          <p:cNvSpPr txBox="1">
            <a:spLocks noGrp="1"/>
          </p:cNvSpPr>
          <p:nvPr>
            <p:ph type="title"/>
          </p:nvPr>
        </p:nvSpPr>
        <p:spPr>
          <a:xfrm>
            <a:off x="787256" y="762097"/>
            <a:ext cx="77175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chemeClr val="lt2"/>
                </a:highlight>
                <a:latin typeface="Imprint MT Shadow" panose="04020605060303030202" pitchFamily="82" charset="0"/>
              </a:rPr>
              <a:t>Hợp </a:t>
            </a:r>
            <a:r>
              <a:rPr lang="en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chemeClr val="lt2"/>
                </a:highlight>
                <a:latin typeface="Imprint MT Shadow" panose="04020605060303030202" pitchFamily="82" charset="0"/>
              </a:rPr>
              <a:t>chất crom </a:t>
            </a:r>
            <a:r>
              <a:rPr lang="en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chemeClr val="lt2"/>
                </a:highlight>
                <a:latin typeface="Imprint MT Shadow" panose="04020605060303030202" pitchFamily="82" charset="0"/>
              </a:rPr>
              <a:t>(VI)</a:t>
            </a:r>
            <a:endParaRPr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chemeClr val="lt2"/>
              </a:highlight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9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" grpId="0" animBg="1"/>
      <p:bldP spid="945" grpId="0" animBg="1"/>
      <p:bldP spid="946" grpId="0"/>
      <p:bldP spid="947" grpId="0" build="p"/>
      <p:bldP spid="949" grpId="0" build="p"/>
      <p:bldP spid="951" grpId="0"/>
      <p:bldP spid="953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2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+mj-lt"/>
              </a:rPr>
              <a:t>2</a:t>
            </a:r>
            <a:r>
              <a:rPr lang="vi-VN" dirty="0" smtClean="0">
                <a:latin typeface="+mj-lt"/>
              </a:rPr>
              <a:t>. Hợp chất Crom (VI)</a:t>
            </a:r>
            <a:endParaRPr dirty="0">
              <a:latin typeface="+mj-lt"/>
            </a:endParaRPr>
          </a:p>
        </p:txBody>
      </p:sp>
      <p:sp>
        <p:nvSpPr>
          <p:cNvPr id="660" name="Google Shape;660;p42"/>
          <p:cNvSpPr/>
          <p:nvPr/>
        </p:nvSpPr>
        <p:spPr>
          <a:xfrm>
            <a:off x="5840538" y="44841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661" name="Google Shape;661;p42"/>
          <p:cNvSpPr/>
          <p:nvPr/>
        </p:nvSpPr>
        <p:spPr>
          <a:xfrm>
            <a:off x="1767863" y="44841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662" name="Google Shape;662;p42"/>
          <p:cNvSpPr/>
          <p:nvPr/>
        </p:nvSpPr>
        <p:spPr>
          <a:xfrm>
            <a:off x="1767863" y="13459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grpSp>
        <p:nvGrpSpPr>
          <p:cNvPr id="663" name="Google Shape;663;p42"/>
          <p:cNvGrpSpPr/>
          <p:nvPr/>
        </p:nvGrpSpPr>
        <p:grpSpPr>
          <a:xfrm>
            <a:off x="5625050" y="1427250"/>
            <a:ext cx="865275" cy="113750"/>
            <a:chOff x="5625050" y="1427250"/>
            <a:chExt cx="865275" cy="113750"/>
          </a:xfrm>
        </p:grpSpPr>
        <p:sp>
          <p:nvSpPr>
            <p:cNvPr id="664" name="Google Shape;664;p42"/>
            <p:cNvSpPr/>
            <p:nvPr/>
          </p:nvSpPr>
          <p:spPr>
            <a:xfrm>
              <a:off x="5625050" y="1540975"/>
              <a:ext cx="649800" cy="25"/>
            </a:xfrm>
            <a:custGeom>
              <a:avLst/>
              <a:gdLst/>
              <a:ahLst/>
              <a:cxnLst/>
              <a:rect l="l" t="t" r="r" b="b"/>
              <a:pathLst>
                <a:path w="25992" h="1" fill="none" extrusionOk="0">
                  <a:moveTo>
                    <a:pt x="0" y="1"/>
                  </a:moveTo>
                  <a:lnTo>
                    <a:pt x="2599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6107825" y="1427250"/>
              <a:ext cx="382500" cy="25"/>
            </a:xfrm>
            <a:custGeom>
              <a:avLst/>
              <a:gdLst/>
              <a:ahLst/>
              <a:cxnLst/>
              <a:rect l="l" t="t" r="r" b="b"/>
              <a:pathLst>
                <a:path w="15300" h="1" fill="none" extrusionOk="0">
                  <a:moveTo>
                    <a:pt x="15300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74681" y="1074483"/>
            <a:ext cx="42114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1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a)</a:t>
            </a:r>
            <a:r>
              <a:rPr kumimoji="0" lang="vi-VN" sz="3200" b="0" i="1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3200" b="0" i="1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Crom(VI) oxit – CrO</a:t>
            </a:r>
            <a:r>
              <a:rPr kumimoji="0" lang="vi-VN" sz="3200" b="0" i="1" u="sng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3</a:t>
            </a:r>
            <a:endParaRPr kumimoji="0" lang="en-US" sz="3200" b="0" i="1" u="sng" strike="noStrike" kern="0" cap="none" spc="0" normalizeH="0" baseline="-2500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58355" y="271463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.</a:t>
            </a: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1062" y="2455309"/>
            <a:ext cx="5532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- CrO</a:t>
            </a:r>
            <a:r>
              <a:rPr kumimoji="0" lang="vi-VN" sz="28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3</a:t>
            </a: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là chất rắn, </a:t>
            </a: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màu</a:t>
            </a:r>
            <a:r>
              <a:rPr kumimoji="0" lang="vi-VN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đỏ thẫm</a:t>
            </a:r>
            <a:endParaRPr kumimoji="0" lang="vi-VN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1" y="1737253"/>
            <a:ext cx="2494844" cy="245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4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9096" y="452781"/>
            <a:ext cx="80778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 smtClean="0">
                <a:solidFill>
                  <a:schemeClr val="tx1"/>
                </a:solidFill>
                <a:latin typeface="+mj-lt"/>
              </a:rPr>
              <a:t>- Là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một oxit axit, tác dụng với nước tạo ra axit</a:t>
            </a:r>
            <a:r>
              <a:rPr lang="vi-VN" sz="3200" dirty="0" smtClean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20800" y="1449459"/>
            <a:ext cx="73361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→ H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cromic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dirty="0" smtClean="0">
              <a:solidFill>
                <a:schemeClr val="tx1"/>
              </a:solidFill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2CrO</a:t>
            </a:r>
            <a:r>
              <a:rPr lang="en-US" sz="32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→ H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đicromic</a:t>
            </a:r>
            <a:r>
              <a:rPr lang="en-US" sz="3200" dirty="0" smtClean="0">
                <a:solidFill>
                  <a:schemeClr val="tx1"/>
                </a:solidFill>
              </a:rPr>
              <a:t>)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3822" y="3097637"/>
            <a:ext cx="8410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chemeClr val="tx1"/>
                </a:solidFill>
                <a:latin typeface="+mj-lt"/>
              </a:rPr>
              <a:t>- Có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tính oxi hoá mạnh: Một số chất hữu cơ và vô cơ (S, P, C, C</a:t>
            </a:r>
            <a:r>
              <a:rPr lang="vi-VN" sz="3200" baseline="-25000" dirty="0">
                <a:solidFill>
                  <a:schemeClr val="tx1"/>
                </a:solidFill>
                <a:latin typeface="+mj-lt"/>
              </a:rPr>
              <a:t>2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H</a:t>
            </a:r>
            <a:r>
              <a:rPr lang="vi-VN" sz="3200" baseline="-25000" dirty="0">
                <a:solidFill>
                  <a:schemeClr val="tx1"/>
                </a:solidFill>
                <a:latin typeface="+mj-lt"/>
              </a:rPr>
              <a:t>5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OH) bốc cháy khi </a:t>
            </a:r>
            <a:r>
              <a:rPr lang="vi-VN" sz="3200" dirty="0" smtClean="0">
                <a:solidFill>
                  <a:schemeClr val="tx1"/>
                </a:solidFill>
                <a:latin typeface="+mj-lt"/>
              </a:rPr>
              <a:t>tiếp xúc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với CrO</a:t>
            </a:r>
            <a:r>
              <a:rPr lang="vi-VN" sz="3200" baseline="-25000" dirty="0">
                <a:solidFill>
                  <a:schemeClr val="tx1"/>
                </a:solidFill>
                <a:latin typeface="+mj-lt"/>
              </a:rPr>
              <a:t>3</a:t>
            </a:r>
            <a:r>
              <a:rPr lang="vi-VN" sz="3200" dirty="0" smtClean="0">
                <a:solidFill>
                  <a:schemeClr val="tx1"/>
                </a:solidFill>
                <a:latin typeface="+mj-lt"/>
              </a:rPr>
              <a:t>.</a:t>
            </a:r>
            <a:endParaRPr lang="vi-VN" sz="3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529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2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+mj-lt"/>
              </a:rPr>
              <a:t>2</a:t>
            </a:r>
            <a:r>
              <a:rPr lang="vi-VN" dirty="0" smtClean="0">
                <a:latin typeface="+mj-lt"/>
              </a:rPr>
              <a:t>. Hợp chất Crom (VI)</a:t>
            </a:r>
            <a:endParaRPr dirty="0">
              <a:latin typeface="+mj-lt"/>
            </a:endParaRPr>
          </a:p>
        </p:txBody>
      </p:sp>
      <p:sp>
        <p:nvSpPr>
          <p:cNvPr id="660" name="Google Shape;660;p42"/>
          <p:cNvSpPr/>
          <p:nvPr/>
        </p:nvSpPr>
        <p:spPr>
          <a:xfrm>
            <a:off x="5840538" y="44841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661" name="Google Shape;661;p42"/>
          <p:cNvSpPr/>
          <p:nvPr/>
        </p:nvSpPr>
        <p:spPr>
          <a:xfrm>
            <a:off x="1767863" y="448412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662" name="Google Shape;662;p42"/>
          <p:cNvSpPr/>
          <p:nvPr/>
        </p:nvSpPr>
        <p:spPr>
          <a:xfrm>
            <a:off x="1767863" y="1345950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grpSp>
        <p:nvGrpSpPr>
          <p:cNvPr id="663" name="Google Shape;663;p42"/>
          <p:cNvGrpSpPr/>
          <p:nvPr/>
        </p:nvGrpSpPr>
        <p:grpSpPr>
          <a:xfrm>
            <a:off x="5625050" y="1427250"/>
            <a:ext cx="865275" cy="113750"/>
            <a:chOff x="5625050" y="1427250"/>
            <a:chExt cx="865275" cy="113750"/>
          </a:xfrm>
        </p:grpSpPr>
        <p:sp>
          <p:nvSpPr>
            <p:cNvPr id="664" name="Google Shape;664;p42"/>
            <p:cNvSpPr/>
            <p:nvPr/>
          </p:nvSpPr>
          <p:spPr>
            <a:xfrm>
              <a:off x="5625050" y="1540975"/>
              <a:ext cx="649800" cy="25"/>
            </a:xfrm>
            <a:custGeom>
              <a:avLst/>
              <a:gdLst/>
              <a:ahLst/>
              <a:cxnLst/>
              <a:rect l="l" t="t" r="r" b="b"/>
              <a:pathLst>
                <a:path w="25992" h="1" fill="none" extrusionOk="0">
                  <a:moveTo>
                    <a:pt x="0" y="1"/>
                  </a:moveTo>
                  <a:lnTo>
                    <a:pt x="2599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6107825" y="1427250"/>
              <a:ext cx="382500" cy="25"/>
            </a:xfrm>
            <a:custGeom>
              <a:avLst/>
              <a:gdLst/>
              <a:ahLst/>
              <a:cxnLst/>
              <a:rect l="l" t="t" r="r" b="b"/>
              <a:pathLst>
                <a:path w="15300" h="1" fill="none" extrusionOk="0">
                  <a:moveTo>
                    <a:pt x="15300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74681" y="1074483"/>
            <a:ext cx="32944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1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b</a:t>
            </a:r>
            <a:r>
              <a:rPr kumimoji="0" lang="vi-VN" sz="3200" b="0" i="1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)  Muối</a:t>
            </a:r>
            <a:r>
              <a:rPr kumimoji="0" lang="vi-VN" sz="3200" b="0" i="1" u="sng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3200" b="0" i="1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Crom(VI</a:t>
            </a:r>
            <a:r>
              <a:rPr kumimoji="0" lang="vi-VN" sz="3200" b="0" i="1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)</a:t>
            </a:r>
            <a:endParaRPr kumimoji="0" lang="en-US" sz="3200" b="0" i="1" u="sng" strike="noStrike" kern="0" cap="none" spc="0" normalizeH="0" baseline="-2500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1911" y="1749908"/>
            <a:ext cx="634435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endParaRPr lang="vi-VN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.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  <a:p>
            <a:r>
              <a:rPr lang="vi-VN" sz="1600" dirty="0" smtClean="0">
                <a:solidFill>
                  <a:schemeClr val="tx1"/>
                </a:solidFill>
                <a:latin typeface="+mj-lt"/>
              </a:rPr>
              <a:t>   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+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</a:t>
            </a:r>
            <a:r>
              <a:rPr lang="vi-VN" sz="3200" baseline="-25000" dirty="0" smtClean="0">
                <a:solidFill>
                  <a:schemeClr val="tx1"/>
                </a:solidFill>
                <a:latin typeface="+mj-lt"/>
              </a:rPr>
              <a:t>4</a:t>
            </a:r>
            <a:r>
              <a:rPr lang="vi-VN" sz="2800" baseline="30000" dirty="0" smtClean="0">
                <a:solidFill>
                  <a:schemeClr val="tx1"/>
                </a:solidFill>
                <a:latin typeface="+mj-lt"/>
              </a:rPr>
              <a:t>2-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) </a:t>
            </a:r>
            <a:endParaRPr lang="vi-VN" sz="2800" dirty="0" smtClean="0">
              <a:solidFill>
                <a:schemeClr val="tx1"/>
              </a:solidFill>
              <a:latin typeface="+mj-lt"/>
            </a:endParaRPr>
          </a:p>
          <a:p>
            <a:endParaRPr lang="vi-VN" sz="2800" dirty="0" smtClean="0">
              <a:solidFill>
                <a:schemeClr val="tx1"/>
              </a:solidFill>
              <a:latin typeface="+mj-lt"/>
            </a:endParaRPr>
          </a:p>
          <a:p>
            <a:r>
              <a:rPr lang="vi-VN" sz="2800" dirty="0" smtClean="0">
                <a:solidFill>
                  <a:schemeClr val="tx1"/>
                </a:solidFill>
                <a:latin typeface="+mj-lt"/>
              </a:rPr>
              <a:t>   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+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cam (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vi-VN" sz="3200" baseline="-25000" dirty="0" smtClean="0">
                <a:solidFill>
                  <a:schemeClr val="tx1"/>
                </a:solidFill>
                <a:latin typeface="+mj-lt"/>
              </a:rPr>
              <a:t>2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O</a:t>
            </a:r>
            <a:r>
              <a:rPr lang="vi-VN" sz="3200" baseline="-25000" dirty="0" smtClean="0">
                <a:solidFill>
                  <a:schemeClr val="tx1"/>
                </a:solidFill>
                <a:latin typeface="+mj-lt"/>
              </a:rPr>
              <a:t>7</a:t>
            </a:r>
            <a:r>
              <a:rPr lang="vi-VN" sz="2800" baseline="30000" dirty="0" smtClean="0">
                <a:solidFill>
                  <a:schemeClr val="tx1"/>
                </a:solidFill>
                <a:latin typeface="+mj-lt"/>
              </a:rPr>
              <a:t>2-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)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133" y="3510844"/>
            <a:ext cx="1632656" cy="1632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8173"/>
          <a:stretch/>
        </p:blipFill>
        <p:spPr>
          <a:xfrm>
            <a:off x="6844648" y="1840088"/>
            <a:ext cx="1570159" cy="128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5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51568" y="174171"/>
            <a:ext cx="8500532" cy="4353154"/>
            <a:chOff x="395112" y="585243"/>
            <a:chExt cx="8500532" cy="4353154"/>
          </a:xfrm>
        </p:grpSpPr>
        <p:grpSp>
          <p:nvGrpSpPr>
            <p:cNvPr id="16" name="Group 15"/>
            <p:cNvGrpSpPr/>
            <p:nvPr/>
          </p:nvGrpSpPr>
          <p:grpSpPr>
            <a:xfrm>
              <a:off x="395112" y="585243"/>
              <a:ext cx="8500532" cy="4278094"/>
              <a:chOff x="349956" y="619109"/>
              <a:chExt cx="8500532" cy="4278094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9956" y="619109"/>
                <a:ext cx="8500532" cy="427809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vi-VN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Các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muối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cromat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đicromat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oxi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hoá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mạnh</a:t>
                </a:r>
                <a:endParaRPr lang="vi-VN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Tx/>
                  <a:buChar char="-"/>
                </a:pPr>
                <a:endParaRPr lang="vi-VN" sz="2800" dirty="0" smtClean="0">
                  <a:solidFill>
                    <a:schemeClr val="tx1"/>
                  </a:solidFill>
                  <a:latin typeface="+mj-lt"/>
                </a:endParaRPr>
              </a:p>
              <a:p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40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</a:t>
                </a:r>
                <a:r>
                  <a:rPr lang="en-US" sz="40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200" baseline="30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+6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40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6Fe</a:t>
                </a:r>
                <a:r>
                  <a:rPr lang="vi-VN" sz="3200" baseline="30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en-US" sz="40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</a:t>
                </a:r>
                <a:r>
                  <a:rPr lang="en-US" sz="40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en-US" sz="32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vi-VN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3Fe</a:t>
                </a:r>
                <a:r>
                  <a:rPr lang="en-US" sz="40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200" baseline="30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3200" baseline="30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40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(SO</a:t>
                </a:r>
                <a:r>
                  <a:rPr lang="en-US" sz="32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40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endParaRPr lang="vi-VN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</a:t>
                </a:r>
                <a:r>
                  <a:rPr lang="en-US" sz="40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200" baseline="30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</a:t>
                </a:r>
                <a:r>
                  <a:rPr lang="vi-VN" sz="40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(SO</a:t>
                </a:r>
                <a:r>
                  <a:rPr lang="en-US" sz="32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40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K</a:t>
                </a:r>
                <a:r>
                  <a:rPr lang="en-US" sz="40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en-US" sz="40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</a:t>
                </a:r>
                <a:r>
                  <a:rPr lang="en-US" sz="40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vi-VN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vi-VN" sz="2800" dirty="0">
                  <a:solidFill>
                    <a:schemeClr val="tx1"/>
                  </a:solidFill>
                  <a:latin typeface="+mj-lt"/>
                </a:endParaRPr>
              </a:p>
              <a:p>
                <a:r>
                  <a:rPr lang="vi-VN" sz="2800" dirty="0" smtClean="0">
                    <a:solidFill>
                      <a:schemeClr val="tx1"/>
                    </a:solidFill>
                    <a:latin typeface="+mj-lt"/>
                  </a:rPr>
                  <a:t>-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dung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ion </a:t>
                </a:r>
                <a:r>
                  <a:rPr lang="vi-VN" sz="2800" dirty="0" smtClean="0">
                    <a:solidFill>
                      <a:schemeClr val="tx1"/>
                    </a:solidFill>
                    <a:latin typeface="+mj-lt"/>
                  </a:rPr>
                  <a:t>Cr</a:t>
                </a:r>
                <a:r>
                  <a:rPr lang="vi-VN" sz="2800" baseline="-25000" dirty="0" smtClean="0">
                    <a:solidFill>
                      <a:schemeClr val="tx1"/>
                    </a:solidFill>
                    <a:latin typeface="+mj-lt"/>
                  </a:rPr>
                  <a:t>2</a:t>
                </a:r>
                <a:r>
                  <a:rPr lang="vi-VN" sz="2800" dirty="0" smtClean="0">
                    <a:solidFill>
                      <a:schemeClr val="tx1"/>
                    </a:solidFill>
                    <a:latin typeface="+mj-lt"/>
                  </a:rPr>
                  <a:t>O</a:t>
                </a:r>
                <a:r>
                  <a:rPr lang="vi-VN" sz="2800" baseline="-25000" dirty="0" smtClean="0">
                    <a:solidFill>
                      <a:schemeClr val="tx1"/>
                    </a:solidFill>
                    <a:latin typeface="+mj-lt"/>
                  </a:rPr>
                  <a:t>7</a:t>
                </a:r>
                <a:r>
                  <a:rPr lang="vi-VN" sz="3200" baseline="30000" dirty="0" smtClean="0">
                    <a:solidFill>
                      <a:schemeClr val="tx1"/>
                    </a:solidFill>
                    <a:latin typeface="+mj-lt"/>
                  </a:rPr>
                  <a:t>2-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luôn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cả ion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</a:t>
                </a:r>
                <a:r>
                  <a:rPr lang="vi-VN" sz="28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vi-VN" sz="3200" baseline="30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baseline="30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vi-VN" sz="3200" baseline="30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ở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trạng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vi-VN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endParaRPr lang="vi-VN" sz="2400" dirty="0" smtClean="0">
                  <a:solidFill>
                    <a:schemeClr val="tx1"/>
                  </a:solidFill>
                  <a:latin typeface="+mj-lt"/>
                </a:endParaRPr>
              </a:p>
              <a:p>
                <a:r>
                  <a:rPr lang="vi-VN" sz="2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400" dirty="0" smtClean="0">
                    <a:solidFill>
                      <a:schemeClr val="tx1"/>
                    </a:solidFill>
                    <a:latin typeface="+mj-lt"/>
                  </a:rPr>
                  <a:t>                         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</a:t>
                </a:r>
                <a:r>
                  <a:rPr lang="en-US" sz="36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36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vi-VN" sz="3010" baseline="30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2-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36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</a:t>
                </a:r>
                <a:r>
                  <a:rPr lang="vi-VN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2CrO</a:t>
                </a:r>
                <a:r>
                  <a:rPr lang="en-US" sz="36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vi-VN" sz="3010" baseline="30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2-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2H</a:t>
                </a:r>
                <a:r>
                  <a:rPr lang="en-US" sz="3010" baseline="30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vi-VN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>
                <a:off x="5663796" y="1759453"/>
                <a:ext cx="56444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6746" y="4633571"/>
              <a:ext cx="762066" cy="304826"/>
            </a:xfrm>
            <a:prstGeom prst="rect">
              <a:avLst/>
            </a:prstGeom>
            <a:noFill/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4299018" y="4415859"/>
              <a:ext cx="762066" cy="30482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33471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44"/>
          <p:cNvSpPr/>
          <p:nvPr/>
        </p:nvSpPr>
        <p:spPr>
          <a:xfrm>
            <a:off x="362175" y="1121625"/>
            <a:ext cx="2590204" cy="116424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44"/>
          <p:cNvSpPr txBox="1">
            <a:spLocks noGrp="1"/>
          </p:cNvSpPr>
          <p:nvPr>
            <p:ph type="title"/>
          </p:nvPr>
        </p:nvSpPr>
        <p:spPr>
          <a:xfrm>
            <a:off x="713225" y="2571750"/>
            <a:ext cx="4623300" cy="113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Video củng cố</a:t>
            </a:r>
            <a:endParaRPr dirty="0"/>
          </a:p>
        </p:txBody>
      </p:sp>
      <p:grpSp>
        <p:nvGrpSpPr>
          <p:cNvPr id="1140" name="Google Shape;1140;p44"/>
          <p:cNvGrpSpPr/>
          <p:nvPr/>
        </p:nvGrpSpPr>
        <p:grpSpPr>
          <a:xfrm rot="5400000">
            <a:off x="4154295" y="-995286"/>
            <a:ext cx="2384312" cy="2738076"/>
            <a:chOff x="1618800" y="-1482250"/>
            <a:chExt cx="2384550" cy="2738350"/>
          </a:xfrm>
        </p:grpSpPr>
        <p:sp>
          <p:nvSpPr>
            <p:cNvPr id="1141" name="Google Shape;1141;p44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4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5" name="Google Shape;1145;p44"/>
          <p:cNvGrpSpPr/>
          <p:nvPr/>
        </p:nvGrpSpPr>
        <p:grpSpPr>
          <a:xfrm rot="10572230" flipH="1">
            <a:off x="6073213" y="3185982"/>
            <a:ext cx="2384297" cy="2738059"/>
            <a:chOff x="1618800" y="-1482250"/>
            <a:chExt cx="2384550" cy="2738350"/>
          </a:xfrm>
        </p:grpSpPr>
        <p:sp>
          <p:nvSpPr>
            <p:cNvPr id="1146" name="Google Shape;1146;p44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4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4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0" name="Google Shape;1150;p44"/>
          <p:cNvSpPr/>
          <p:nvPr/>
        </p:nvSpPr>
        <p:spPr>
          <a:xfrm rot="1832074">
            <a:off x="5209445" y="2316847"/>
            <a:ext cx="1261514" cy="1447566"/>
          </a:xfrm>
          <a:custGeom>
            <a:avLst/>
            <a:gdLst/>
            <a:ahLst/>
            <a:cxnLst/>
            <a:rect l="l" t="t" r="r" b="b"/>
            <a:pathLst>
              <a:path w="19982" h="22929" extrusionOk="0">
                <a:moveTo>
                  <a:pt x="14771" y="2191"/>
                </a:moveTo>
                <a:cubicBezTo>
                  <a:pt x="14824" y="2191"/>
                  <a:pt x="14882" y="2210"/>
                  <a:pt x="14944" y="2247"/>
                </a:cubicBezTo>
                <a:cubicBezTo>
                  <a:pt x="15545" y="2681"/>
                  <a:pt x="16145" y="3048"/>
                  <a:pt x="16746" y="3482"/>
                </a:cubicBezTo>
                <a:cubicBezTo>
                  <a:pt x="17013" y="3582"/>
                  <a:pt x="16979" y="3815"/>
                  <a:pt x="16879" y="4015"/>
                </a:cubicBezTo>
                <a:cubicBezTo>
                  <a:pt x="16646" y="4749"/>
                  <a:pt x="16312" y="5516"/>
                  <a:pt x="15979" y="6217"/>
                </a:cubicBezTo>
                <a:cubicBezTo>
                  <a:pt x="14878" y="8552"/>
                  <a:pt x="13677" y="10753"/>
                  <a:pt x="12543" y="13055"/>
                </a:cubicBezTo>
                <a:cubicBezTo>
                  <a:pt x="12443" y="13255"/>
                  <a:pt x="12309" y="13522"/>
                  <a:pt x="12176" y="13756"/>
                </a:cubicBezTo>
                <a:cubicBezTo>
                  <a:pt x="11642" y="14923"/>
                  <a:pt x="11108" y="16057"/>
                  <a:pt x="10375" y="17158"/>
                </a:cubicBezTo>
                <a:cubicBezTo>
                  <a:pt x="10008" y="17725"/>
                  <a:pt x="9774" y="18359"/>
                  <a:pt x="9441" y="18993"/>
                </a:cubicBezTo>
                <a:cubicBezTo>
                  <a:pt x="9307" y="19260"/>
                  <a:pt x="9140" y="19526"/>
                  <a:pt x="8974" y="19760"/>
                </a:cubicBezTo>
                <a:cubicBezTo>
                  <a:pt x="8873" y="19727"/>
                  <a:pt x="8840" y="19727"/>
                  <a:pt x="8807" y="19727"/>
                </a:cubicBezTo>
                <a:cubicBezTo>
                  <a:pt x="8540" y="19193"/>
                  <a:pt x="8306" y="18659"/>
                  <a:pt x="8040" y="18159"/>
                </a:cubicBezTo>
                <a:cubicBezTo>
                  <a:pt x="7472" y="16858"/>
                  <a:pt x="6939" y="15524"/>
                  <a:pt x="6305" y="14223"/>
                </a:cubicBezTo>
                <a:cubicBezTo>
                  <a:pt x="5504" y="12521"/>
                  <a:pt x="4704" y="10854"/>
                  <a:pt x="4003" y="9152"/>
                </a:cubicBezTo>
                <a:cubicBezTo>
                  <a:pt x="3770" y="8519"/>
                  <a:pt x="3436" y="7851"/>
                  <a:pt x="3136" y="7218"/>
                </a:cubicBezTo>
                <a:cubicBezTo>
                  <a:pt x="2936" y="6751"/>
                  <a:pt x="2936" y="6717"/>
                  <a:pt x="3336" y="6484"/>
                </a:cubicBezTo>
                <a:cubicBezTo>
                  <a:pt x="3503" y="6350"/>
                  <a:pt x="3670" y="6184"/>
                  <a:pt x="3937" y="6150"/>
                </a:cubicBezTo>
                <a:cubicBezTo>
                  <a:pt x="4270" y="6684"/>
                  <a:pt x="4470" y="7318"/>
                  <a:pt x="4704" y="7885"/>
                </a:cubicBezTo>
                <a:cubicBezTo>
                  <a:pt x="5504" y="9819"/>
                  <a:pt x="6272" y="11721"/>
                  <a:pt x="7005" y="13589"/>
                </a:cubicBezTo>
                <a:cubicBezTo>
                  <a:pt x="7270" y="14199"/>
                  <a:pt x="7386" y="14425"/>
                  <a:pt x="7662" y="14425"/>
                </a:cubicBezTo>
                <a:cubicBezTo>
                  <a:pt x="7840" y="14425"/>
                  <a:pt x="8083" y="14332"/>
                  <a:pt x="8473" y="14189"/>
                </a:cubicBezTo>
                <a:cubicBezTo>
                  <a:pt x="9441" y="13822"/>
                  <a:pt x="9874" y="13222"/>
                  <a:pt x="10208" y="12321"/>
                </a:cubicBezTo>
                <a:cubicBezTo>
                  <a:pt x="11475" y="9019"/>
                  <a:pt x="12976" y="5883"/>
                  <a:pt x="14377" y="2714"/>
                </a:cubicBezTo>
                <a:cubicBezTo>
                  <a:pt x="14444" y="2581"/>
                  <a:pt x="14511" y="2481"/>
                  <a:pt x="14544" y="2347"/>
                </a:cubicBezTo>
                <a:cubicBezTo>
                  <a:pt x="14607" y="2243"/>
                  <a:pt x="14682" y="2191"/>
                  <a:pt x="14771" y="2191"/>
                </a:cubicBezTo>
                <a:close/>
                <a:moveTo>
                  <a:pt x="15686" y="1"/>
                </a:moveTo>
                <a:cubicBezTo>
                  <a:pt x="15630" y="1"/>
                  <a:pt x="15572" y="5"/>
                  <a:pt x="15512" y="12"/>
                </a:cubicBezTo>
                <a:cubicBezTo>
                  <a:pt x="14811" y="79"/>
                  <a:pt x="14144" y="313"/>
                  <a:pt x="13443" y="379"/>
                </a:cubicBezTo>
                <a:cubicBezTo>
                  <a:pt x="13010" y="479"/>
                  <a:pt x="12710" y="680"/>
                  <a:pt x="12509" y="1047"/>
                </a:cubicBezTo>
                <a:cubicBezTo>
                  <a:pt x="12142" y="1747"/>
                  <a:pt x="11776" y="2481"/>
                  <a:pt x="11475" y="3215"/>
                </a:cubicBezTo>
                <a:cubicBezTo>
                  <a:pt x="10675" y="5316"/>
                  <a:pt x="9874" y="7351"/>
                  <a:pt x="9107" y="9386"/>
                </a:cubicBezTo>
                <a:cubicBezTo>
                  <a:pt x="9040" y="9519"/>
                  <a:pt x="9040" y="9686"/>
                  <a:pt x="8840" y="9753"/>
                </a:cubicBezTo>
                <a:cubicBezTo>
                  <a:pt x="8773" y="9586"/>
                  <a:pt x="8707" y="9486"/>
                  <a:pt x="8640" y="9386"/>
                </a:cubicBezTo>
                <a:cubicBezTo>
                  <a:pt x="8306" y="8519"/>
                  <a:pt x="7973" y="7585"/>
                  <a:pt x="7606" y="6717"/>
                </a:cubicBezTo>
                <a:cubicBezTo>
                  <a:pt x="7272" y="5917"/>
                  <a:pt x="6939" y="5149"/>
                  <a:pt x="6505" y="4382"/>
                </a:cubicBezTo>
                <a:cubicBezTo>
                  <a:pt x="6301" y="4064"/>
                  <a:pt x="6204" y="3947"/>
                  <a:pt x="5995" y="3947"/>
                </a:cubicBezTo>
                <a:cubicBezTo>
                  <a:pt x="5897" y="3947"/>
                  <a:pt x="5775" y="3973"/>
                  <a:pt x="5604" y="4015"/>
                </a:cubicBezTo>
                <a:cubicBezTo>
                  <a:pt x="4937" y="4182"/>
                  <a:pt x="4337" y="4416"/>
                  <a:pt x="3703" y="4582"/>
                </a:cubicBezTo>
                <a:cubicBezTo>
                  <a:pt x="3303" y="4716"/>
                  <a:pt x="2936" y="4916"/>
                  <a:pt x="2536" y="5183"/>
                </a:cubicBezTo>
                <a:cubicBezTo>
                  <a:pt x="1969" y="5583"/>
                  <a:pt x="1368" y="6017"/>
                  <a:pt x="801" y="6384"/>
                </a:cubicBezTo>
                <a:cubicBezTo>
                  <a:pt x="134" y="6784"/>
                  <a:pt x="0" y="7218"/>
                  <a:pt x="301" y="7951"/>
                </a:cubicBezTo>
                <a:cubicBezTo>
                  <a:pt x="1035" y="9686"/>
                  <a:pt x="1768" y="11387"/>
                  <a:pt x="2536" y="13088"/>
                </a:cubicBezTo>
                <a:cubicBezTo>
                  <a:pt x="3970" y="16091"/>
                  <a:pt x="5438" y="19093"/>
                  <a:pt x="6839" y="22062"/>
                </a:cubicBezTo>
                <a:cubicBezTo>
                  <a:pt x="6972" y="22262"/>
                  <a:pt x="7106" y="22462"/>
                  <a:pt x="7272" y="22695"/>
                </a:cubicBezTo>
                <a:cubicBezTo>
                  <a:pt x="7413" y="22836"/>
                  <a:pt x="7530" y="22928"/>
                  <a:pt x="7666" y="22928"/>
                </a:cubicBezTo>
                <a:cubicBezTo>
                  <a:pt x="7755" y="22928"/>
                  <a:pt x="7854" y="22888"/>
                  <a:pt x="7973" y="22795"/>
                </a:cubicBezTo>
                <a:cubicBezTo>
                  <a:pt x="8673" y="22295"/>
                  <a:pt x="9441" y="21795"/>
                  <a:pt x="9874" y="21027"/>
                </a:cubicBezTo>
                <a:cubicBezTo>
                  <a:pt x="10341" y="20227"/>
                  <a:pt x="10808" y="19426"/>
                  <a:pt x="11309" y="18626"/>
                </a:cubicBezTo>
                <a:cubicBezTo>
                  <a:pt x="13944" y="14456"/>
                  <a:pt x="16312" y="10120"/>
                  <a:pt x="18647" y="5783"/>
                </a:cubicBezTo>
                <a:cubicBezTo>
                  <a:pt x="19114" y="4916"/>
                  <a:pt x="19481" y="4049"/>
                  <a:pt x="19815" y="3115"/>
                </a:cubicBezTo>
                <a:cubicBezTo>
                  <a:pt x="19981" y="2681"/>
                  <a:pt x="19948" y="2548"/>
                  <a:pt x="19614" y="2347"/>
                </a:cubicBezTo>
                <a:cubicBezTo>
                  <a:pt x="18480" y="1647"/>
                  <a:pt x="17346" y="880"/>
                  <a:pt x="16212" y="179"/>
                </a:cubicBezTo>
                <a:cubicBezTo>
                  <a:pt x="16057" y="50"/>
                  <a:pt x="15882" y="1"/>
                  <a:pt x="156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1" name="Google Shape;1151;p44"/>
          <p:cNvGrpSpPr/>
          <p:nvPr/>
        </p:nvGrpSpPr>
        <p:grpSpPr>
          <a:xfrm rot="-8826689">
            <a:off x="2343750" y="4751460"/>
            <a:ext cx="3024958" cy="774320"/>
            <a:chOff x="1644675" y="3268375"/>
            <a:chExt cx="1276775" cy="326825"/>
          </a:xfrm>
        </p:grpSpPr>
        <p:sp>
          <p:nvSpPr>
            <p:cNvPr id="1152" name="Google Shape;1152;p44"/>
            <p:cNvSpPr/>
            <p:nvPr/>
          </p:nvSpPr>
          <p:spPr>
            <a:xfrm>
              <a:off x="1644675" y="3330325"/>
              <a:ext cx="1200050" cy="264875"/>
            </a:xfrm>
            <a:custGeom>
              <a:avLst/>
              <a:gdLst/>
              <a:ahLst/>
              <a:cxnLst/>
              <a:rect l="l" t="t" r="r" b="b"/>
              <a:pathLst>
                <a:path w="48002" h="10595" extrusionOk="0">
                  <a:moveTo>
                    <a:pt x="24318" y="1"/>
                  </a:moveTo>
                  <a:cubicBezTo>
                    <a:pt x="22684" y="34"/>
                    <a:pt x="21483" y="101"/>
                    <a:pt x="20315" y="334"/>
                  </a:cubicBezTo>
                  <a:cubicBezTo>
                    <a:pt x="18347" y="668"/>
                    <a:pt x="16379" y="1068"/>
                    <a:pt x="14478" y="1668"/>
                  </a:cubicBezTo>
                  <a:cubicBezTo>
                    <a:pt x="10408" y="2869"/>
                    <a:pt x="6572" y="4704"/>
                    <a:pt x="2903" y="7172"/>
                  </a:cubicBezTo>
                  <a:cubicBezTo>
                    <a:pt x="1969" y="7773"/>
                    <a:pt x="1035" y="8507"/>
                    <a:pt x="301" y="9407"/>
                  </a:cubicBezTo>
                  <a:cubicBezTo>
                    <a:pt x="67" y="9674"/>
                    <a:pt x="1" y="9874"/>
                    <a:pt x="67" y="10208"/>
                  </a:cubicBezTo>
                  <a:cubicBezTo>
                    <a:pt x="126" y="10481"/>
                    <a:pt x="162" y="10595"/>
                    <a:pt x="248" y="10595"/>
                  </a:cubicBezTo>
                  <a:cubicBezTo>
                    <a:pt x="310" y="10595"/>
                    <a:pt x="396" y="10538"/>
                    <a:pt x="534" y="10441"/>
                  </a:cubicBezTo>
                  <a:cubicBezTo>
                    <a:pt x="1135" y="10041"/>
                    <a:pt x="1702" y="9674"/>
                    <a:pt x="2302" y="9240"/>
                  </a:cubicBezTo>
                  <a:cubicBezTo>
                    <a:pt x="5771" y="6772"/>
                    <a:pt x="9341" y="4871"/>
                    <a:pt x="13210" y="3603"/>
                  </a:cubicBezTo>
                  <a:cubicBezTo>
                    <a:pt x="15345" y="2936"/>
                    <a:pt x="17480" y="2269"/>
                    <a:pt x="19648" y="1935"/>
                  </a:cubicBezTo>
                  <a:cubicBezTo>
                    <a:pt x="21096" y="1704"/>
                    <a:pt x="22557" y="1606"/>
                    <a:pt x="24024" y="1606"/>
                  </a:cubicBezTo>
                  <a:cubicBezTo>
                    <a:pt x="24888" y="1606"/>
                    <a:pt x="25754" y="1640"/>
                    <a:pt x="26620" y="1702"/>
                  </a:cubicBezTo>
                  <a:cubicBezTo>
                    <a:pt x="29222" y="1869"/>
                    <a:pt x="31790" y="2436"/>
                    <a:pt x="34325" y="3236"/>
                  </a:cubicBezTo>
                  <a:cubicBezTo>
                    <a:pt x="38128" y="4404"/>
                    <a:pt x="41697" y="6205"/>
                    <a:pt x="45133" y="8440"/>
                  </a:cubicBezTo>
                  <a:cubicBezTo>
                    <a:pt x="45900" y="9007"/>
                    <a:pt x="46801" y="8940"/>
                    <a:pt x="47635" y="9007"/>
                  </a:cubicBezTo>
                  <a:cubicBezTo>
                    <a:pt x="47735" y="9007"/>
                    <a:pt x="47902" y="8907"/>
                    <a:pt x="47968" y="8740"/>
                  </a:cubicBezTo>
                  <a:cubicBezTo>
                    <a:pt x="48002" y="8573"/>
                    <a:pt x="47902" y="8440"/>
                    <a:pt x="47801" y="8340"/>
                  </a:cubicBezTo>
                  <a:cubicBezTo>
                    <a:pt x="47701" y="8240"/>
                    <a:pt x="47635" y="8206"/>
                    <a:pt x="47535" y="8106"/>
                  </a:cubicBezTo>
                  <a:cubicBezTo>
                    <a:pt x="45200" y="6405"/>
                    <a:pt x="42798" y="5037"/>
                    <a:pt x="40229" y="3837"/>
                  </a:cubicBezTo>
                  <a:cubicBezTo>
                    <a:pt x="37227" y="2402"/>
                    <a:pt x="34192" y="1402"/>
                    <a:pt x="31056" y="734"/>
                  </a:cubicBezTo>
                  <a:cubicBezTo>
                    <a:pt x="28688" y="234"/>
                    <a:pt x="26286" y="1"/>
                    <a:pt x="24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4"/>
            <p:cNvSpPr/>
            <p:nvPr/>
          </p:nvSpPr>
          <p:spPr>
            <a:xfrm>
              <a:off x="2578675" y="3268375"/>
              <a:ext cx="342775" cy="306550"/>
            </a:xfrm>
            <a:custGeom>
              <a:avLst/>
              <a:gdLst/>
              <a:ahLst/>
              <a:cxnLst/>
              <a:rect l="l" t="t" r="r" b="b"/>
              <a:pathLst>
                <a:path w="13711" h="12262" extrusionOk="0">
                  <a:moveTo>
                    <a:pt x="2000" y="1"/>
                  </a:moveTo>
                  <a:cubicBezTo>
                    <a:pt x="1849" y="1"/>
                    <a:pt x="1674" y="5"/>
                    <a:pt x="1468" y="10"/>
                  </a:cubicBezTo>
                  <a:cubicBezTo>
                    <a:pt x="1001" y="10"/>
                    <a:pt x="935" y="377"/>
                    <a:pt x="768" y="711"/>
                  </a:cubicBezTo>
                  <a:cubicBezTo>
                    <a:pt x="634" y="1011"/>
                    <a:pt x="868" y="1144"/>
                    <a:pt x="1001" y="1311"/>
                  </a:cubicBezTo>
                  <a:cubicBezTo>
                    <a:pt x="1735" y="2178"/>
                    <a:pt x="2569" y="2979"/>
                    <a:pt x="3370" y="3746"/>
                  </a:cubicBezTo>
                  <a:cubicBezTo>
                    <a:pt x="5638" y="5981"/>
                    <a:pt x="7840" y="8183"/>
                    <a:pt x="10008" y="10484"/>
                  </a:cubicBezTo>
                  <a:cubicBezTo>
                    <a:pt x="10141" y="10584"/>
                    <a:pt x="10308" y="10684"/>
                    <a:pt x="10341" y="10985"/>
                  </a:cubicBezTo>
                  <a:cubicBezTo>
                    <a:pt x="10275" y="10951"/>
                    <a:pt x="10225" y="10935"/>
                    <a:pt x="10179" y="10935"/>
                  </a:cubicBezTo>
                  <a:cubicBezTo>
                    <a:pt x="10133" y="10935"/>
                    <a:pt x="10091" y="10951"/>
                    <a:pt x="10041" y="10985"/>
                  </a:cubicBezTo>
                  <a:cubicBezTo>
                    <a:pt x="9341" y="10851"/>
                    <a:pt x="8640" y="10718"/>
                    <a:pt x="7873" y="10651"/>
                  </a:cubicBezTo>
                  <a:cubicBezTo>
                    <a:pt x="5972" y="10484"/>
                    <a:pt x="4070" y="10284"/>
                    <a:pt x="2169" y="10151"/>
                  </a:cubicBezTo>
                  <a:cubicBezTo>
                    <a:pt x="2092" y="10137"/>
                    <a:pt x="2017" y="10130"/>
                    <a:pt x="1943" y="10130"/>
                  </a:cubicBezTo>
                  <a:cubicBezTo>
                    <a:pt x="1664" y="10130"/>
                    <a:pt x="1406" y="10226"/>
                    <a:pt x="1168" y="10384"/>
                  </a:cubicBezTo>
                  <a:cubicBezTo>
                    <a:pt x="901" y="10518"/>
                    <a:pt x="701" y="10684"/>
                    <a:pt x="501" y="10818"/>
                  </a:cubicBezTo>
                  <a:cubicBezTo>
                    <a:pt x="167" y="10985"/>
                    <a:pt x="34" y="11251"/>
                    <a:pt x="34" y="11652"/>
                  </a:cubicBezTo>
                  <a:cubicBezTo>
                    <a:pt x="1" y="12152"/>
                    <a:pt x="1" y="12185"/>
                    <a:pt x="401" y="12185"/>
                  </a:cubicBezTo>
                  <a:lnTo>
                    <a:pt x="4471" y="12185"/>
                  </a:lnTo>
                  <a:cubicBezTo>
                    <a:pt x="5138" y="12185"/>
                    <a:pt x="5805" y="12177"/>
                    <a:pt x="6472" y="12177"/>
                  </a:cubicBezTo>
                  <a:cubicBezTo>
                    <a:pt x="7139" y="12177"/>
                    <a:pt x="7806" y="12185"/>
                    <a:pt x="8473" y="12219"/>
                  </a:cubicBezTo>
                  <a:cubicBezTo>
                    <a:pt x="8871" y="12247"/>
                    <a:pt x="9271" y="12261"/>
                    <a:pt x="9672" y="12261"/>
                  </a:cubicBezTo>
                  <a:cubicBezTo>
                    <a:pt x="10718" y="12261"/>
                    <a:pt x="11773" y="12160"/>
                    <a:pt x="12810" y="11919"/>
                  </a:cubicBezTo>
                  <a:cubicBezTo>
                    <a:pt x="12977" y="11885"/>
                    <a:pt x="13177" y="11852"/>
                    <a:pt x="13344" y="11752"/>
                  </a:cubicBezTo>
                  <a:cubicBezTo>
                    <a:pt x="13644" y="11585"/>
                    <a:pt x="13710" y="11251"/>
                    <a:pt x="13544" y="10918"/>
                  </a:cubicBezTo>
                  <a:cubicBezTo>
                    <a:pt x="13410" y="10718"/>
                    <a:pt x="13310" y="10551"/>
                    <a:pt x="13143" y="10384"/>
                  </a:cubicBezTo>
                  <a:cubicBezTo>
                    <a:pt x="11642" y="8716"/>
                    <a:pt x="10141" y="7082"/>
                    <a:pt x="8540" y="5547"/>
                  </a:cubicBezTo>
                  <a:cubicBezTo>
                    <a:pt x="6972" y="4013"/>
                    <a:pt x="5371" y="2512"/>
                    <a:pt x="3803" y="977"/>
                  </a:cubicBezTo>
                  <a:cubicBezTo>
                    <a:pt x="2957" y="131"/>
                    <a:pt x="2827" y="1"/>
                    <a:pt x="2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áy đo nồng độ cồ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9045575" cy="504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9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42"/>
          <p:cNvSpPr/>
          <p:nvPr/>
        </p:nvSpPr>
        <p:spPr>
          <a:xfrm>
            <a:off x="3276900" y="748225"/>
            <a:ext cx="2590204" cy="116424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42"/>
          <p:cNvSpPr txBox="1">
            <a:spLocks noGrp="1"/>
          </p:cNvSpPr>
          <p:nvPr>
            <p:ph type="title"/>
          </p:nvPr>
        </p:nvSpPr>
        <p:spPr>
          <a:xfrm>
            <a:off x="951000" y="2157975"/>
            <a:ext cx="7242000" cy="208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highlight>
                  <a:schemeClr val="accent2"/>
                </a:highlight>
              </a:rPr>
              <a:t>Câu hỏi củng cố bài học</a:t>
            </a:r>
            <a:endParaRPr dirty="0"/>
          </a:p>
        </p:txBody>
      </p:sp>
      <p:grpSp>
        <p:nvGrpSpPr>
          <p:cNvPr id="1107" name="Google Shape;1107;p42"/>
          <p:cNvGrpSpPr/>
          <p:nvPr/>
        </p:nvGrpSpPr>
        <p:grpSpPr>
          <a:xfrm rot="-4863859">
            <a:off x="-1038128" y="1085541"/>
            <a:ext cx="2384156" cy="2737897"/>
            <a:chOff x="1618800" y="-1482250"/>
            <a:chExt cx="2384550" cy="2738350"/>
          </a:xfrm>
        </p:grpSpPr>
        <p:sp>
          <p:nvSpPr>
            <p:cNvPr id="1108" name="Google Shape;1108;p42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2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2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2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2" name="Google Shape;1112;p42"/>
          <p:cNvGrpSpPr/>
          <p:nvPr/>
        </p:nvGrpSpPr>
        <p:grpSpPr>
          <a:xfrm rot="4268136">
            <a:off x="6994130" y="-895961"/>
            <a:ext cx="2384332" cy="2738100"/>
            <a:chOff x="1618800" y="-1482250"/>
            <a:chExt cx="2384550" cy="2738350"/>
          </a:xfrm>
        </p:grpSpPr>
        <p:sp>
          <p:nvSpPr>
            <p:cNvPr id="1113" name="Google Shape;1113;p42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2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2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2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36"/>
          <p:cNvSpPr/>
          <p:nvPr/>
        </p:nvSpPr>
        <p:spPr>
          <a:xfrm>
            <a:off x="214983" y="1803050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6"/>
          <p:cNvSpPr txBox="1">
            <a:spLocks noGrp="1"/>
          </p:cNvSpPr>
          <p:nvPr>
            <p:ph type="title" idx="4294967295"/>
          </p:nvPr>
        </p:nvSpPr>
        <p:spPr>
          <a:xfrm>
            <a:off x="430019" y="1826794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A</a:t>
            </a:r>
            <a:endParaRPr sz="4000" b="1" dirty="0"/>
          </a:p>
        </p:txBody>
      </p:sp>
      <p:sp>
        <p:nvSpPr>
          <p:cNvPr id="990" name="Google Shape;990;p36"/>
          <p:cNvSpPr/>
          <p:nvPr/>
        </p:nvSpPr>
        <p:spPr>
          <a:xfrm>
            <a:off x="241358" y="2960590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1" name="Google Shape;991;p36"/>
          <p:cNvSpPr txBox="1">
            <a:spLocks noGrp="1"/>
          </p:cNvSpPr>
          <p:nvPr>
            <p:ph type="title" idx="4294967295"/>
          </p:nvPr>
        </p:nvSpPr>
        <p:spPr>
          <a:xfrm>
            <a:off x="437220" y="2975557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C</a:t>
            </a:r>
            <a:endParaRPr sz="4000" b="1" dirty="0"/>
          </a:p>
        </p:txBody>
      </p:sp>
      <p:sp>
        <p:nvSpPr>
          <p:cNvPr id="993" name="Google Shape;993;p36"/>
          <p:cNvSpPr/>
          <p:nvPr/>
        </p:nvSpPr>
        <p:spPr>
          <a:xfrm>
            <a:off x="4881024" y="1823577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6"/>
          <p:cNvSpPr txBox="1">
            <a:spLocks noGrp="1"/>
          </p:cNvSpPr>
          <p:nvPr>
            <p:ph type="title" idx="4294967295"/>
          </p:nvPr>
        </p:nvSpPr>
        <p:spPr>
          <a:xfrm>
            <a:off x="5106847" y="1888525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B</a:t>
            </a:r>
            <a:endParaRPr sz="4000" b="1" dirty="0"/>
          </a:p>
        </p:txBody>
      </p:sp>
      <p:sp>
        <p:nvSpPr>
          <p:cNvPr id="996" name="Google Shape;996;p36"/>
          <p:cNvSpPr/>
          <p:nvPr/>
        </p:nvSpPr>
        <p:spPr>
          <a:xfrm>
            <a:off x="4877592" y="3027677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7" name="Google Shape;997;p36"/>
          <p:cNvSpPr txBox="1">
            <a:spLocks noGrp="1"/>
          </p:cNvSpPr>
          <p:nvPr>
            <p:ph type="title" idx="4294967295"/>
          </p:nvPr>
        </p:nvSpPr>
        <p:spPr>
          <a:xfrm>
            <a:off x="5068288" y="3076758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D</a:t>
            </a:r>
            <a:endParaRPr sz="4000" b="1" dirty="0"/>
          </a:p>
        </p:txBody>
      </p:sp>
      <p:grpSp>
        <p:nvGrpSpPr>
          <p:cNvPr id="1000" name="Google Shape;1000;p36"/>
          <p:cNvGrpSpPr/>
          <p:nvPr/>
        </p:nvGrpSpPr>
        <p:grpSpPr>
          <a:xfrm rot="9706842">
            <a:off x="8284413" y="-83869"/>
            <a:ext cx="2384131" cy="2737869"/>
            <a:chOff x="1618800" y="-1482250"/>
            <a:chExt cx="2384550" cy="2738350"/>
          </a:xfrm>
        </p:grpSpPr>
        <p:sp>
          <p:nvSpPr>
            <p:cNvPr id="1001" name="Google Shape;1001;p36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6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6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5" name="Google Shape;1005;p36"/>
          <p:cNvGrpSpPr/>
          <p:nvPr/>
        </p:nvGrpSpPr>
        <p:grpSpPr>
          <a:xfrm rot="-4906991">
            <a:off x="172107" y="4053627"/>
            <a:ext cx="2384226" cy="2737978"/>
            <a:chOff x="1618800" y="-1482250"/>
            <a:chExt cx="2384550" cy="2738350"/>
          </a:xfrm>
        </p:grpSpPr>
        <p:sp>
          <p:nvSpPr>
            <p:cNvPr id="1006" name="Google Shape;1006;p36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6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6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3FFF9-F9A7-48DC-0774-4721B3C537AB}"/>
              </a:ext>
            </a:extLst>
          </p:cNvPr>
          <p:cNvSpPr/>
          <p:nvPr/>
        </p:nvSpPr>
        <p:spPr>
          <a:xfrm>
            <a:off x="1735157" y="237565"/>
            <a:ext cx="5673686" cy="914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D8CB66-987A-8EF3-336F-FC56CBEB3A15}"/>
              </a:ext>
            </a:extLst>
          </p:cNvPr>
          <p:cNvSpPr txBox="1"/>
          <p:nvPr/>
        </p:nvSpPr>
        <p:spPr>
          <a:xfrm>
            <a:off x="1686810" y="1740464"/>
            <a:ext cx="268688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</a:t>
            </a:r>
            <a:r>
              <a:rPr lang="en-US" sz="2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thẫm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AF115D-C76C-BF00-B2D4-03ACD3AD03F5}"/>
              </a:ext>
            </a:extLst>
          </p:cNvPr>
          <p:cNvSpPr txBox="1"/>
          <p:nvPr/>
        </p:nvSpPr>
        <p:spPr>
          <a:xfrm>
            <a:off x="1732027" y="2837066"/>
            <a:ext cx="29256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</a:t>
            </a:r>
            <a:r>
              <a:rPr lang="en-US" sz="2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NaOH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loãng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DF76C1-7FF6-F30B-17DB-B2EF72C522BA}"/>
              </a:ext>
            </a:extLst>
          </p:cNvPr>
          <p:cNvSpPr txBox="1"/>
          <p:nvPr/>
        </p:nvSpPr>
        <p:spPr>
          <a:xfrm>
            <a:off x="6287054" y="1756554"/>
            <a:ext cx="2555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Cr(OH)</a:t>
            </a:r>
            <a:r>
              <a:rPr lang="en-US" sz="2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hidroxit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lưỡng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endParaRPr lang="en-US" sz="2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B8FFB8-3D18-C665-3AF9-D53B9D8223F2}"/>
              </a:ext>
            </a:extLst>
          </p:cNvPr>
          <p:cNvSpPr txBox="1"/>
          <p:nvPr/>
        </p:nvSpPr>
        <p:spPr>
          <a:xfrm>
            <a:off x="6306116" y="2952836"/>
            <a:ext cx="2900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Ion Cr</a:t>
            </a:r>
            <a:r>
              <a:rPr lang="en-US" sz="22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3+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oxi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khử</a:t>
            </a:r>
            <a:endParaRPr lang="en-US" sz="2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1313B8-E761-4F24-0D24-3C8A7660577F}"/>
              </a:ext>
            </a:extLst>
          </p:cNvPr>
          <p:cNvSpPr txBox="1"/>
          <p:nvPr/>
        </p:nvSpPr>
        <p:spPr>
          <a:xfrm>
            <a:off x="3242430" y="3994444"/>
            <a:ext cx="400476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NaOH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/>
              <a:t>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170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8"/>
          <p:cNvSpPr/>
          <p:nvPr/>
        </p:nvSpPr>
        <p:spPr>
          <a:xfrm>
            <a:off x="4806472" y="3385392"/>
            <a:ext cx="757237" cy="662771"/>
          </a:xfrm>
          <a:custGeom>
            <a:avLst/>
            <a:gdLst/>
            <a:ahLst/>
            <a:cxnLst/>
            <a:rect l="l" t="t" r="r" b="b"/>
            <a:pathLst>
              <a:path w="38172" h="33410" extrusionOk="0">
                <a:moveTo>
                  <a:pt x="9537" y="1"/>
                </a:moveTo>
                <a:lnTo>
                  <a:pt x="0" y="16705"/>
                </a:lnTo>
                <a:lnTo>
                  <a:pt x="9537" y="33409"/>
                </a:lnTo>
                <a:lnTo>
                  <a:pt x="28623" y="33409"/>
                </a:lnTo>
                <a:lnTo>
                  <a:pt x="38171" y="16705"/>
                </a:lnTo>
                <a:lnTo>
                  <a:pt x="28623" y="1"/>
                </a:lnTo>
                <a:close/>
              </a:path>
            </a:pathLst>
          </a:custGeom>
          <a:solidFill>
            <a:srgbClr val="9C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547" name="Google Shape;547;p38"/>
          <p:cNvSpPr/>
          <p:nvPr/>
        </p:nvSpPr>
        <p:spPr>
          <a:xfrm>
            <a:off x="4806569" y="1796450"/>
            <a:ext cx="757237" cy="662771"/>
          </a:xfrm>
          <a:custGeom>
            <a:avLst/>
            <a:gdLst/>
            <a:ahLst/>
            <a:cxnLst/>
            <a:rect l="l" t="t" r="r" b="b"/>
            <a:pathLst>
              <a:path w="38172" h="33410" extrusionOk="0">
                <a:moveTo>
                  <a:pt x="9537" y="1"/>
                </a:moveTo>
                <a:lnTo>
                  <a:pt x="0" y="16705"/>
                </a:lnTo>
                <a:lnTo>
                  <a:pt x="9537" y="33409"/>
                </a:lnTo>
                <a:lnTo>
                  <a:pt x="28623" y="33409"/>
                </a:lnTo>
                <a:lnTo>
                  <a:pt x="38171" y="16705"/>
                </a:lnTo>
                <a:lnTo>
                  <a:pt x="28623" y="1"/>
                </a:lnTo>
                <a:close/>
              </a:path>
            </a:pathLst>
          </a:custGeom>
          <a:solidFill>
            <a:srgbClr val="9C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548" name="Google Shape;548;p38"/>
          <p:cNvSpPr/>
          <p:nvPr/>
        </p:nvSpPr>
        <p:spPr>
          <a:xfrm>
            <a:off x="984425" y="3384272"/>
            <a:ext cx="757237" cy="662771"/>
          </a:xfrm>
          <a:custGeom>
            <a:avLst/>
            <a:gdLst/>
            <a:ahLst/>
            <a:cxnLst/>
            <a:rect l="l" t="t" r="r" b="b"/>
            <a:pathLst>
              <a:path w="38172" h="33410" extrusionOk="0">
                <a:moveTo>
                  <a:pt x="9537" y="1"/>
                </a:moveTo>
                <a:lnTo>
                  <a:pt x="0" y="16705"/>
                </a:lnTo>
                <a:lnTo>
                  <a:pt x="9537" y="33409"/>
                </a:lnTo>
                <a:lnTo>
                  <a:pt x="28623" y="33409"/>
                </a:lnTo>
                <a:lnTo>
                  <a:pt x="38171" y="16705"/>
                </a:lnTo>
                <a:lnTo>
                  <a:pt x="28623" y="1"/>
                </a:lnTo>
                <a:close/>
              </a:path>
            </a:pathLst>
          </a:custGeom>
          <a:solidFill>
            <a:srgbClr val="9C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549" name="Google Shape;549;p38"/>
          <p:cNvSpPr/>
          <p:nvPr/>
        </p:nvSpPr>
        <p:spPr>
          <a:xfrm>
            <a:off x="984494" y="1795331"/>
            <a:ext cx="757237" cy="662771"/>
          </a:xfrm>
          <a:custGeom>
            <a:avLst/>
            <a:gdLst/>
            <a:ahLst/>
            <a:cxnLst/>
            <a:rect l="l" t="t" r="r" b="b"/>
            <a:pathLst>
              <a:path w="38172" h="33410" extrusionOk="0">
                <a:moveTo>
                  <a:pt x="9537" y="1"/>
                </a:moveTo>
                <a:lnTo>
                  <a:pt x="0" y="16705"/>
                </a:lnTo>
                <a:lnTo>
                  <a:pt x="9537" y="33409"/>
                </a:lnTo>
                <a:lnTo>
                  <a:pt x="28623" y="33409"/>
                </a:lnTo>
                <a:lnTo>
                  <a:pt x="38171" y="16705"/>
                </a:lnTo>
                <a:lnTo>
                  <a:pt x="28623" y="1"/>
                </a:lnTo>
                <a:close/>
              </a:path>
            </a:pathLst>
          </a:custGeom>
          <a:solidFill>
            <a:srgbClr val="9C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550" name="Google Shape;550;p38"/>
          <p:cNvSpPr txBox="1">
            <a:spLocks noGrp="1"/>
          </p:cNvSpPr>
          <p:nvPr>
            <p:ph type="title" idx="15"/>
          </p:nvPr>
        </p:nvSpPr>
        <p:spPr>
          <a:xfrm>
            <a:off x="349800" y="349800"/>
            <a:ext cx="84444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solidFill>
                  <a:schemeClr val="tx1"/>
                </a:solidFill>
                <a:latin typeface="+mj-lt"/>
              </a:rPr>
              <a:t>MỤC LỤC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51" name="Google Shape;551;p38"/>
          <p:cNvSpPr txBox="1">
            <a:spLocks noGrp="1"/>
          </p:cNvSpPr>
          <p:nvPr>
            <p:ph type="title"/>
          </p:nvPr>
        </p:nvSpPr>
        <p:spPr>
          <a:xfrm>
            <a:off x="984488" y="1930666"/>
            <a:ext cx="7572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vi-VN" dirty="0" smtClean="0">
                <a:latin typeface="+mj-lt"/>
              </a:rPr>
              <a:t>I</a:t>
            </a:r>
            <a:endParaRPr dirty="0">
              <a:latin typeface="+mj-lt"/>
            </a:endParaRPr>
          </a:p>
        </p:txBody>
      </p:sp>
      <p:sp>
        <p:nvSpPr>
          <p:cNvPr id="552" name="Google Shape;552;p38"/>
          <p:cNvSpPr txBox="1">
            <a:spLocks noGrp="1"/>
          </p:cNvSpPr>
          <p:nvPr>
            <p:ph type="subTitle" idx="1"/>
          </p:nvPr>
        </p:nvSpPr>
        <p:spPr>
          <a:xfrm>
            <a:off x="1692722" y="1277958"/>
            <a:ext cx="3125130" cy="13830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3200" dirty="0" smtClean="0">
                <a:solidFill>
                  <a:schemeClr val="tx1"/>
                </a:solidFill>
                <a:latin typeface="+mj-lt"/>
              </a:rPr>
              <a:t>Vị trí trong bảng tuần hoàn, cấu hình e nguyên tử 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53" name="Google Shape;553;p38"/>
          <p:cNvSpPr txBox="1">
            <a:spLocks noGrp="1"/>
          </p:cNvSpPr>
          <p:nvPr>
            <p:ph type="title" idx="2"/>
          </p:nvPr>
        </p:nvSpPr>
        <p:spPr>
          <a:xfrm>
            <a:off x="984419" y="3519582"/>
            <a:ext cx="7572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vi-VN" dirty="0" smtClean="0">
                <a:latin typeface="+mj-lt"/>
              </a:rPr>
              <a:t>II</a:t>
            </a:r>
            <a:endParaRPr dirty="0">
              <a:latin typeface="+mj-lt"/>
            </a:endParaRPr>
          </a:p>
        </p:txBody>
      </p:sp>
      <p:sp>
        <p:nvSpPr>
          <p:cNvPr id="554" name="Google Shape;554;p38"/>
          <p:cNvSpPr txBox="1">
            <a:spLocks noGrp="1"/>
          </p:cNvSpPr>
          <p:nvPr>
            <p:ph type="title" idx="3"/>
          </p:nvPr>
        </p:nvSpPr>
        <p:spPr>
          <a:xfrm>
            <a:off x="4817852" y="1897886"/>
            <a:ext cx="7572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vi-VN" dirty="0" smtClean="0">
                <a:latin typeface="+mj-lt"/>
              </a:rPr>
              <a:t>III</a:t>
            </a:r>
            <a:endParaRPr dirty="0">
              <a:latin typeface="+mj-lt"/>
            </a:endParaRPr>
          </a:p>
        </p:txBody>
      </p:sp>
      <p:sp>
        <p:nvSpPr>
          <p:cNvPr id="555" name="Google Shape;555;p38"/>
          <p:cNvSpPr txBox="1">
            <a:spLocks noGrp="1"/>
          </p:cNvSpPr>
          <p:nvPr>
            <p:ph type="title" idx="4"/>
          </p:nvPr>
        </p:nvSpPr>
        <p:spPr>
          <a:xfrm>
            <a:off x="4806450" y="3520727"/>
            <a:ext cx="7572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vi-VN" dirty="0" smtClean="0">
                <a:latin typeface="+mj-lt"/>
              </a:rPr>
              <a:t>IV</a:t>
            </a:r>
            <a:endParaRPr dirty="0">
              <a:latin typeface="+mj-lt"/>
            </a:endParaRPr>
          </a:p>
        </p:txBody>
      </p:sp>
      <p:sp>
        <p:nvSpPr>
          <p:cNvPr id="557" name="Google Shape;557;p38"/>
          <p:cNvSpPr txBox="1">
            <a:spLocks noGrp="1"/>
          </p:cNvSpPr>
          <p:nvPr>
            <p:ph type="subTitle" idx="6"/>
          </p:nvPr>
        </p:nvSpPr>
        <p:spPr>
          <a:xfrm>
            <a:off x="1741619" y="3415549"/>
            <a:ext cx="2441700" cy="8582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3200" dirty="0" smtClean="0">
                <a:solidFill>
                  <a:schemeClr val="tx1"/>
                </a:solidFill>
                <a:latin typeface="+mj-lt"/>
              </a:rPr>
              <a:t>Tính chất vật lý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59" name="Google Shape;559;p38"/>
          <p:cNvSpPr txBox="1">
            <a:spLocks noGrp="1"/>
          </p:cNvSpPr>
          <p:nvPr>
            <p:ph type="subTitle" idx="8"/>
          </p:nvPr>
        </p:nvSpPr>
        <p:spPr>
          <a:xfrm>
            <a:off x="5684021" y="1623794"/>
            <a:ext cx="2816512" cy="9541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3200" dirty="0" smtClean="0">
                <a:solidFill>
                  <a:schemeClr val="tx1"/>
                </a:solidFill>
                <a:latin typeface="+mj-lt"/>
              </a:rPr>
              <a:t>Tính chất hóa học 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61" name="Google Shape;561;p38"/>
          <p:cNvSpPr txBox="1">
            <a:spLocks noGrp="1"/>
          </p:cNvSpPr>
          <p:nvPr>
            <p:ph type="subTitle" idx="13"/>
          </p:nvPr>
        </p:nvSpPr>
        <p:spPr>
          <a:xfrm>
            <a:off x="5729175" y="3541087"/>
            <a:ext cx="2816513" cy="3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3200" dirty="0" smtClean="0">
                <a:solidFill>
                  <a:schemeClr val="tx1"/>
                </a:solidFill>
                <a:latin typeface="+mj-lt"/>
              </a:rPr>
              <a:t>Hợp chất của Crom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63" name="Google Shape;563;p38"/>
          <p:cNvSpPr/>
          <p:nvPr/>
        </p:nvSpPr>
        <p:spPr>
          <a:xfrm>
            <a:off x="8373668" y="4453881"/>
            <a:ext cx="66320" cy="66320"/>
          </a:xfrm>
          <a:custGeom>
            <a:avLst/>
            <a:gdLst/>
            <a:ahLst/>
            <a:cxnLst/>
            <a:rect l="l" t="t" r="r" b="b"/>
            <a:pathLst>
              <a:path w="2418" h="2418" fill="none" extrusionOk="0">
                <a:moveTo>
                  <a:pt x="2275" y="965"/>
                </a:moveTo>
                <a:cubicBezTo>
                  <a:pt x="2417" y="1548"/>
                  <a:pt x="2048" y="2143"/>
                  <a:pt x="1465" y="2274"/>
                </a:cubicBezTo>
                <a:cubicBezTo>
                  <a:pt x="870" y="2417"/>
                  <a:pt x="274" y="2048"/>
                  <a:pt x="143" y="1465"/>
                </a:cubicBezTo>
                <a:cubicBezTo>
                  <a:pt x="0" y="869"/>
                  <a:pt x="370" y="286"/>
                  <a:pt x="953" y="143"/>
                </a:cubicBezTo>
                <a:cubicBezTo>
                  <a:pt x="1548" y="0"/>
                  <a:pt x="2132" y="369"/>
                  <a:pt x="2275" y="965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564" name="Google Shape;564;p38"/>
          <p:cNvSpPr/>
          <p:nvPr/>
        </p:nvSpPr>
        <p:spPr>
          <a:xfrm>
            <a:off x="8057906" y="4574697"/>
            <a:ext cx="86561" cy="86561"/>
          </a:xfrm>
          <a:custGeom>
            <a:avLst/>
            <a:gdLst/>
            <a:ahLst/>
            <a:cxnLst/>
            <a:rect l="l" t="t" r="r" b="b"/>
            <a:pathLst>
              <a:path w="3156" h="3156" fill="none" extrusionOk="0">
                <a:moveTo>
                  <a:pt x="3155" y="1572"/>
                </a:moveTo>
                <a:cubicBezTo>
                  <a:pt x="3155" y="2453"/>
                  <a:pt x="2453" y="3156"/>
                  <a:pt x="1584" y="3156"/>
                </a:cubicBezTo>
                <a:cubicBezTo>
                  <a:pt x="714" y="3156"/>
                  <a:pt x="0" y="2453"/>
                  <a:pt x="0" y="1572"/>
                </a:cubicBezTo>
                <a:cubicBezTo>
                  <a:pt x="0" y="703"/>
                  <a:pt x="714" y="1"/>
                  <a:pt x="1584" y="1"/>
                </a:cubicBezTo>
                <a:cubicBezTo>
                  <a:pt x="2453" y="1"/>
                  <a:pt x="3155" y="703"/>
                  <a:pt x="3155" y="1572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565" name="Google Shape;565;p38"/>
          <p:cNvSpPr/>
          <p:nvPr/>
        </p:nvSpPr>
        <p:spPr>
          <a:xfrm>
            <a:off x="7496568" y="4568828"/>
            <a:ext cx="49973" cy="49644"/>
          </a:xfrm>
          <a:custGeom>
            <a:avLst/>
            <a:gdLst/>
            <a:ahLst/>
            <a:cxnLst/>
            <a:rect l="l" t="t" r="r" b="b"/>
            <a:pathLst>
              <a:path w="1822" h="1810" fill="none" extrusionOk="0">
                <a:moveTo>
                  <a:pt x="1822" y="905"/>
                </a:moveTo>
                <a:cubicBezTo>
                  <a:pt x="1822" y="1405"/>
                  <a:pt x="1417" y="1810"/>
                  <a:pt x="917" y="1810"/>
                </a:cubicBezTo>
                <a:cubicBezTo>
                  <a:pt x="417" y="1810"/>
                  <a:pt x="0" y="1405"/>
                  <a:pt x="0" y="905"/>
                </a:cubicBezTo>
                <a:cubicBezTo>
                  <a:pt x="0" y="405"/>
                  <a:pt x="417" y="0"/>
                  <a:pt x="917" y="0"/>
                </a:cubicBezTo>
                <a:cubicBezTo>
                  <a:pt x="1417" y="0"/>
                  <a:pt x="1822" y="405"/>
                  <a:pt x="1822" y="905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743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" grpId="0" animBg="1"/>
      <p:bldP spid="547" grpId="0" animBg="1"/>
      <p:bldP spid="548" grpId="0" animBg="1"/>
      <p:bldP spid="549" grpId="0" animBg="1"/>
      <p:bldP spid="552" grpId="0" build="p"/>
      <p:bldP spid="557" grpId="0" build="p"/>
      <p:bldP spid="559" grpId="0" build="p"/>
      <p:bldP spid="56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36"/>
          <p:cNvSpPr/>
          <p:nvPr/>
        </p:nvSpPr>
        <p:spPr>
          <a:xfrm>
            <a:off x="214983" y="1803050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6"/>
          <p:cNvSpPr txBox="1">
            <a:spLocks noGrp="1"/>
          </p:cNvSpPr>
          <p:nvPr>
            <p:ph type="title" idx="4294967295"/>
          </p:nvPr>
        </p:nvSpPr>
        <p:spPr>
          <a:xfrm>
            <a:off x="430019" y="1826794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A</a:t>
            </a:r>
            <a:endParaRPr sz="4000" b="1" dirty="0"/>
          </a:p>
        </p:txBody>
      </p:sp>
      <p:sp>
        <p:nvSpPr>
          <p:cNvPr id="990" name="Google Shape;990;p36"/>
          <p:cNvSpPr/>
          <p:nvPr/>
        </p:nvSpPr>
        <p:spPr>
          <a:xfrm>
            <a:off x="241358" y="2960590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1" name="Google Shape;991;p36"/>
          <p:cNvSpPr txBox="1">
            <a:spLocks noGrp="1"/>
          </p:cNvSpPr>
          <p:nvPr>
            <p:ph type="title" idx="4294967295"/>
          </p:nvPr>
        </p:nvSpPr>
        <p:spPr>
          <a:xfrm>
            <a:off x="437220" y="2975557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C</a:t>
            </a:r>
            <a:endParaRPr sz="4000" b="1" dirty="0"/>
          </a:p>
        </p:txBody>
      </p:sp>
      <p:sp>
        <p:nvSpPr>
          <p:cNvPr id="993" name="Google Shape;993;p36"/>
          <p:cNvSpPr/>
          <p:nvPr/>
        </p:nvSpPr>
        <p:spPr>
          <a:xfrm>
            <a:off x="4881024" y="1823577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6"/>
          <p:cNvSpPr txBox="1">
            <a:spLocks noGrp="1"/>
          </p:cNvSpPr>
          <p:nvPr>
            <p:ph type="title" idx="4294967295"/>
          </p:nvPr>
        </p:nvSpPr>
        <p:spPr>
          <a:xfrm>
            <a:off x="5106847" y="1888525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B</a:t>
            </a:r>
            <a:endParaRPr sz="4000" b="1" dirty="0"/>
          </a:p>
        </p:txBody>
      </p:sp>
      <p:sp>
        <p:nvSpPr>
          <p:cNvPr id="996" name="Google Shape;996;p36"/>
          <p:cNvSpPr/>
          <p:nvPr/>
        </p:nvSpPr>
        <p:spPr>
          <a:xfrm>
            <a:off x="4877592" y="3027677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7" name="Google Shape;997;p36"/>
          <p:cNvSpPr txBox="1">
            <a:spLocks noGrp="1"/>
          </p:cNvSpPr>
          <p:nvPr>
            <p:ph type="title" idx="4294967295"/>
          </p:nvPr>
        </p:nvSpPr>
        <p:spPr>
          <a:xfrm>
            <a:off x="5068288" y="3076758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D</a:t>
            </a:r>
            <a:endParaRPr sz="4000" b="1" dirty="0"/>
          </a:p>
        </p:txBody>
      </p:sp>
      <p:grpSp>
        <p:nvGrpSpPr>
          <p:cNvPr id="1000" name="Google Shape;1000;p36"/>
          <p:cNvGrpSpPr/>
          <p:nvPr/>
        </p:nvGrpSpPr>
        <p:grpSpPr>
          <a:xfrm rot="9706842">
            <a:off x="8284413" y="-83869"/>
            <a:ext cx="2384131" cy="2737869"/>
            <a:chOff x="1618800" y="-1482250"/>
            <a:chExt cx="2384550" cy="2738350"/>
          </a:xfrm>
        </p:grpSpPr>
        <p:sp>
          <p:nvSpPr>
            <p:cNvPr id="1001" name="Google Shape;1001;p36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6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6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5" name="Google Shape;1005;p36"/>
          <p:cNvGrpSpPr/>
          <p:nvPr/>
        </p:nvGrpSpPr>
        <p:grpSpPr>
          <a:xfrm rot="-4906991">
            <a:off x="1229995" y="3930031"/>
            <a:ext cx="2384226" cy="2737978"/>
            <a:chOff x="1618800" y="-1482250"/>
            <a:chExt cx="2384550" cy="2738350"/>
          </a:xfrm>
        </p:grpSpPr>
        <p:sp>
          <p:nvSpPr>
            <p:cNvPr id="1006" name="Google Shape;1006;p36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6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6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3FFF9-F9A7-48DC-0774-4721B3C537AB}"/>
              </a:ext>
            </a:extLst>
          </p:cNvPr>
          <p:cNvSpPr/>
          <p:nvPr/>
        </p:nvSpPr>
        <p:spPr>
          <a:xfrm>
            <a:off x="1380866" y="148019"/>
            <a:ext cx="6184144" cy="106986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D8CB66-987A-8EF3-336F-FC56CBEB3A15}"/>
              </a:ext>
            </a:extLst>
          </p:cNvPr>
          <p:cNvSpPr txBox="1"/>
          <p:nvPr/>
        </p:nvSpPr>
        <p:spPr>
          <a:xfrm>
            <a:off x="1662667" y="1803050"/>
            <a:ext cx="26868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Cr(OH)</a:t>
            </a:r>
            <a:r>
              <a:rPr lang="en-US" sz="2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endParaRPr lang="en-US" sz="2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AF115D-C76C-BF00-B2D4-03ACD3AD03F5}"/>
              </a:ext>
            </a:extLst>
          </p:cNvPr>
          <p:cNvSpPr txBox="1"/>
          <p:nvPr/>
        </p:nvSpPr>
        <p:spPr>
          <a:xfrm>
            <a:off x="1690997" y="2987903"/>
            <a:ext cx="2925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Cr(OH)</a:t>
            </a:r>
            <a:r>
              <a:rPr lang="en-US" sz="2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endParaRPr lang="en-US" sz="2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DF76C1-7FF6-F30B-17DB-B2EF72C522BA}"/>
              </a:ext>
            </a:extLst>
          </p:cNvPr>
          <p:cNvSpPr txBox="1"/>
          <p:nvPr/>
        </p:nvSpPr>
        <p:spPr>
          <a:xfrm>
            <a:off x="6373104" y="1849216"/>
            <a:ext cx="2555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ZnSO</a:t>
            </a:r>
            <a:r>
              <a:rPr lang="en-US" sz="22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B8FFB8-3D18-C665-3AF9-D53B9D8223F2}"/>
              </a:ext>
            </a:extLst>
          </p:cNvPr>
          <p:cNvSpPr txBox="1"/>
          <p:nvPr/>
        </p:nvSpPr>
        <p:spPr>
          <a:xfrm>
            <a:off x="6372684" y="3034069"/>
            <a:ext cx="2900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AlCl</a:t>
            </a:r>
            <a:r>
              <a:rPr lang="en-US" sz="2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49195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170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36"/>
          <p:cNvSpPr/>
          <p:nvPr/>
        </p:nvSpPr>
        <p:spPr>
          <a:xfrm>
            <a:off x="214983" y="1803050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6"/>
          <p:cNvSpPr txBox="1">
            <a:spLocks noGrp="1"/>
          </p:cNvSpPr>
          <p:nvPr>
            <p:ph type="title" idx="4294967295"/>
          </p:nvPr>
        </p:nvSpPr>
        <p:spPr>
          <a:xfrm>
            <a:off x="430019" y="1826794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A</a:t>
            </a:r>
            <a:endParaRPr sz="4000" b="1" dirty="0"/>
          </a:p>
        </p:txBody>
      </p:sp>
      <p:sp>
        <p:nvSpPr>
          <p:cNvPr id="990" name="Google Shape;990;p36"/>
          <p:cNvSpPr/>
          <p:nvPr/>
        </p:nvSpPr>
        <p:spPr>
          <a:xfrm>
            <a:off x="241358" y="2960590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1" name="Google Shape;991;p36"/>
          <p:cNvSpPr txBox="1">
            <a:spLocks noGrp="1"/>
          </p:cNvSpPr>
          <p:nvPr>
            <p:ph type="title" idx="4294967295"/>
          </p:nvPr>
        </p:nvSpPr>
        <p:spPr>
          <a:xfrm>
            <a:off x="437220" y="2975557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C</a:t>
            </a:r>
            <a:endParaRPr sz="4000" b="1" dirty="0"/>
          </a:p>
        </p:txBody>
      </p:sp>
      <p:sp>
        <p:nvSpPr>
          <p:cNvPr id="993" name="Google Shape;993;p36"/>
          <p:cNvSpPr/>
          <p:nvPr/>
        </p:nvSpPr>
        <p:spPr>
          <a:xfrm>
            <a:off x="4881024" y="1823577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6"/>
          <p:cNvSpPr txBox="1">
            <a:spLocks noGrp="1"/>
          </p:cNvSpPr>
          <p:nvPr>
            <p:ph type="title" idx="4294967295"/>
          </p:nvPr>
        </p:nvSpPr>
        <p:spPr>
          <a:xfrm>
            <a:off x="5106847" y="1888525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B</a:t>
            </a:r>
            <a:endParaRPr sz="4000" b="1" dirty="0"/>
          </a:p>
        </p:txBody>
      </p:sp>
      <p:sp>
        <p:nvSpPr>
          <p:cNvPr id="996" name="Google Shape;996;p36"/>
          <p:cNvSpPr/>
          <p:nvPr/>
        </p:nvSpPr>
        <p:spPr>
          <a:xfrm>
            <a:off x="4877592" y="3027677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7" name="Google Shape;997;p36"/>
          <p:cNvSpPr txBox="1">
            <a:spLocks noGrp="1"/>
          </p:cNvSpPr>
          <p:nvPr>
            <p:ph type="title" idx="4294967295"/>
          </p:nvPr>
        </p:nvSpPr>
        <p:spPr>
          <a:xfrm>
            <a:off x="5068288" y="3076758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D</a:t>
            </a:r>
            <a:endParaRPr sz="4000" b="1" dirty="0"/>
          </a:p>
        </p:txBody>
      </p:sp>
      <p:grpSp>
        <p:nvGrpSpPr>
          <p:cNvPr id="1000" name="Google Shape;1000;p36"/>
          <p:cNvGrpSpPr/>
          <p:nvPr/>
        </p:nvGrpSpPr>
        <p:grpSpPr>
          <a:xfrm rot="9706842">
            <a:off x="8284413" y="-83869"/>
            <a:ext cx="2384131" cy="2737869"/>
            <a:chOff x="1618800" y="-1482250"/>
            <a:chExt cx="2384550" cy="2738350"/>
          </a:xfrm>
        </p:grpSpPr>
        <p:sp>
          <p:nvSpPr>
            <p:cNvPr id="1001" name="Google Shape;1001;p36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6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6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5" name="Google Shape;1005;p36"/>
          <p:cNvGrpSpPr/>
          <p:nvPr/>
        </p:nvGrpSpPr>
        <p:grpSpPr>
          <a:xfrm rot="-4906991">
            <a:off x="1229995" y="3930031"/>
            <a:ext cx="2384226" cy="2737978"/>
            <a:chOff x="1618800" y="-1482250"/>
            <a:chExt cx="2384550" cy="2738350"/>
          </a:xfrm>
        </p:grpSpPr>
        <p:sp>
          <p:nvSpPr>
            <p:cNvPr id="1006" name="Google Shape;1006;p36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6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6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3FFF9-F9A7-48DC-0774-4721B3C537AB}"/>
              </a:ext>
            </a:extLst>
          </p:cNvPr>
          <p:cNvSpPr/>
          <p:nvPr/>
        </p:nvSpPr>
        <p:spPr>
          <a:xfrm>
            <a:off x="1025505" y="166555"/>
            <a:ext cx="6780706" cy="98488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3: Ion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khử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oxi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D8CB66-987A-8EF3-336F-FC56CBEB3A15}"/>
              </a:ext>
            </a:extLst>
          </p:cNvPr>
          <p:cNvSpPr txBox="1"/>
          <p:nvPr/>
        </p:nvSpPr>
        <p:spPr>
          <a:xfrm>
            <a:off x="1654457" y="1823934"/>
            <a:ext cx="26868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Zn</a:t>
            </a:r>
            <a:r>
              <a:rPr lang="en-US" sz="22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2+</a:t>
            </a:r>
            <a:endParaRPr lang="en-US" sz="2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AF115D-C76C-BF00-B2D4-03ACD3AD03F5}"/>
              </a:ext>
            </a:extLst>
          </p:cNvPr>
          <p:cNvSpPr txBox="1"/>
          <p:nvPr/>
        </p:nvSpPr>
        <p:spPr>
          <a:xfrm>
            <a:off x="1701812" y="2952836"/>
            <a:ext cx="2925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Fe</a:t>
            </a:r>
            <a:r>
              <a:rPr lang="en-US" sz="22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3+</a:t>
            </a:r>
            <a:endParaRPr lang="en-US" sz="2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DF76C1-7FF6-F30B-17DB-B2EF72C522BA}"/>
              </a:ext>
            </a:extLst>
          </p:cNvPr>
          <p:cNvSpPr txBox="1"/>
          <p:nvPr/>
        </p:nvSpPr>
        <p:spPr>
          <a:xfrm>
            <a:off x="6306116" y="1809802"/>
            <a:ext cx="2555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</a:t>
            </a:r>
            <a:r>
              <a:rPr lang="en-US" sz="22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3+</a:t>
            </a:r>
            <a:endParaRPr lang="en-US" sz="2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B8FFB8-3D18-C665-3AF9-D53B9D8223F2}"/>
              </a:ext>
            </a:extLst>
          </p:cNvPr>
          <p:cNvSpPr txBox="1"/>
          <p:nvPr/>
        </p:nvSpPr>
        <p:spPr>
          <a:xfrm>
            <a:off x="6306116" y="3050170"/>
            <a:ext cx="2900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</a:t>
            </a:r>
            <a:r>
              <a:rPr lang="en-US" sz="22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3+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79948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6B6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36"/>
          <p:cNvSpPr/>
          <p:nvPr/>
        </p:nvSpPr>
        <p:spPr>
          <a:xfrm>
            <a:off x="214983" y="1803050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6"/>
          <p:cNvSpPr txBox="1">
            <a:spLocks noGrp="1"/>
          </p:cNvSpPr>
          <p:nvPr>
            <p:ph type="title" idx="4294967295"/>
          </p:nvPr>
        </p:nvSpPr>
        <p:spPr>
          <a:xfrm>
            <a:off x="430019" y="1826794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A</a:t>
            </a:r>
            <a:endParaRPr sz="4000" b="1" dirty="0"/>
          </a:p>
        </p:txBody>
      </p:sp>
      <p:sp>
        <p:nvSpPr>
          <p:cNvPr id="990" name="Google Shape;990;p36"/>
          <p:cNvSpPr/>
          <p:nvPr/>
        </p:nvSpPr>
        <p:spPr>
          <a:xfrm>
            <a:off x="241358" y="2960590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1" name="Google Shape;991;p36"/>
          <p:cNvSpPr txBox="1">
            <a:spLocks noGrp="1"/>
          </p:cNvSpPr>
          <p:nvPr>
            <p:ph type="title" idx="4294967295"/>
          </p:nvPr>
        </p:nvSpPr>
        <p:spPr>
          <a:xfrm>
            <a:off x="437220" y="2975557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C</a:t>
            </a:r>
            <a:endParaRPr sz="4000" b="1" dirty="0"/>
          </a:p>
        </p:txBody>
      </p:sp>
      <p:sp>
        <p:nvSpPr>
          <p:cNvPr id="993" name="Google Shape;993;p36"/>
          <p:cNvSpPr/>
          <p:nvPr/>
        </p:nvSpPr>
        <p:spPr>
          <a:xfrm>
            <a:off x="4881024" y="1823577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6"/>
          <p:cNvSpPr txBox="1">
            <a:spLocks noGrp="1"/>
          </p:cNvSpPr>
          <p:nvPr>
            <p:ph type="title" idx="4294967295"/>
          </p:nvPr>
        </p:nvSpPr>
        <p:spPr>
          <a:xfrm>
            <a:off x="5106847" y="1888525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B</a:t>
            </a:r>
            <a:endParaRPr sz="4000" b="1" dirty="0"/>
          </a:p>
        </p:txBody>
      </p:sp>
      <p:sp>
        <p:nvSpPr>
          <p:cNvPr id="996" name="Google Shape;996;p36"/>
          <p:cNvSpPr/>
          <p:nvPr/>
        </p:nvSpPr>
        <p:spPr>
          <a:xfrm>
            <a:off x="4877592" y="3027677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7" name="Google Shape;997;p36"/>
          <p:cNvSpPr txBox="1">
            <a:spLocks noGrp="1"/>
          </p:cNvSpPr>
          <p:nvPr>
            <p:ph type="title" idx="4294967295"/>
          </p:nvPr>
        </p:nvSpPr>
        <p:spPr>
          <a:xfrm>
            <a:off x="5068288" y="3076758"/>
            <a:ext cx="927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D</a:t>
            </a:r>
            <a:endParaRPr sz="4000" b="1" dirty="0"/>
          </a:p>
        </p:txBody>
      </p:sp>
      <p:grpSp>
        <p:nvGrpSpPr>
          <p:cNvPr id="1000" name="Google Shape;1000;p36"/>
          <p:cNvGrpSpPr/>
          <p:nvPr/>
        </p:nvGrpSpPr>
        <p:grpSpPr>
          <a:xfrm rot="9706842">
            <a:off x="8849880" y="186361"/>
            <a:ext cx="2384131" cy="2737869"/>
            <a:chOff x="1618800" y="-1482250"/>
            <a:chExt cx="2384550" cy="2738350"/>
          </a:xfrm>
        </p:grpSpPr>
        <p:sp>
          <p:nvSpPr>
            <p:cNvPr id="1001" name="Google Shape;1001;p36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6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6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5" name="Google Shape;1005;p36"/>
          <p:cNvGrpSpPr/>
          <p:nvPr/>
        </p:nvGrpSpPr>
        <p:grpSpPr>
          <a:xfrm rot="-4906991">
            <a:off x="1229995" y="3930031"/>
            <a:ext cx="2384226" cy="2737978"/>
            <a:chOff x="1618800" y="-1482250"/>
            <a:chExt cx="2384550" cy="2738350"/>
          </a:xfrm>
        </p:grpSpPr>
        <p:sp>
          <p:nvSpPr>
            <p:cNvPr id="1006" name="Google Shape;1006;p36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6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6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3FFF9-F9A7-48DC-0774-4721B3C537AB}"/>
              </a:ext>
            </a:extLst>
          </p:cNvPr>
          <p:cNvSpPr/>
          <p:nvPr/>
        </p:nvSpPr>
        <p:spPr>
          <a:xfrm>
            <a:off x="896795" y="113192"/>
            <a:ext cx="7584843" cy="115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D8CB66-987A-8EF3-336F-FC56CBEB3A15}"/>
              </a:ext>
            </a:extLst>
          </p:cNvPr>
          <p:cNvSpPr txBox="1"/>
          <p:nvPr/>
        </p:nvSpPr>
        <p:spPr>
          <a:xfrm>
            <a:off x="1710192" y="1830363"/>
            <a:ext cx="26868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AF115D-C76C-BF00-B2D4-03ACD3AD03F5}"/>
              </a:ext>
            </a:extLst>
          </p:cNvPr>
          <p:cNvSpPr txBox="1"/>
          <p:nvPr/>
        </p:nvSpPr>
        <p:spPr>
          <a:xfrm>
            <a:off x="1731443" y="2944553"/>
            <a:ext cx="2925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DF76C1-7FF6-F30B-17DB-B2EF72C522BA}"/>
              </a:ext>
            </a:extLst>
          </p:cNvPr>
          <p:cNvSpPr txBox="1"/>
          <p:nvPr/>
        </p:nvSpPr>
        <p:spPr>
          <a:xfrm>
            <a:off x="6318569" y="1823577"/>
            <a:ext cx="2555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B8FFB8-3D18-C665-3AF9-D53B9D8223F2}"/>
              </a:ext>
            </a:extLst>
          </p:cNvPr>
          <p:cNvSpPr txBox="1"/>
          <p:nvPr/>
        </p:nvSpPr>
        <p:spPr>
          <a:xfrm>
            <a:off x="6318569" y="3065465"/>
            <a:ext cx="2900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3B944A-77CD-7910-2563-F59C0232DDCA}"/>
              </a:ext>
            </a:extLst>
          </p:cNvPr>
          <p:cNvSpPr txBox="1"/>
          <p:nvPr/>
        </p:nvSpPr>
        <p:spPr>
          <a:xfrm>
            <a:off x="1006031" y="168976"/>
            <a:ext cx="7475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Cho </a:t>
            </a:r>
            <a:r>
              <a:rPr lang="en-US" sz="2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NaCrO</a:t>
            </a:r>
            <a:r>
              <a:rPr lang="en-US" sz="2200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+Br</a:t>
            </a:r>
            <a:r>
              <a:rPr lang="en-US" sz="2200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+NaOH → Na</a:t>
            </a:r>
            <a:r>
              <a:rPr lang="en-US" sz="2200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CrO</a:t>
            </a:r>
            <a:r>
              <a:rPr lang="en-US" sz="2200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+NaBr+H</a:t>
            </a:r>
            <a:r>
              <a:rPr lang="en-US" sz="2200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O. Khi </a:t>
            </a:r>
            <a:r>
              <a:rPr lang="en-US" sz="2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NaCrO</a:t>
            </a:r>
            <a:r>
              <a:rPr lang="en-US" sz="2200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730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6B6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36"/>
          <p:cNvSpPr/>
          <p:nvPr/>
        </p:nvSpPr>
        <p:spPr>
          <a:xfrm>
            <a:off x="241358" y="1365377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6"/>
          <p:cNvSpPr/>
          <p:nvPr/>
        </p:nvSpPr>
        <p:spPr>
          <a:xfrm>
            <a:off x="207472" y="2778298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3" name="Google Shape;993;p36"/>
          <p:cNvSpPr/>
          <p:nvPr/>
        </p:nvSpPr>
        <p:spPr>
          <a:xfrm>
            <a:off x="241357" y="2046819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6"/>
          <p:cNvSpPr/>
          <p:nvPr/>
        </p:nvSpPr>
        <p:spPr>
          <a:xfrm>
            <a:off x="241357" y="3476630"/>
            <a:ext cx="1378647" cy="458200"/>
          </a:xfrm>
          <a:custGeom>
            <a:avLst/>
            <a:gdLst/>
            <a:ahLst/>
            <a:cxnLst/>
            <a:rect l="l" t="t" r="r" b="b"/>
            <a:pathLst>
              <a:path w="49036" h="18328" extrusionOk="0">
                <a:moveTo>
                  <a:pt x="27147" y="0"/>
                </a:moveTo>
                <a:cubicBezTo>
                  <a:pt x="26047" y="0"/>
                  <a:pt x="24932" y="64"/>
                  <a:pt x="23818" y="90"/>
                </a:cubicBezTo>
                <a:cubicBezTo>
                  <a:pt x="22116" y="123"/>
                  <a:pt x="20449" y="190"/>
                  <a:pt x="18747" y="223"/>
                </a:cubicBezTo>
                <a:cubicBezTo>
                  <a:pt x="17480" y="256"/>
                  <a:pt x="16246" y="357"/>
                  <a:pt x="14978" y="390"/>
                </a:cubicBezTo>
                <a:cubicBezTo>
                  <a:pt x="14611" y="423"/>
                  <a:pt x="14278" y="423"/>
                  <a:pt x="13944" y="457"/>
                </a:cubicBezTo>
                <a:cubicBezTo>
                  <a:pt x="13243" y="523"/>
                  <a:pt x="12576" y="590"/>
                  <a:pt x="11842" y="623"/>
                </a:cubicBezTo>
                <a:cubicBezTo>
                  <a:pt x="11175" y="723"/>
                  <a:pt x="10475" y="757"/>
                  <a:pt x="9808" y="790"/>
                </a:cubicBezTo>
                <a:cubicBezTo>
                  <a:pt x="8774" y="924"/>
                  <a:pt x="7740" y="1024"/>
                  <a:pt x="6672" y="1124"/>
                </a:cubicBezTo>
                <a:cubicBezTo>
                  <a:pt x="5638" y="1257"/>
                  <a:pt x="4571" y="1424"/>
                  <a:pt x="3470" y="1591"/>
                </a:cubicBezTo>
                <a:cubicBezTo>
                  <a:pt x="3336" y="1591"/>
                  <a:pt x="3270" y="1624"/>
                  <a:pt x="3170" y="1758"/>
                </a:cubicBezTo>
                <a:cubicBezTo>
                  <a:pt x="3103" y="1891"/>
                  <a:pt x="2969" y="1924"/>
                  <a:pt x="2836" y="1958"/>
                </a:cubicBezTo>
                <a:cubicBezTo>
                  <a:pt x="2669" y="2024"/>
                  <a:pt x="2469" y="2058"/>
                  <a:pt x="2302" y="2091"/>
                </a:cubicBezTo>
                <a:cubicBezTo>
                  <a:pt x="2102" y="2191"/>
                  <a:pt x="2069" y="2225"/>
                  <a:pt x="2102" y="2425"/>
                </a:cubicBezTo>
                <a:cubicBezTo>
                  <a:pt x="2169" y="2725"/>
                  <a:pt x="2236" y="3058"/>
                  <a:pt x="2302" y="3359"/>
                </a:cubicBezTo>
                <a:cubicBezTo>
                  <a:pt x="2436" y="3792"/>
                  <a:pt x="2603" y="3926"/>
                  <a:pt x="3103" y="3926"/>
                </a:cubicBezTo>
                <a:lnTo>
                  <a:pt x="8006" y="3926"/>
                </a:lnTo>
                <a:cubicBezTo>
                  <a:pt x="8674" y="3926"/>
                  <a:pt x="9357" y="3934"/>
                  <a:pt x="10041" y="3934"/>
                </a:cubicBezTo>
                <a:cubicBezTo>
                  <a:pt x="10725" y="3934"/>
                  <a:pt x="11409" y="3926"/>
                  <a:pt x="12076" y="3892"/>
                </a:cubicBezTo>
                <a:cubicBezTo>
                  <a:pt x="12309" y="3892"/>
                  <a:pt x="12309" y="3892"/>
                  <a:pt x="12476" y="3959"/>
                </a:cubicBezTo>
                <a:cubicBezTo>
                  <a:pt x="12343" y="3959"/>
                  <a:pt x="12309" y="4026"/>
                  <a:pt x="12243" y="4026"/>
                </a:cubicBezTo>
                <a:cubicBezTo>
                  <a:pt x="10975" y="4126"/>
                  <a:pt x="9774" y="4293"/>
                  <a:pt x="8573" y="4459"/>
                </a:cubicBezTo>
                <a:cubicBezTo>
                  <a:pt x="6839" y="4693"/>
                  <a:pt x="5171" y="4893"/>
                  <a:pt x="3503" y="5093"/>
                </a:cubicBezTo>
                <a:cubicBezTo>
                  <a:pt x="2736" y="5193"/>
                  <a:pt x="1969" y="5260"/>
                  <a:pt x="1268" y="5694"/>
                </a:cubicBezTo>
                <a:cubicBezTo>
                  <a:pt x="1168" y="5727"/>
                  <a:pt x="1101" y="5727"/>
                  <a:pt x="1001" y="5760"/>
                </a:cubicBezTo>
                <a:cubicBezTo>
                  <a:pt x="668" y="5894"/>
                  <a:pt x="601" y="6027"/>
                  <a:pt x="601" y="6394"/>
                </a:cubicBezTo>
                <a:cubicBezTo>
                  <a:pt x="601" y="6628"/>
                  <a:pt x="668" y="6928"/>
                  <a:pt x="735" y="7195"/>
                </a:cubicBezTo>
                <a:cubicBezTo>
                  <a:pt x="801" y="7962"/>
                  <a:pt x="935" y="8763"/>
                  <a:pt x="1068" y="9563"/>
                </a:cubicBezTo>
                <a:cubicBezTo>
                  <a:pt x="1068" y="9730"/>
                  <a:pt x="1101" y="9930"/>
                  <a:pt x="1235" y="10030"/>
                </a:cubicBezTo>
                <a:cubicBezTo>
                  <a:pt x="1568" y="10264"/>
                  <a:pt x="1769" y="10597"/>
                  <a:pt x="2069" y="10797"/>
                </a:cubicBezTo>
                <a:cubicBezTo>
                  <a:pt x="2169" y="10897"/>
                  <a:pt x="2302" y="10931"/>
                  <a:pt x="2469" y="10931"/>
                </a:cubicBezTo>
                <a:cubicBezTo>
                  <a:pt x="2903" y="10931"/>
                  <a:pt x="3303" y="10897"/>
                  <a:pt x="3737" y="10897"/>
                </a:cubicBezTo>
                <a:cubicBezTo>
                  <a:pt x="4837" y="10864"/>
                  <a:pt x="5938" y="10864"/>
                  <a:pt x="7072" y="10797"/>
                </a:cubicBezTo>
                <a:cubicBezTo>
                  <a:pt x="7973" y="10797"/>
                  <a:pt x="8940" y="10797"/>
                  <a:pt x="9841" y="10764"/>
                </a:cubicBezTo>
                <a:cubicBezTo>
                  <a:pt x="10908" y="10697"/>
                  <a:pt x="11976" y="10697"/>
                  <a:pt x="13077" y="10631"/>
                </a:cubicBezTo>
                <a:lnTo>
                  <a:pt x="13077" y="10631"/>
                </a:lnTo>
                <a:cubicBezTo>
                  <a:pt x="12977" y="10731"/>
                  <a:pt x="12910" y="10731"/>
                  <a:pt x="12776" y="10731"/>
                </a:cubicBezTo>
                <a:cubicBezTo>
                  <a:pt x="12009" y="10864"/>
                  <a:pt x="11209" y="11031"/>
                  <a:pt x="10475" y="11131"/>
                </a:cubicBezTo>
                <a:cubicBezTo>
                  <a:pt x="9007" y="11398"/>
                  <a:pt x="7506" y="11598"/>
                  <a:pt x="6005" y="11731"/>
                </a:cubicBezTo>
                <a:cubicBezTo>
                  <a:pt x="4938" y="11798"/>
                  <a:pt x="3870" y="11898"/>
                  <a:pt x="2803" y="12032"/>
                </a:cubicBezTo>
                <a:cubicBezTo>
                  <a:pt x="2102" y="12098"/>
                  <a:pt x="1435" y="12198"/>
                  <a:pt x="768" y="12398"/>
                </a:cubicBezTo>
                <a:cubicBezTo>
                  <a:pt x="201" y="12565"/>
                  <a:pt x="1" y="12865"/>
                  <a:pt x="1" y="13433"/>
                </a:cubicBezTo>
                <a:cubicBezTo>
                  <a:pt x="1" y="13966"/>
                  <a:pt x="1" y="14567"/>
                  <a:pt x="34" y="15100"/>
                </a:cubicBezTo>
                <a:cubicBezTo>
                  <a:pt x="101" y="15634"/>
                  <a:pt x="134" y="16201"/>
                  <a:pt x="134" y="16735"/>
                </a:cubicBezTo>
                <a:cubicBezTo>
                  <a:pt x="134" y="16902"/>
                  <a:pt x="167" y="17102"/>
                  <a:pt x="301" y="17235"/>
                </a:cubicBezTo>
                <a:cubicBezTo>
                  <a:pt x="601" y="17535"/>
                  <a:pt x="801" y="17869"/>
                  <a:pt x="1101" y="18103"/>
                </a:cubicBezTo>
                <a:cubicBezTo>
                  <a:pt x="1252" y="18253"/>
                  <a:pt x="1383" y="18328"/>
                  <a:pt x="1538" y="18328"/>
                </a:cubicBezTo>
                <a:cubicBezTo>
                  <a:pt x="1589" y="18328"/>
                  <a:pt x="1644" y="18319"/>
                  <a:pt x="1702" y="18303"/>
                </a:cubicBezTo>
                <a:cubicBezTo>
                  <a:pt x="2502" y="18136"/>
                  <a:pt x="3336" y="18136"/>
                  <a:pt x="4137" y="18069"/>
                </a:cubicBezTo>
                <a:cubicBezTo>
                  <a:pt x="5171" y="17969"/>
                  <a:pt x="6172" y="17969"/>
                  <a:pt x="7206" y="17902"/>
                </a:cubicBezTo>
                <a:cubicBezTo>
                  <a:pt x="8640" y="17802"/>
                  <a:pt x="10041" y="17736"/>
                  <a:pt x="11476" y="17702"/>
                </a:cubicBezTo>
                <a:cubicBezTo>
                  <a:pt x="12176" y="17702"/>
                  <a:pt x="12943" y="17702"/>
                  <a:pt x="13677" y="17636"/>
                </a:cubicBezTo>
                <a:cubicBezTo>
                  <a:pt x="14111" y="17619"/>
                  <a:pt x="14561" y="17619"/>
                  <a:pt x="15011" y="17619"/>
                </a:cubicBezTo>
                <a:cubicBezTo>
                  <a:pt x="15462" y="17619"/>
                  <a:pt x="15912" y="17619"/>
                  <a:pt x="16346" y="17602"/>
                </a:cubicBezTo>
                <a:cubicBezTo>
                  <a:pt x="18314" y="17569"/>
                  <a:pt x="20215" y="17569"/>
                  <a:pt x="22183" y="17535"/>
                </a:cubicBezTo>
                <a:cubicBezTo>
                  <a:pt x="23017" y="17502"/>
                  <a:pt x="23859" y="17502"/>
                  <a:pt x="24702" y="17502"/>
                </a:cubicBezTo>
                <a:cubicBezTo>
                  <a:pt x="25544" y="17502"/>
                  <a:pt x="26386" y="17502"/>
                  <a:pt x="27220" y="17469"/>
                </a:cubicBezTo>
                <a:cubicBezTo>
                  <a:pt x="28221" y="17469"/>
                  <a:pt x="29216" y="17463"/>
                  <a:pt x="30211" y="17463"/>
                </a:cubicBezTo>
                <a:cubicBezTo>
                  <a:pt x="31702" y="17463"/>
                  <a:pt x="33191" y="17475"/>
                  <a:pt x="34692" y="17535"/>
                </a:cubicBezTo>
                <a:cubicBezTo>
                  <a:pt x="36060" y="17602"/>
                  <a:pt x="37461" y="17636"/>
                  <a:pt x="38828" y="17736"/>
                </a:cubicBezTo>
                <a:cubicBezTo>
                  <a:pt x="40196" y="17802"/>
                  <a:pt x="41530" y="17802"/>
                  <a:pt x="42898" y="17869"/>
                </a:cubicBezTo>
                <a:cubicBezTo>
                  <a:pt x="43241" y="17869"/>
                  <a:pt x="43595" y="17847"/>
                  <a:pt x="43941" y="17847"/>
                </a:cubicBezTo>
                <a:cubicBezTo>
                  <a:pt x="44201" y="17847"/>
                  <a:pt x="44456" y="17860"/>
                  <a:pt x="44699" y="17902"/>
                </a:cubicBezTo>
                <a:cubicBezTo>
                  <a:pt x="44745" y="17907"/>
                  <a:pt x="44785" y="17910"/>
                  <a:pt x="44820" y="17910"/>
                </a:cubicBezTo>
                <a:cubicBezTo>
                  <a:pt x="45020" y="17910"/>
                  <a:pt x="45076" y="17824"/>
                  <a:pt x="45133" y="17569"/>
                </a:cubicBezTo>
                <a:lnTo>
                  <a:pt x="45133" y="17302"/>
                </a:lnTo>
                <a:lnTo>
                  <a:pt x="44999" y="15567"/>
                </a:lnTo>
                <a:cubicBezTo>
                  <a:pt x="44999" y="15200"/>
                  <a:pt x="44966" y="14867"/>
                  <a:pt x="44899" y="14533"/>
                </a:cubicBezTo>
                <a:cubicBezTo>
                  <a:pt x="44833" y="13900"/>
                  <a:pt x="44799" y="13299"/>
                  <a:pt x="44733" y="12699"/>
                </a:cubicBezTo>
                <a:cubicBezTo>
                  <a:pt x="44733" y="12298"/>
                  <a:pt x="44799" y="12265"/>
                  <a:pt x="45166" y="12232"/>
                </a:cubicBezTo>
                <a:cubicBezTo>
                  <a:pt x="45900" y="12098"/>
                  <a:pt x="46701" y="11965"/>
                  <a:pt x="47468" y="11865"/>
                </a:cubicBezTo>
                <a:cubicBezTo>
                  <a:pt x="47868" y="11765"/>
                  <a:pt x="48302" y="11698"/>
                  <a:pt x="48702" y="11565"/>
                </a:cubicBezTo>
                <a:cubicBezTo>
                  <a:pt x="49002" y="11464"/>
                  <a:pt x="49036" y="11431"/>
                  <a:pt x="49036" y="11131"/>
                </a:cubicBezTo>
                <a:lnTo>
                  <a:pt x="49036" y="11031"/>
                </a:lnTo>
                <a:cubicBezTo>
                  <a:pt x="49002" y="9930"/>
                  <a:pt x="48836" y="8863"/>
                  <a:pt x="48702" y="7762"/>
                </a:cubicBezTo>
                <a:cubicBezTo>
                  <a:pt x="48674" y="7506"/>
                  <a:pt x="48548" y="7347"/>
                  <a:pt x="48305" y="7347"/>
                </a:cubicBezTo>
                <a:cubicBezTo>
                  <a:pt x="48263" y="7347"/>
                  <a:pt x="48218" y="7352"/>
                  <a:pt x="48168" y="7362"/>
                </a:cubicBezTo>
                <a:cubicBezTo>
                  <a:pt x="48097" y="7370"/>
                  <a:pt x="48025" y="7375"/>
                  <a:pt x="47954" y="7375"/>
                </a:cubicBezTo>
                <a:cubicBezTo>
                  <a:pt x="47759" y="7375"/>
                  <a:pt x="47563" y="7344"/>
                  <a:pt x="47368" y="7295"/>
                </a:cubicBezTo>
                <a:cubicBezTo>
                  <a:pt x="46867" y="7228"/>
                  <a:pt x="46367" y="7095"/>
                  <a:pt x="45867" y="7028"/>
                </a:cubicBezTo>
                <a:cubicBezTo>
                  <a:pt x="45300" y="6895"/>
                  <a:pt x="44733" y="6728"/>
                  <a:pt x="44166" y="6594"/>
                </a:cubicBezTo>
                <a:cubicBezTo>
                  <a:pt x="43365" y="6428"/>
                  <a:pt x="42564" y="6461"/>
                  <a:pt x="41797" y="6428"/>
                </a:cubicBezTo>
                <a:cubicBezTo>
                  <a:pt x="40496" y="6394"/>
                  <a:pt x="39162" y="6394"/>
                  <a:pt x="37861" y="6361"/>
                </a:cubicBezTo>
                <a:cubicBezTo>
                  <a:pt x="36293" y="6294"/>
                  <a:pt x="34659" y="6294"/>
                  <a:pt x="33058" y="6294"/>
                </a:cubicBezTo>
                <a:cubicBezTo>
                  <a:pt x="32958" y="6294"/>
                  <a:pt x="32824" y="6294"/>
                  <a:pt x="32691" y="6227"/>
                </a:cubicBezTo>
                <a:cubicBezTo>
                  <a:pt x="32891" y="6194"/>
                  <a:pt x="33124" y="6194"/>
                  <a:pt x="33324" y="6194"/>
                </a:cubicBezTo>
                <a:cubicBezTo>
                  <a:pt x="34292" y="6127"/>
                  <a:pt x="35226" y="6061"/>
                  <a:pt x="36193" y="6027"/>
                </a:cubicBezTo>
                <a:cubicBezTo>
                  <a:pt x="37828" y="5961"/>
                  <a:pt x="39462" y="5927"/>
                  <a:pt x="41063" y="5927"/>
                </a:cubicBezTo>
                <a:lnTo>
                  <a:pt x="44733" y="5927"/>
                </a:lnTo>
                <a:cubicBezTo>
                  <a:pt x="45166" y="5927"/>
                  <a:pt x="45633" y="5894"/>
                  <a:pt x="46034" y="5860"/>
                </a:cubicBezTo>
                <a:cubicBezTo>
                  <a:pt x="46300" y="5794"/>
                  <a:pt x="46367" y="5727"/>
                  <a:pt x="46367" y="5460"/>
                </a:cubicBezTo>
                <a:cubicBezTo>
                  <a:pt x="46334" y="5193"/>
                  <a:pt x="46334" y="4926"/>
                  <a:pt x="46300" y="4626"/>
                </a:cubicBezTo>
                <a:lnTo>
                  <a:pt x="45933" y="1624"/>
                </a:lnTo>
                <a:cubicBezTo>
                  <a:pt x="45867" y="1257"/>
                  <a:pt x="45800" y="1124"/>
                  <a:pt x="45366" y="1090"/>
                </a:cubicBezTo>
                <a:cubicBezTo>
                  <a:pt x="44899" y="1057"/>
                  <a:pt x="44399" y="1024"/>
                  <a:pt x="43899" y="957"/>
                </a:cubicBezTo>
                <a:cubicBezTo>
                  <a:pt x="42965" y="890"/>
                  <a:pt x="42031" y="857"/>
                  <a:pt x="41063" y="757"/>
                </a:cubicBezTo>
                <a:cubicBezTo>
                  <a:pt x="39629" y="623"/>
                  <a:pt x="38195" y="523"/>
                  <a:pt x="36794" y="390"/>
                </a:cubicBezTo>
                <a:cubicBezTo>
                  <a:pt x="35393" y="290"/>
                  <a:pt x="34058" y="190"/>
                  <a:pt x="32724" y="123"/>
                </a:cubicBezTo>
                <a:cubicBezTo>
                  <a:pt x="31256" y="90"/>
                  <a:pt x="29689" y="56"/>
                  <a:pt x="28187" y="23"/>
                </a:cubicBezTo>
                <a:cubicBezTo>
                  <a:pt x="27843" y="7"/>
                  <a:pt x="27496" y="0"/>
                  <a:pt x="271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00" name="Google Shape;1000;p36"/>
          <p:cNvGrpSpPr/>
          <p:nvPr/>
        </p:nvGrpSpPr>
        <p:grpSpPr>
          <a:xfrm rot="9706842">
            <a:off x="8284413" y="-83869"/>
            <a:ext cx="2384131" cy="2737869"/>
            <a:chOff x="1618800" y="-1482250"/>
            <a:chExt cx="2384550" cy="2738350"/>
          </a:xfrm>
        </p:grpSpPr>
        <p:sp>
          <p:nvSpPr>
            <p:cNvPr id="1001" name="Google Shape;1001;p36"/>
            <p:cNvSpPr/>
            <p:nvPr/>
          </p:nvSpPr>
          <p:spPr>
            <a:xfrm>
              <a:off x="3470200" y="817150"/>
              <a:ext cx="533150" cy="438950"/>
            </a:xfrm>
            <a:custGeom>
              <a:avLst/>
              <a:gdLst/>
              <a:ahLst/>
              <a:cxnLst/>
              <a:rect l="l" t="t" r="r" b="b"/>
              <a:pathLst>
                <a:path w="21326" h="17558" extrusionOk="0">
                  <a:moveTo>
                    <a:pt x="9657" y="0"/>
                  </a:moveTo>
                  <a:lnTo>
                    <a:pt x="1" y="6799"/>
                  </a:lnTo>
                  <a:cubicBezTo>
                    <a:pt x="1" y="6799"/>
                    <a:pt x="6145" y="16610"/>
                    <a:pt x="7383" y="17300"/>
                  </a:cubicBezTo>
                  <a:cubicBezTo>
                    <a:pt x="7701" y="17476"/>
                    <a:pt x="8730" y="17558"/>
                    <a:pt x="10086" y="17558"/>
                  </a:cubicBezTo>
                  <a:cubicBezTo>
                    <a:pt x="13950" y="17558"/>
                    <a:pt x="20476" y="16897"/>
                    <a:pt x="20837" y="15883"/>
                  </a:cubicBezTo>
                  <a:cubicBezTo>
                    <a:pt x="21325" y="14526"/>
                    <a:pt x="9657" y="0"/>
                    <a:pt x="9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6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6"/>
            <p:cNvSpPr/>
            <p:nvPr/>
          </p:nvSpPr>
          <p:spPr>
            <a:xfrm>
              <a:off x="1618800" y="-1482250"/>
              <a:ext cx="2205950" cy="2577425"/>
            </a:xfrm>
            <a:custGeom>
              <a:avLst/>
              <a:gdLst/>
              <a:ahLst/>
              <a:cxnLst/>
              <a:rect l="l" t="t" r="r" b="b"/>
              <a:pathLst>
                <a:path w="88238" h="103097" extrusionOk="0">
                  <a:moveTo>
                    <a:pt x="46744" y="1"/>
                  </a:moveTo>
                  <a:lnTo>
                    <a:pt x="23360" y="16443"/>
                  </a:lnTo>
                  <a:lnTo>
                    <a:pt x="0" y="32898"/>
                  </a:lnTo>
                  <a:cubicBezTo>
                    <a:pt x="0" y="32898"/>
                    <a:pt x="15478" y="64104"/>
                    <a:pt x="40148" y="89952"/>
                  </a:cubicBezTo>
                  <a:cubicBezTo>
                    <a:pt x="40929" y="90466"/>
                    <a:pt x="42030" y="90630"/>
                    <a:pt x="43387" y="90630"/>
                  </a:cubicBezTo>
                  <a:cubicBezTo>
                    <a:pt x="45787" y="90630"/>
                    <a:pt x="48988" y="90116"/>
                    <a:pt x="52633" y="90116"/>
                  </a:cubicBezTo>
                  <a:cubicBezTo>
                    <a:pt x="59641" y="90116"/>
                    <a:pt x="68293" y="92013"/>
                    <a:pt x="76069" y="103097"/>
                  </a:cubicBezTo>
                  <a:lnTo>
                    <a:pt x="81606" y="99192"/>
                  </a:lnTo>
                  <a:lnTo>
                    <a:pt x="87142" y="95298"/>
                  </a:lnTo>
                  <a:cubicBezTo>
                    <a:pt x="72973" y="75236"/>
                    <a:pt x="88237" y="62675"/>
                    <a:pt x="86904" y="57067"/>
                  </a:cubicBezTo>
                  <a:cubicBezTo>
                    <a:pt x="70890" y="25111"/>
                    <a:pt x="46744" y="1"/>
                    <a:pt x="4674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1816425" y="-1295900"/>
              <a:ext cx="1527575" cy="1590350"/>
            </a:xfrm>
            <a:custGeom>
              <a:avLst/>
              <a:gdLst/>
              <a:ahLst/>
              <a:cxnLst/>
              <a:rect l="l" t="t" r="r" b="b"/>
              <a:pathLst>
                <a:path w="61103" h="63614" extrusionOk="0">
                  <a:moveTo>
                    <a:pt x="28219" y="0"/>
                  </a:moveTo>
                  <a:lnTo>
                    <a:pt x="1" y="19872"/>
                  </a:lnTo>
                  <a:cubicBezTo>
                    <a:pt x="1" y="19872"/>
                    <a:pt x="26790" y="62198"/>
                    <a:pt x="33374" y="63520"/>
                  </a:cubicBezTo>
                  <a:cubicBezTo>
                    <a:pt x="33684" y="63583"/>
                    <a:pt x="34026" y="63613"/>
                    <a:pt x="34396" y="63613"/>
                  </a:cubicBezTo>
                  <a:cubicBezTo>
                    <a:pt x="41903" y="63613"/>
                    <a:pt x="61102" y="51120"/>
                    <a:pt x="60104" y="46184"/>
                  </a:cubicBezTo>
                  <a:cubicBezTo>
                    <a:pt x="59068" y="41005"/>
                    <a:pt x="28219" y="0"/>
                    <a:pt x="28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3FFF9-F9A7-48DC-0774-4721B3C537AB}"/>
              </a:ext>
            </a:extLst>
          </p:cNvPr>
          <p:cNvSpPr/>
          <p:nvPr/>
        </p:nvSpPr>
        <p:spPr>
          <a:xfrm>
            <a:off x="1735157" y="79375"/>
            <a:ext cx="5673686" cy="113915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85F15F-A571-BF94-AC83-25BCC682234A}"/>
              </a:ext>
            </a:extLst>
          </p:cNvPr>
          <p:cNvSpPr txBox="1"/>
          <p:nvPr/>
        </p:nvSpPr>
        <p:spPr>
          <a:xfrm>
            <a:off x="1657942" y="1331153"/>
            <a:ext cx="4550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thẫm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359A6-1DCF-B9F3-E034-5C012811AB88}"/>
              </a:ext>
            </a:extLst>
          </p:cNvPr>
          <p:cNvSpPr txBox="1"/>
          <p:nvPr/>
        </p:nvSpPr>
        <p:spPr>
          <a:xfrm>
            <a:off x="1620004" y="2036991"/>
            <a:ext cx="3960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tan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kiềm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C9B75F-39BC-A724-151E-228F11AB9940}"/>
              </a:ext>
            </a:extLst>
          </p:cNvPr>
          <p:cNvSpPr txBox="1"/>
          <p:nvPr/>
        </p:nvSpPr>
        <p:spPr>
          <a:xfrm>
            <a:off x="1620004" y="2742108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200" dirty="0"/>
          </a:p>
        </p:txBody>
      </p:sp>
      <p:pic>
        <p:nvPicPr>
          <p:cNvPr id="5" name="Picture 4" descr="Hợp chất Crôm (Cr2O3) là gì? Tính chất, cách điều chế &amp; ứng dụng">
            <a:extLst>
              <a:ext uri="{FF2B5EF4-FFF2-40B4-BE49-F238E27FC236}">
                <a16:creationId xmlns:a16="http://schemas.microsoft.com/office/drawing/2014/main" id="{3A7C59D4-C610-A6A9-F1EF-4D0C36F47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889" y="3423747"/>
            <a:ext cx="2209522" cy="16092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02F620CB-30C4-C34D-4F7E-8AA2DDCFB417}"/>
              </a:ext>
            </a:extLst>
          </p:cNvPr>
          <p:cNvSpPr/>
          <p:nvPr/>
        </p:nvSpPr>
        <p:spPr>
          <a:xfrm>
            <a:off x="4901609" y="3236498"/>
            <a:ext cx="678958" cy="275051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BFFDAE-BE00-F5DF-22FA-B2AFCE1E5EA4}"/>
              </a:ext>
            </a:extLst>
          </p:cNvPr>
          <p:cNvSpPr txBox="1"/>
          <p:nvPr/>
        </p:nvSpPr>
        <p:spPr>
          <a:xfrm>
            <a:off x="5661772" y="3126828"/>
            <a:ext cx="19351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Đáp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án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</a:t>
            </a:r>
            <a:r>
              <a:rPr lang="en-US" sz="2000" baseline="-25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000" baseline="-25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20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09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7" grpId="0" animBg="1"/>
      <p:bldP spid="990" grpId="0" animBg="1"/>
      <p:bldP spid="993" grpId="0" animBg="1"/>
      <p:bldP spid="996" grpId="0" animBg="1"/>
      <p:bldP spid="12" grpId="0" animBg="1"/>
      <p:bldP spid="2" grpId="0"/>
      <p:bldP spid="3" grpId="0"/>
      <p:bldP spid="4" grpId="0"/>
      <p:bldP spid="8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9D738-2D50-D50A-C13C-C0E8333C5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9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9"/>
          <p:cNvSpPr txBox="1">
            <a:spLocks noGrp="1"/>
          </p:cNvSpPr>
          <p:nvPr>
            <p:ph type="title"/>
          </p:nvPr>
        </p:nvSpPr>
        <p:spPr>
          <a:xfrm>
            <a:off x="1451212" y="1456267"/>
            <a:ext cx="6219000" cy="18891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4000" dirty="0" smtClean="0">
                <a:solidFill>
                  <a:schemeClr val="tx1"/>
                </a:solidFill>
                <a:latin typeface="+mj-lt"/>
              </a:rPr>
              <a:t>I. VỊ TRÍ TRONG BẢNG TUẦN HOÀN, CẤU HÌNH E NGUYÊN TỬ</a:t>
            </a:r>
            <a:endParaRPr sz="40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572" name="Google Shape;572;p39"/>
          <p:cNvGrpSpPr/>
          <p:nvPr/>
        </p:nvGrpSpPr>
        <p:grpSpPr>
          <a:xfrm>
            <a:off x="2104738" y="794038"/>
            <a:ext cx="449500" cy="19675"/>
            <a:chOff x="3025950" y="3356200"/>
            <a:chExt cx="449500" cy="19675"/>
          </a:xfrm>
        </p:grpSpPr>
        <p:sp>
          <p:nvSpPr>
            <p:cNvPr id="573" name="Google Shape;573;p39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9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9"/>
          <p:cNvGrpSpPr/>
          <p:nvPr/>
        </p:nvGrpSpPr>
        <p:grpSpPr>
          <a:xfrm rot="5400000">
            <a:off x="7863775" y="2435300"/>
            <a:ext cx="449500" cy="19675"/>
            <a:chOff x="3025950" y="3356200"/>
            <a:chExt cx="449500" cy="19675"/>
          </a:xfrm>
        </p:grpSpPr>
        <p:sp>
          <p:nvSpPr>
            <p:cNvPr id="579" name="Google Shape;579;p39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9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4" name="Google Shape;584;p39"/>
          <p:cNvSpPr/>
          <p:nvPr/>
        </p:nvSpPr>
        <p:spPr>
          <a:xfrm>
            <a:off x="4842638" y="428377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39"/>
          <p:cNvSpPr/>
          <p:nvPr/>
        </p:nvSpPr>
        <p:spPr>
          <a:xfrm>
            <a:off x="923950" y="244307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6" name="Google Shape;586;p39"/>
          <p:cNvGrpSpPr/>
          <p:nvPr/>
        </p:nvGrpSpPr>
        <p:grpSpPr>
          <a:xfrm>
            <a:off x="7487025" y="752138"/>
            <a:ext cx="545661" cy="317211"/>
            <a:chOff x="7487025" y="752138"/>
            <a:chExt cx="545661" cy="317211"/>
          </a:xfrm>
        </p:grpSpPr>
        <p:sp>
          <p:nvSpPr>
            <p:cNvPr id="587" name="Google Shape;587;p39"/>
            <p:cNvSpPr/>
            <p:nvPr/>
          </p:nvSpPr>
          <p:spPr>
            <a:xfrm>
              <a:off x="7929200" y="965863"/>
              <a:ext cx="103486" cy="103486"/>
            </a:xfrm>
            <a:custGeom>
              <a:avLst/>
              <a:gdLst/>
              <a:ahLst/>
              <a:cxnLst/>
              <a:rect l="l" t="t" r="r" b="b"/>
              <a:pathLst>
                <a:path w="2954" h="2954" fill="none" extrusionOk="0">
                  <a:moveTo>
                    <a:pt x="2954" y="1477"/>
                  </a:moveTo>
                  <a:cubicBezTo>
                    <a:pt x="2954" y="2298"/>
                    <a:pt x="2299" y="2953"/>
                    <a:pt x="1477" y="2953"/>
                  </a:cubicBezTo>
                  <a:cubicBezTo>
                    <a:pt x="656" y="2953"/>
                    <a:pt x="1" y="2298"/>
                    <a:pt x="1" y="1477"/>
                  </a:cubicBezTo>
                  <a:cubicBezTo>
                    <a:pt x="1" y="655"/>
                    <a:pt x="656" y="0"/>
                    <a:pt x="1477" y="0"/>
                  </a:cubicBezTo>
                  <a:cubicBezTo>
                    <a:pt x="2299" y="0"/>
                    <a:pt x="2954" y="655"/>
                    <a:pt x="2954" y="1477"/>
                  </a:cubicBez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9"/>
            <p:cNvSpPr/>
            <p:nvPr/>
          </p:nvSpPr>
          <p:spPr>
            <a:xfrm>
              <a:off x="7487025" y="752138"/>
              <a:ext cx="103486" cy="103486"/>
            </a:xfrm>
            <a:custGeom>
              <a:avLst/>
              <a:gdLst/>
              <a:ahLst/>
              <a:cxnLst/>
              <a:rect l="l" t="t" r="r" b="b"/>
              <a:pathLst>
                <a:path w="2954" h="2954" fill="none" extrusionOk="0">
                  <a:moveTo>
                    <a:pt x="2954" y="1477"/>
                  </a:moveTo>
                  <a:cubicBezTo>
                    <a:pt x="2954" y="2298"/>
                    <a:pt x="2299" y="2953"/>
                    <a:pt x="1477" y="2953"/>
                  </a:cubicBezTo>
                  <a:cubicBezTo>
                    <a:pt x="656" y="2953"/>
                    <a:pt x="1" y="2298"/>
                    <a:pt x="1" y="1477"/>
                  </a:cubicBezTo>
                  <a:cubicBezTo>
                    <a:pt x="1" y="655"/>
                    <a:pt x="656" y="0"/>
                    <a:pt x="1477" y="0"/>
                  </a:cubicBezTo>
                  <a:cubicBezTo>
                    <a:pt x="2299" y="0"/>
                    <a:pt x="2954" y="655"/>
                    <a:pt x="2954" y="1477"/>
                  </a:cubicBez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" name="Google Shape;589;p39"/>
          <p:cNvGrpSpPr/>
          <p:nvPr/>
        </p:nvGrpSpPr>
        <p:grpSpPr>
          <a:xfrm>
            <a:off x="1278150" y="4212350"/>
            <a:ext cx="1612600" cy="236900"/>
            <a:chOff x="1278150" y="4212350"/>
            <a:chExt cx="1612600" cy="236900"/>
          </a:xfrm>
        </p:grpSpPr>
        <p:sp>
          <p:nvSpPr>
            <p:cNvPr id="590" name="Google Shape;590;p39"/>
            <p:cNvSpPr/>
            <p:nvPr/>
          </p:nvSpPr>
          <p:spPr>
            <a:xfrm>
              <a:off x="1278150" y="4212350"/>
              <a:ext cx="103486" cy="103486"/>
            </a:xfrm>
            <a:custGeom>
              <a:avLst/>
              <a:gdLst/>
              <a:ahLst/>
              <a:cxnLst/>
              <a:rect l="l" t="t" r="r" b="b"/>
              <a:pathLst>
                <a:path w="2954" h="2954" fill="none" extrusionOk="0">
                  <a:moveTo>
                    <a:pt x="2954" y="1477"/>
                  </a:moveTo>
                  <a:cubicBezTo>
                    <a:pt x="2954" y="2298"/>
                    <a:pt x="2299" y="2953"/>
                    <a:pt x="1477" y="2953"/>
                  </a:cubicBezTo>
                  <a:cubicBezTo>
                    <a:pt x="656" y="2953"/>
                    <a:pt x="1" y="2298"/>
                    <a:pt x="1" y="1477"/>
                  </a:cubicBezTo>
                  <a:cubicBezTo>
                    <a:pt x="1" y="655"/>
                    <a:pt x="656" y="0"/>
                    <a:pt x="1477" y="0"/>
                  </a:cubicBezTo>
                  <a:cubicBezTo>
                    <a:pt x="2299" y="0"/>
                    <a:pt x="2954" y="655"/>
                    <a:pt x="2954" y="1477"/>
                  </a:cubicBez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1" name="Google Shape;591;p39"/>
            <p:cNvGrpSpPr/>
            <p:nvPr/>
          </p:nvGrpSpPr>
          <p:grpSpPr>
            <a:xfrm>
              <a:off x="2025475" y="4335500"/>
              <a:ext cx="865275" cy="113750"/>
              <a:chOff x="2025475" y="4335500"/>
              <a:chExt cx="865275" cy="113750"/>
            </a:xfrm>
          </p:grpSpPr>
          <p:sp>
            <p:nvSpPr>
              <p:cNvPr id="592" name="Google Shape;592;p39"/>
              <p:cNvSpPr/>
              <p:nvPr/>
            </p:nvSpPr>
            <p:spPr>
              <a:xfrm>
                <a:off x="2025475" y="4449225"/>
                <a:ext cx="649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5992" h="1" fill="none" extrusionOk="0">
                    <a:moveTo>
                      <a:pt x="0" y="1"/>
                    </a:moveTo>
                    <a:lnTo>
                      <a:pt x="25991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9"/>
              <p:cNvSpPr/>
              <p:nvPr/>
            </p:nvSpPr>
            <p:spPr>
              <a:xfrm>
                <a:off x="2508250" y="4335500"/>
                <a:ext cx="3825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1" fill="none" extrusionOk="0">
                    <a:moveTo>
                      <a:pt x="15300" y="1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01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7"/>
          <p:cNvSpPr txBox="1">
            <a:spLocks noGrp="1"/>
          </p:cNvSpPr>
          <p:nvPr>
            <p:ph type="title"/>
          </p:nvPr>
        </p:nvSpPr>
        <p:spPr>
          <a:xfrm>
            <a:off x="349800" y="203200"/>
            <a:ext cx="8444400" cy="8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990"/>
            </a:pPr>
            <a:r>
              <a:rPr lang="vi-VN" sz="2800" dirty="0" smtClean="0">
                <a:latin typeface="+mj-lt"/>
              </a:rPr>
              <a:t>I. Vị </a:t>
            </a:r>
            <a:r>
              <a:rPr lang="vi-VN" sz="2800" dirty="0">
                <a:latin typeface="+mj-lt"/>
              </a:rPr>
              <a:t>trí trong bảng tuần hoàn, cấu hình e nguyên tử </a:t>
            </a:r>
            <a:endParaRPr sz="28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077" y="1288361"/>
            <a:ext cx="85860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Cấu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electron nguyên tử: 1s</a:t>
            </a:r>
            <a:r>
              <a:rPr lang="en-US" sz="2800" baseline="3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2s</a:t>
            </a:r>
            <a:r>
              <a:rPr lang="en-US" sz="2800" baseline="3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2p</a:t>
            </a:r>
            <a:r>
              <a:rPr lang="en-US" sz="2800" baseline="3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3s</a:t>
            </a:r>
            <a:r>
              <a:rPr lang="en-US" sz="2800" baseline="3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3p</a:t>
            </a:r>
            <a:r>
              <a:rPr lang="en-US" sz="2800" baseline="3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r>
              <a:rPr lang="en-US" sz="2800" baseline="3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4s</a:t>
            </a:r>
            <a:r>
              <a:rPr lang="en-US" sz="2800" baseline="3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Crom (Cr) ở ô số 24, thuộc nhóm VIB, chu kì 4 của bảng tuần hoàn.</a:t>
            </a:r>
          </a:p>
          <a:p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]3d</a:t>
            </a:r>
            <a:r>
              <a:rPr lang="en-US" sz="2800" baseline="3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4s</a:t>
            </a:r>
            <a:r>
              <a:rPr lang="en-US" sz="2800" baseline="3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24" y="4269810"/>
            <a:ext cx="1217419" cy="71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892897" y="2853172"/>
            <a:ext cx="1621677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9"/>
          <p:cNvSpPr txBox="1">
            <a:spLocks noGrp="1"/>
          </p:cNvSpPr>
          <p:nvPr>
            <p:ph type="title"/>
          </p:nvPr>
        </p:nvSpPr>
        <p:spPr>
          <a:xfrm>
            <a:off x="1451212" y="1456267"/>
            <a:ext cx="6219000" cy="18891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4000" dirty="0" smtClean="0">
                <a:latin typeface="+mj-lt"/>
              </a:rPr>
              <a:t>II. </a:t>
            </a:r>
            <a:r>
              <a:rPr lang="vi-VN" sz="4000" dirty="0" smtClean="0">
                <a:solidFill>
                  <a:schemeClr val="tx1"/>
                </a:solidFill>
                <a:latin typeface="+mj-lt"/>
              </a:rPr>
              <a:t>TÍNH</a:t>
            </a:r>
            <a:r>
              <a:rPr lang="vi-VN" sz="4000" dirty="0" smtClean="0">
                <a:latin typeface="+mj-lt"/>
              </a:rPr>
              <a:t> CHẤT VẬT LÝ </a:t>
            </a:r>
            <a:endParaRPr sz="4000" dirty="0">
              <a:latin typeface="+mj-lt"/>
            </a:endParaRPr>
          </a:p>
        </p:txBody>
      </p:sp>
      <p:grpSp>
        <p:nvGrpSpPr>
          <p:cNvPr id="572" name="Google Shape;572;p39"/>
          <p:cNvGrpSpPr/>
          <p:nvPr/>
        </p:nvGrpSpPr>
        <p:grpSpPr>
          <a:xfrm>
            <a:off x="2104738" y="794038"/>
            <a:ext cx="449500" cy="19675"/>
            <a:chOff x="3025950" y="3356200"/>
            <a:chExt cx="449500" cy="19675"/>
          </a:xfrm>
        </p:grpSpPr>
        <p:sp>
          <p:nvSpPr>
            <p:cNvPr id="573" name="Google Shape;573;p39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9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39"/>
          <p:cNvGrpSpPr/>
          <p:nvPr/>
        </p:nvGrpSpPr>
        <p:grpSpPr>
          <a:xfrm rot="5400000">
            <a:off x="7863775" y="2435300"/>
            <a:ext cx="449500" cy="19675"/>
            <a:chOff x="3025950" y="3356200"/>
            <a:chExt cx="449500" cy="19675"/>
          </a:xfrm>
        </p:grpSpPr>
        <p:sp>
          <p:nvSpPr>
            <p:cNvPr id="579" name="Google Shape;579;p39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9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4" name="Google Shape;584;p39"/>
          <p:cNvSpPr/>
          <p:nvPr/>
        </p:nvSpPr>
        <p:spPr>
          <a:xfrm>
            <a:off x="4842638" y="428377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5" name="Google Shape;585;p39"/>
          <p:cNvSpPr/>
          <p:nvPr/>
        </p:nvSpPr>
        <p:spPr>
          <a:xfrm>
            <a:off x="923950" y="244307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86" name="Google Shape;586;p39"/>
          <p:cNvGrpSpPr/>
          <p:nvPr/>
        </p:nvGrpSpPr>
        <p:grpSpPr>
          <a:xfrm>
            <a:off x="7487025" y="752138"/>
            <a:ext cx="545661" cy="317211"/>
            <a:chOff x="7487025" y="752138"/>
            <a:chExt cx="545661" cy="317211"/>
          </a:xfrm>
        </p:grpSpPr>
        <p:sp>
          <p:nvSpPr>
            <p:cNvPr id="587" name="Google Shape;587;p39"/>
            <p:cNvSpPr/>
            <p:nvPr/>
          </p:nvSpPr>
          <p:spPr>
            <a:xfrm>
              <a:off x="7929200" y="965863"/>
              <a:ext cx="103486" cy="103486"/>
            </a:xfrm>
            <a:custGeom>
              <a:avLst/>
              <a:gdLst/>
              <a:ahLst/>
              <a:cxnLst/>
              <a:rect l="l" t="t" r="r" b="b"/>
              <a:pathLst>
                <a:path w="2954" h="2954" fill="none" extrusionOk="0">
                  <a:moveTo>
                    <a:pt x="2954" y="1477"/>
                  </a:moveTo>
                  <a:cubicBezTo>
                    <a:pt x="2954" y="2298"/>
                    <a:pt x="2299" y="2953"/>
                    <a:pt x="1477" y="2953"/>
                  </a:cubicBezTo>
                  <a:cubicBezTo>
                    <a:pt x="656" y="2953"/>
                    <a:pt x="1" y="2298"/>
                    <a:pt x="1" y="1477"/>
                  </a:cubicBezTo>
                  <a:cubicBezTo>
                    <a:pt x="1" y="655"/>
                    <a:pt x="656" y="0"/>
                    <a:pt x="1477" y="0"/>
                  </a:cubicBezTo>
                  <a:cubicBezTo>
                    <a:pt x="2299" y="0"/>
                    <a:pt x="2954" y="655"/>
                    <a:pt x="2954" y="1477"/>
                  </a:cubicBez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9"/>
            <p:cNvSpPr/>
            <p:nvPr/>
          </p:nvSpPr>
          <p:spPr>
            <a:xfrm>
              <a:off x="7487025" y="752138"/>
              <a:ext cx="103486" cy="103486"/>
            </a:xfrm>
            <a:custGeom>
              <a:avLst/>
              <a:gdLst/>
              <a:ahLst/>
              <a:cxnLst/>
              <a:rect l="l" t="t" r="r" b="b"/>
              <a:pathLst>
                <a:path w="2954" h="2954" fill="none" extrusionOk="0">
                  <a:moveTo>
                    <a:pt x="2954" y="1477"/>
                  </a:moveTo>
                  <a:cubicBezTo>
                    <a:pt x="2954" y="2298"/>
                    <a:pt x="2299" y="2953"/>
                    <a:pt x="1477" y="2953"/>
                  </a:cubicBezTo>
                  <a:cubicBezTo>
                    <a:pt x="656" y="2953"/>
                    <a:pt x="1" y="2298"/>
                    <a:pt x="1" y="1477"/>
                  </a:cubicBezTo>
                  <a:cubicBezTo>
                    <a:pt x="1" y="655"/>
                    <a:pt x="656" y="0"/>
                    <a:pt x="1477" y="0"/>
                  </a:cubicBezTo>
                  <a:cubicBezTo>
                    <a:pt x="2299" y="0"/>
                    <a:pt x="2954" y="655"/>
                    <a:pt x="2954" y="1477"/>
                  </a:cubicBez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9" name="Google Shape;589;p39"/>
          <p:cNvGrpSpPr/>
          <p:nvPr/>
        </p:nvGrpSpPr>
        <p:grpSpPr>
          <a:xfrm>
            <a:off x="1278150" y="4212350"/>
            <a:ext cx="1612600" cy="236900"/>
            <a:chOff x="1278150" y="4212350"/>
            <a:chExt cx="1612600" cy="236900"/>
          </a:xfrm>
        </p:grpSpPr>
        <p:sp>
          <p:nvSpPr>
            <p:cNvPr id="590" name="Google Shape;590;p39"/>
            <p:cNvSpPr/>
            <p:nvPr/>
          </p:nvSpPr>
          <p:spPr>
            <a:xfrm>
              <a:off x="1278150" y="4212350"/>
              <a:ext cx="103486" cy="103486"/>
            </a:xfrm>
            <a:custGeom>
              <a:avLst/>
              <a:gdLst/>
              <a:ahLst/>
              <a:cxnLst/>
              <a:rect l="l" t="t" r="r" b="b"/>
              <a:pathLst>
                <a:path w="2954" h="2954" fill="none" extrusionOk="0">
                  <a:moveTo>
                    <a:pt x="2954" y="1477"/>
                  </a:moveTo>
                  <a:cubicBezTo>
                    <a:pt x="2954" y="2298"/>
                    <a:pt x="2299" y="2953"/>
                    <a:pt x="1477" y="2953"/>
                  </a:cubicBezTo>
                  <a:cubicBezTo>
                    <a:pt x="656" y="2953"/>
                    <a:pt x="1" y="2298"/>
                    <a:pt x="1" y="1477"/>
                  </a:cubicBezTo>
                  <a:cubicBezTo>
                    <a:pt x="1" y="655"/>
                    <a:pt x="656" y="0"/>
                    <a:pt x="1477" y="0"/>
                  </a:cubicBezTo>
                  <a:cubicBezTo>
                    <a:pt x="2299" y="0"/>
                    <a:pt x="2954" y="655"/>
                    <a:pt x="2954" y="1477"/>
                  </a:cubicBez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91" name="Google Shape;591;p39"/>
            <p:cNvGrpSpPr/>
            <p:nvPr/>
          </p:nvGrpSpPr>
          <p:grpSpPr>
            <a:xfrm>
              <a:off x="2025475" y="4335500"/>
              <a:ext cx="865275" cy="113750"/>
              <a:chOff x="2025475" y="4335500"/>
              <a:chExt cx="865275" cy="113750"/>
            </a:xfrm>
          </p:grpSpPr>
          <p:sp>
            <p:nvSpPr>
              <p:cNvPr id="592" name="Google Shape;592;p39"/>
              <p:cNvSpPr/>
              <p:nvPr/>
            </p:nvSpPr>
            <p:spPr>
              <a:xfrm>
                <a:off x="2025475" y="4449225"/>
                <a:ext cx="649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5992" h="1" fill="none" extrusionOk="0">
                    <a:moveTo>
                      <a:pt x="0" y="1"/>
                    </a:moveTo>
                    <a:lnTo>
                      <a:pt x="25991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39"/>
              <p:cNvSpPr/>
              <p:nvPr/>
            </p:nvSpPr>
            <p:spPr>
              <a:xfrm>
                <a:off x="2508250" y="4335500"/>
                <a:ext cx="3825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1" fill="none" extrusionOk="0">
                    <a:moveTo>
                      <a:pt x="15300" y="1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256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0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latin typeface="+mj-lt"/>
              </a:rPr>
              <a:t>II. Tính chất vật lý </a:t>
            </a:r>
            <a:endParaRPr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957" y="1365956"/>
            <a:ext cx="58137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chemeClr val="tx1"/>
                </a:solidFill>
                <a:latin typeface="+mj-lt"/>
              </a:rPr>
              <a:t>- Crom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có màu trắng ánh 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bạc</a:t>
            </a:r>
          </a:p>
          <a:p>
            <a:endParaRPr lang="vi-VN" sz="2800" dirty="0" smtClean="0">
              <a:solidFill>
                <a:schemeClr val="tx1"/>
              </a:solidFill>
              <a:latin typeface="+mj-lt"/>
            </a:endParaRPr>
          </a:p>
          <a:p>
            <a:r>
              <a:rPr lang="vi-VN" sz="2800" dirty="0" smtClean="0">
                <a:solidFill>
                  <a:schemeClr val="tx1"/>
                </a:solidFill>
                <a:latin typeface="+mj-lt"/>
              </a:rPr>
              <a:t>- Khối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lượng riêng lớn (D = 7,2 g/cm</a:t>
            </a:r>
            <a:r>
              <a:rPr lang="vi-VN" sz="2800" baseline="32000" dirty="0">
                <a:solidFill>
                  <a:schemeClr val="tx1"/>
                </a:solidFill>
                <a:latin typeface="+mj-lt"/>
              </a:rPr>
              <a:t>3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),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nóng chảy ở 1890</a:t>
            </a:r>
            <a:r>
              <a:rPr lang="vi-VN" sz="2800" baseline="32000" dirty="0">
                <a:solidFill>
                  <a:schemeClr val="tx1"/>
                </a:solidFill>
                <a:latin typeface="+mj-lt"/>
              </a:rPr>
              <a:t>o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C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.</a:t>
            </a:r>
          </a:p>
          <a:p>
            <a:endParaRPr lang="vi-VN" sz="2800" dirty="0">
              <a:solidFill>
                <a:schemeClr val="tx1"/>
              </a:solidFill>
              <a:latin typeface="+mj-lt"/>
            </a:endParaRPr>
          </a:p>
          <a:p>
            <a:r>
              <a:rPr lang="vi-VN" sz="2800" dirty="0" smtClean="0">
                <a:solidFill>
                  <a:schemeClr val="tx1"/>
                </a:solidFill>
                <a:latin typeface="+mj-lt"/>
              </a:rPr>
              <a:t>- Là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kim loại cứng nhất rạch được thủy tinh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.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6" name="Picture 2" descr="Crom là gì? Ứng dụng của Crom | phukienduongong.com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579" y="1388176"/>
            <a:ext cx="2822222" cy="264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32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9"/>
          <p:cNvSpPr txBox="1">
            <a:spLocks noGrp="1"/>
          </p:cNvSpPr>
          <p:nvPr>
            <p:ph type="title"/>
          </p:nvPr>
        </p:nvSpPr>
        <p:spPr>
          <a:xfrm>
            <a:off x="1451212" y="1456267"/>
            <a:ext cx="6219000" cy="18891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4000" dirty="0" smtClean="0">
                <a:latin typeface="+mj-lt"/>
              </a:rPr>
              <a:t>III. TÍNH CHẤT HÓA HỌC</a:t>
            </a:r>
            <a:endParaRPr sz="4000" dirty="0">
              <a:latin typeface="+mj-lt"/>
            </a:endParaRPr>
          </a:p>
        </p:txBody>
      </p:sp>
      <p:grpSp>
        <p:nvGrpSpPr>
          <p:cNvPr id="572" name="Google Shape;572;p39"/>
          <p:cNvGrpSpPr/>
          <p:nvPr/>
        </p:nvGrpSpPr>
        <p:grpSpPr>
          <a:xfrm>
            <a:off x="2104738" y="794038"/>
            <a:ext cx="449500" cy="19675"/>
            <a:chOff x="3025950" y="3356200"/>
            <a:chExt cx="449500" cy="19675"/>
          </a:xfrm>
        </p:grpSpPr>
        <p:sp>
          <p:nvSpPr>
            <p:cNvPr id="573" name="Google Shape;573;p39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9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39"/>
          <p:cNvGrpSpPr/>
          <p:nvPr/>
        </p:nvGrpSpPr>
        <p:grpSpPr>
          <a:xfrm rot="5400000">
            <a:off x="7863775" y="2435300"/>
            <a:ext cx="449500" cy="19675"/>
            <a:chOff x="3025950" y="3356200"/>
            <a:chExt cx="449500" cy="19675"/>
          </a:xfrm>
        </p:grpSpPr>
        <p:sp>
          <p:nvSpPr>
            <p:cNvPr id="579" name="Google Shape;579;p39"/>
            <p:cNvSpPr/>
            <p:nvPr/>
          </p:nvSpPr>
          <p:spPr>
            <a:xfrm>
              <a:off x="3025950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86"/>
                    <a:pt x="394" y="786"/>
                  </a:cubicBezTo>
                  <a:cubicBezTo>
                    <a:pt x="620" y="786"/>
                    <a:pt x="787" y="608"/>
                    <a:pt x="787" y="393"/>
                  </a:cubicBezTo>
                  <a:cubicBezTo>
                    <a:pt x="787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9"/>
            <p:cNvSpPr/>
            <p:nvPr/>
          </p:nvSpPr>
          <p:spPr>
            <a:xfrm>
              <a:off x="3133425" y="3356200"/>
              <a:ext cx="19650" cy="19675"/>
            </a:xfrm>
            <a:custGeom>
              <a:avLst/>
              <a:gdLst/>
              <a:ahLst/>
              <a:cxnLst/>
              <a:rect l="l" t="t" r="r" b="b"/>
              <a:pathLst>
                <a:path w="786" h="787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3240875" y="3356200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3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86"/>
                    <a:pt x="393" y="786"/>
                  </a:cubicBezTo>
                  <a:cubicBezTo>
                    <a:pt x="607" y="786"/>
                    <a:pt x="786" y="608"/>
                    <a:pt x="786" y="393"/>
                  </a:cubicBezTo>
                  <a:cubicBezTo>
                    <a:pt x="786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334802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405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405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3455475" y="3356200"/>
              <a:ext cx="19975" cy="19675"/>
            </a:xfrm>
            <a:custGeom>
              <a:avLst/>
              <a:gdLst/>
              <a:ahLst/>
              <a:cxnLst/>
              <a:rect l="l" t="t" r="r" b="b"/>
              <a:pathLst>
                <a:path w="799" h="787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86"/>
                    <a:pt x="394" y="786"/>
                  </a:cubicBezTo>
                  <a:cubicBezTo>
                    <a:pt x="620" y="786"/>
                    <a:pt x="798" y="608"/>
                    <a:pt x="798" y="393"/>
                  </a:cubicBezTo>
                  <a:cubicBezTo>
                    <a:pt x="798" y="179"/>
                    <a:pt x="620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4" name="Google Shape;584;p39"/>
          <p:cNvSpPr/>
          <p:nvPr/>
        </p:nvSpPr>
        <p:spPr>
          <a:xfrm>
            <a:off x="4842638" y="428377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5" name="Google Shape;585;p39"/>
          <p:cNvSpPr/>
          <p:nvPr/>
        </p:nvSpPr>
        <p:spPr>
          <a:xfrm>
            <a:off x="923950" y="2443075"/>
            <a:ext cx="103486" cy="103486"/>
          </a:xfrm>
          <a:custGeom>
            <a:avLst/>
            <a:gdLst/>
            <a:ahLst/>
            <a:cxnLst/>
            <a:rect l="l" t="t" r="r" b="b"/>
            <a:pathLst>
              <a:path w="2954" h="2954" fill="none" extrusionOk="0">
                <a:moveTo>
                  <a:pt x="2954" y="1477"/>
                </a:moveTo>
                <a:cubicBezTo>
                  <a:pt x="2954" y="2298"/>
                  <a:pt x="2299" y="2953"/>
                  <a:pt x="1477" y="2953"/>
                </a:cubicBezTo>
                <a:cubicBezTo>
                  <a:pt x="656" y="2953"/>
                  <a:pt x="1" y="2298"/>
                  <a:pt x="1" y="1477"/>
                </a:cubicBezTo>
                <a:cubicBezTo>
                  <a:pt x="1" y="655"/>
                  <a:pt x="656" y="0"/>
                  <a:pt x="1477" y="0"/>
                </a:cubicBezTo>
                <a:cubicBezTo>
                  <a:pt x="2299" y="0"/>
                  <a:pt x="2954" y="655"/>
                  <a:pt x="2954" y="1477"/>
                </a:cubicBez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86" name="Google Shape;586;p39"/>
          <p:cNvGrpSpPr/>
          <p:nvPr/>
        </p:nvGrpSpPr>
        <p:grpSpPr>
          <a:xfrm>
            <a:off x="7487025" y="752138"/>
            <a:ext cx="545661" cy="317211"/>
            <a:chOff x="7487025" y="752138"/>
            <a:chExt cx="545661" cy="317211"/>
          </a:xfrm>
        </p:grpSpPr>
        <p:sp>
          <p:nvSpPr>
            <p:cNvPr id="587" name="Google Shape;587;p39"/>
            <p:cNvSpPr/>
            <p:nvPr/>
          </p:nvSpPr>
          <p:spPr>
            <a:xfrm>
              <a:off x="7929200" y="965863"/>
              <a:ext cx="103486" cy="103486"/>
            </a:xfrm>
            <a:custGeom>
              <a:avLst/>
              <a:gdLst/>
              <a:ahLst/>
              <a:cxnLst/>
              <a:rect l="l" t="t" r="r" b="b"/>
              <a:pathLst>
                <a:path w="2954" h="2954" fill="none" extrusionOk="0">
                  <a:moveTo>
                    <a:pt x="2954" y="1477"/>
                  </a:moveTo>
                  <a:cubicBezTo>
                    <a:pt x="2954" y="2298"/>
                    <a:pt x="2299" y="2953"/>
                    <a:pt x="1477" y="2953"/>
                  </a:cubicBezTo>
                  <a:cubicBezTo>
                    <a:pt x="656" y="2953"/>
                    <a:pt x="1" y="2298"/>
                    <a:pt x="1" y="1477"/>
                  </a:cubicBezTo>
                  <a:cubicBezTo>
                    <a:pt x="1" y="655"/>
                    <a:pt x="656" y="0"/>
                    <a:pt x="1477" y="0"/>
                  </a:cubicBezTo>
                  <a:cubicBezTo>
                    <a:pt x="2299" y="0"/>
                    <a:pt x="2954" y="655"/>
                    <a:pt x="2954" y="1477"/>
                  </a:cubicBez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9"/>
            <p:cNvSpPr/>
            <p:nvPr/>
          </p:nvSpPr>
          <p:spPr>
            <a:xfrm>
              <a:off x="7487025" y="752138"/>
              <a:ext cx="103486" cy="103486"/>
            </a:xfrm>
            <a:custGeom>
              <a:avLst/>
              <a:gdLst/>
              <a:ahLst/>
              <a:cxnLst/>
              <a:rect l="l" t="t" r="r" b="b"/>
              <a:pathLst>
                <a:path w="2954" h="2954" fill="none" extrusionOk="0">
                  <a:moveTo>
                    <a:pt x="2954" y="1477"/>
                  </a:moveTo>
                  <a:cubicBezTo>
                    <a:pt x="2954" y="2298"/>
                    <a:pt x="2299" y="2953"/>
                    <a:pt x="1477" y="2953"/>
                  </a:cubicBezTo>
                  <a:cubicBezTo>
                    <a:pt x="656" y="2953"/>
                    <a:pt x="1" y="2298"/>
                    <a:pt x="1" y="1477"/>
                  </a:cubicBezTo>
                  <a:cubicBezTo>
                    <a:pt x="1" y="655"/>
                    <a:pt x="656" y="0"/>
                    <a:pt x="1477" y="0"/>
                  </a:cubicBezTo>
                  <a:cubicBezTo>
                    <a:pt x="2299" y="0"/>
                    <a:pt x="2954" y="655"/>
                    <a:pt x="2954" y="1477"/>
                  </a:cubicBez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9" name="Google Shape;589;p39"/>
          <p:cNvGrpSpPr/>
          <p:nvPr/>
        </p:nvGrpSpPr>
        <p:grpSpPr>
          <a:xfrm>
            <a:off x="1278150" y="4212350"/>
            <a:ext cx="1612600" cy="236900"/>
            <a:chOff x="1278150" y="4212350"/>
            <a:chExt cx="1612600" cy="236900"/>
          </a:xfrm>
        </p:grpSpPr>
        <p:sp>
          <p:nvSpPr>
            <p:cNvPr id="590" name="Google Shape;590;p39"/>
            <p:cNvSpPr/>
            <p:nvPr/>
          </p:nvSpPr>
          <p:spPr>
            <a:xfrm>
              <a:off x="1278150" y="4212350"/>
              <a:ext cx="103486" cy="103486"/>
            </a:xfrm>
            <a:custGeom>
              <a:avLst/>
              <a:gdLst/>
              <a:ahLst/>
              <a:cxnLst/>
              <a:rect l="l" t="t" r="r" b="b"/>
              <a:pathLst>
                <a:path w="2954" h="2954" fill="none" extrusionOk="0">
                  <a:moveTo>
                    <a:pt x="2954" y="1477"/>
                  </a:moveTo>
                  <a:cubicBezTo>
                    <a:pt x="2954" y="2298"/>
                    <a:pt x="2299" y="2953"/>
                    <a:pt x="1477" y="2953"/>
                  </a:cubicBezTo>
                  <a:cubicBezTo>
                    <a:pt x="656" y="2953"/>
                    <a:pt x="1" y="2298"/>
                    <a:pt x="1" y="1477"/>
                  </a:cubicBezTo>
                  <a:cubicBezTo>
                    <a:pt x="1" y="655"/>
                    <a:pt x="656" y="0"/>
                    <a:pt x="1477" y="0"/>
                  </a:cubicBezTo>
                  <a:cubicBezTo>
                    <a:pt x="2299" y="0"/>
                    <a:pt x="2954" y="655"/>
                    <a:pt x="2954" y="1477"/>
                  </a:cubicBez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91" name="Google Shape;591;p39"/>
            <p:cNvGrpSpPr/>
            <p:nvPr/>
          </p:nvGrpSpPr>
          <p:grpSpPr>
            <a:xfrm>
              <a:off x="2025475" y="4335500"/>
              <a:ext cx="865275" cy="113750"/>
              <a:chOff x="2025475" y="4335500"/>
              <a:chExt cx="865275" cy="113750"/>
            </a:xfrm>
          </p:grpSpPr>
          <p:sp>
            <p:nvSpPr>
              <p:cNvPr id="592" name="Google Shape;592;p39"/>
              <p:cNvSpPr/>
              <p:nvPr/>
            </p:nvSpPr>
            <p:spPr>
              <a:xfrm>
                <a:off x="2025475" y="4449225"/>
                <a:ext cx="649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5992" h="1" fill="none" extrusionOk="0">
                    <a:moveTo>
                      <a:pt x="0" y="1"/>
                    </a:moveTo>
                    <a:lnTo>
                      <a:pt x="25991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39"/>
              <p:cNvSpPr/>
              <p:nvPr/>
            </p:nvSpPr>
            <p:spPr>
              <a:xfrm>
                <a:off x="2508250" y="4335500"/>
                <a:ext cx="3825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1" fill="none" extrusionOk="0">
                    <a:moveTo>
                      <a:pt x="15300" y="1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268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1"/>
          <p:cNvSpPr txBox="1">
            <a:spLocks noGrp="1"/>
          </p:cNvSpPr>
          <p:nvPr>
            <p:ph type="title"/>
          </p:nvPr>
        </p:nvSpPr>
        <p:spPr>
          <a:xfrm>
            <a:off x="349800" y="349800"/>
            <a:ext cx="84444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latin typeface="+mj-lt"/>
              </a:rPr>
              <a:t>III. TÍNH CHẤT HÓA HỌC </a:t>
            </a:r>
            <a:endParaRPr dirty="0">
              <a:latin typeface="+mj-lt"/>
            </a:endParaRPr>
          </a:p>
        </p:txBody>
      </p:sp>
      <p:grpSp>
        <p:nvGrpSpPr>
          <p:cNvPr id="622" name="Google Shape;622;p41"/>
          <p:cNvGrpSpPr/>
          <p:nvPr/>
        </p:nvGrpSpPr>
        <p:grpSpPr>
          <a:xfrm>
            <a:off x="7273848" y="2552455"/>
            <a:ext cx="1294645" cy="1550702"/>
            <a:chOff x="6901314" y="3015299"/>
            <a:chExt cx="1294645" cy="1550702"/>
          </a:xfrm>
        </p:grpSpPr>
        <p:sp>
          <p:nvSpPr>
            <p:cNvPr id="623" name="Google Shape;623;p41"/>
            <p:cNvSpPr/>
            <p:nvPr/>
          </p:nvSpPr>
          <p:spPr>
            <a:xfrm>
              <a:off x="6972381" y="3607009"/>
              <a:ext cx="1150925" cy="907904"/>
            </a:xfrm>
            <a:custGeom>
              <a:avLst/>
              <a:gdLst/>
              <a:ahLst/>
              <a:cxnLst/>
              <a:rect l="l" t="t" r="r" b="b"/>
              <a:pathLst>
                <a:path w="51484" h="40613" extrusionOk="0">
                  <a:moveTo>
                    <a:pt x="19229" y="0"/>
                  </a:moveTo>
                  <a:lnTo>
                    <a:pt x="334" y="39088"/>
                  </a:lnTo>
                  <a:cubicBezTo>
                    <a:pt x="1" y="39791"/>
                    <a:pt x="513" y="40612"/>
                    <a:pt x="1299" y="40612"/>
                  </a:cubicBezTo>
                  <a:lnTo>
                    <a:pt x="50186" y="40612"/>
                  </a:lnTo>
                  <a:cubicBezTo>
                    <a:pt x="50971" y="40612"/>
                    <a:pt x="51483" y="39791"/>
                    <a:pt x="51138" y="39088"/>
                  </a:cubicBezTo>
                  <a:lnTo>
                    <a:pt x="32279" y="0"/>
                  </a:lnTo>
                  <a:close/>
                </a:path>
              </a:pathLst>
            </a:custGeom>
            <a:solidFill>
              <a:srgbClr val="9C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4" name="Google Shape;624;p41"/>
            <p:cNvSpPr/>
            <p:nvPr/>
          </p:nvSpPr>
          <p:spPr>
            <a:xfrm>
              <a:off x="6901314" y="3103134"/>
              <a:ext cx="1294645" cy="1462866"/>
            </a:xfrm>
            <a:custGeom>
              <a:avLst/>
              <a:gdLst/>
              <a:ahLst/>
              <a:cxnLst/>
              <a:rect l="l" t="t" r="r" b="b"/>
              <a:pathLst>
                <a:path w="57913" h="65438" fill="none" extrusionOk="0">
                  <a:moveTo>
                    <a:pt x="501" y="63199"/>
                  </a:moveTo>
                  <a:lnTo>
                    <a:pt x="21111" y="20455"/>
                  </a:lnTo>
                  <a:lnTo>
                    <a:pt x="21111" y="1"/>
                  </a:lnTo>
                  <a:lnTo>
                    <a:pt x="36815" y="1"/>
                  </a:lnTo>
                  <a:lnTo>
                    <a:pt x="36815" y="20455"/>
                  </a:lnTo>
                  <a:lnTo>
                    <a:pt x="57425" y="63199"/>
                  </a:lnTo>
                  <a:cubicBezTo>
                    <a:pt x="57913" y="64235"/>
                    <a:pt x="57163" y="65437"/>
                    <a:pt x="56008" y="65437"/>
                  </a:cubicBezTo>
                  <a:lnTo>
                    <a:pt x="1906" y="65437"/>
                  </a:lnTo>
                  <a:cubicBezTo>
                    <a:pt x="763" y="65437"/>
                    <a:pt x="1" y="64235"/>
                    <a:pt x="501" y="63199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5" name="Google Shape;625;p41"/>
            <p:cNvSpPr/>
            <p:nvPr/>
          </p:nvSpPr>
          <p:spPr>
            <a:xfrm>
              <a:off x="7371376" y="3520224"/>
              <a:ext cx="353209" cy="22"/>
            </a:xfrm>
            <a:custGeom>
              <a:avLst/>
              <a:gdLst/>
              <a:ahLst/>
              <a:cxnLst/>
              <a:rect l="l" t="t" r="r" b="b"/>
              <a:pathLst>
                <a:path w="15800" h="1" fill="none" extrusionOk="0">
                  <a:moveTo>
                    <a:pt x="15800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6" name="Google Shape;626;p41"/>
            <p:cNvSpPr/>
            <p:nvPr/>
          </p:nvSpPr>
          <p:spPr>
            <a:xfrm>
              <a:off x="7668945" y="3807696"/>
              <a:ext cx="54054" cy="54054"/>
            </a:xfrm>
            <a:custGeom>
              <a:avLst/>
              <a:gdLst/>
              <a:ahLst/>
              <a:cxnLst/>
              <a:rect l="l" t="t" r="r" b="b"/>
              <a:pathLst>
                <a:path w="2418" h="2418" fill="none" extrusionOk="0">
                  <a:moveTo>
                    <a:pt x="2274" y="953"/>
                  </a:moveTo>
                  <a:cubicBezTo>
                    <a:pt x="2417" y="1548"/>
                    <a:pt x="2048" y="2132"/>
                    <a:pt x="1465" y="2274"/>
                  </a:cubicBezTo>
                  <a:cubicBezTo>
                    <a:pt x="870" y="2417"/>
                    <a:pt x="274" y="2048"/>
                    <a:pt x="143" y="1465"/>
                  </a:cubicBezTo>
                  <a:cubicBezTo>
                    <a:pt x="0" y="870"/>
                    <a:pt x="369" y="274"/>
                    <a:pt x="953" y="143"/>
                  </a:cubicBezTo>
                  <a:cubicBezTo>
                    <a:pt x="1548" y="0"/>
                    <a:pt x="2132" y="369"/>
                    <a:pt x="2274" y="9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7" name="Google Shape;627;p41"/>
            <p:cNvSpPr/>
            <p:nvPr/>
          </p:nvSpPr>
          <p:spPr>
            <a:xfrm>
              <a:off x="7420333" y="3683130"/>
              <a:ext cx="68697" cy="68697"/>
            </a:xfrm>
            <a:custGeom>
              <a:avLst/>
              <a:gdLst/>
              <a:ahLst/>
              <a:cxnLst/>
              <a:rect l="l" t="t" r="r" b="b"/>
              <a:pathLst>
                <a:path w="3073" h="3073" fill="none" extrusionOk="0">
                  <a:moveTo>
                    <a:pt x="1" y="1536"/>
                  </a:moveTo>
                  <a:cubicBezTo>
                    <a:pt x="1" y="2381"/>
                    <a:pt x="692" y="3072"/>
                    <a:pt x="1537" y="3072"/>
                  </a:cubicBezTo>
                  <a:cubicBezTo>
                    <a:pt x="2394" y="3072"/>
                    <a:pt x="3073" y="2381"/>
                    <a:pt x="3073" y="1536"/>
                  </a:cubicBezTo>
                  <a:cubicBezTo>
                    <a:pt x="3073" y="679"/>
                    <a:pt x="2394" y="0"/>
                    <a:pt x="1537" y="0"/>
                  </a:cubicBezTo>
                  <a:cubicBezTo>
                    <a:pt x="692" y="0"/>
                    <a:pt x="1" y="679"/>
                    <a:pt x="1" y="153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8" name="Google Shape;628;p41"/>
            <p:cNvSpPr/>
            <p:nvPr/>
          </p:nvSpPr>
          <p:spPr>
            <a:xfrm>
              <a:off x="7292842" y="3975386"/>
              <a:ext cx="43413" cy="43145"/>
            </a:xfrm>
            <a:custGeom>
              <a:avLst/>
              <a:gdLst/>
              <a:ahLst/>
              <a:cxnLst/>
              <a:rect l="l" t="t" r="r" b="b"/>
              <a:pathLst>
                <a:path w="1942" h="1930" fill="none" extrusionOk="0">
                  <a:moveTo>
                    <a:pt x="1" y="965"/>
                  </a:moveTo>
                  <a:cubicBezTo>
                    <a:pt x="1" y="1500"/>
                    <a:pt x="441" y="1929"/>
                    <a:pt x="965" y="1929"/>
                  </a:cubicBezTo>
                  <a:cubicBezTo>
                    <a:pt x="1501" y="1929"/>
                    <a:pt x="1942" y="1500"/>
                    <a:pt x="1942" y="965"/>
                  </a:cubicBezTo>
                  <a:cubicBezTo>
                    <a:pt x="1942" y="429"/>
                    <a:pt x="1501" y="0"/>
                    <a:pt x="965" y="0"/>
                  </a:cubicBezTo>
                  <a:cubicBezTo>
                    <a:pt x="441" y="0"/>
                    <a:pt x="1" y="429"/>
                    <a:pt x="1" y="96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9" name="Google Shape;629;p41"/>
            <p:cNvSpPr/>
            <p:nvPr/>
          </p:nvSpPr>
          <p:spPr>
            <a:xfrm>
              <a:off x="7465603" y="3979366"/>
              <a:ext cx="153065" cy="153065"/>
            </a:xfrm>
            <a:custGeom>
              <a:avLst/>
              <a:gdLst/>
              <a:ahLst/>
              <a:cxnLst/>
              <a:rect l="l" t="t" r="r" b="b"/>
              <a:pathLst>
                <a:path w="6847" h="6847" fill="none" extrusionOk="0">
                  <a:moveTo>
                    <a:pt x="0" y="3418"/>
                  </a:moveTo>
                  <a:cubicBezTo>
                    <a:pt x="0" y="5311"/>
                    <a:pt x="1536" y="6847"/>
                    <a:pt x="3429" y="6847"/>
                  </a:cubicBezTo>
                  <a:cubicBezTo>
                    <a:pt x="5310" y="6847"/>
                    <a:pt x="6846" y="5311"/>
                    <a:pt x="6846" y="3418"/>
                  </a:cubicBezTo>
                  <a:cubicBezTo>
                    <a:pt x="6846" y="1525"/>
                    <a:pt x="5310" y="1"/>
                    <a:pt x="3429" y="1"/>
                  </a:cubicBezTo>
                  <a:cubicBezTo>
                    <a:pt x="1536" y="1"/>
                    <a:pt x="0" y="1525"/>
                    <a:pt x="0" y="34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0" name="Google Shape;630;p41"/>
            <p:cNvSpPr/>
            <p:nvPr/>
          </p:nvSpPr>
          <p:spPr>
            <a:xfrm>
              <a:off x="7189047" y="4206947"/>
              <a:ext cx="58838" cy="58838"/>
            </a:xfrm>
            <a:custGeom>
              <a:avLst/>
              <a:gdLst/>
              <a:ahLst/>
              <a:cxnLst/>
              <a:rect l="l" t="t" r="r" b="b"/>
              <a:pathLst>
                <a:path w="2632" h="2632" fill="none" extrusionOk="0">
                  <a:moveTo>
                    <a:pt x="0" y="1310"/>
                  </a:moveTo>
                  <a:cubicBezTo>
                    <a:pt x="0" y="2037"/>
                    <a:pt x="584" y="2632"/>
                    <a:pt x="1310" y="2632"/>
                  </a:cubicBezTo>
                  <a:cubicBezTo>
                    <a:pt x="2036" y="2632"/>
                    <a:pt x="2632" y="2037"/>
                    <a:pt x="2632" y="1310"/>
                  </a:cubicBezTo>
                  <a:cubicBezTo>
                    <a:pt x="2632" y="584"/>
                    <a:pt x="2036" y="1"/>
                    <a:pt x="1310" y="1"/>
                  </a:cubicBezTo>
                  <a:cubicBezTo>
                    <a:pt x="584" y="1"/>
                    <a:pt x="0" y="584"/>
                    <a:pt x="0" y="131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1" name="Google Shape;631;p41"/>
            <p:cNvSpPr/>
            <p:nvPr/>
          </p:nvSpPr>
          <p:spPr>
            <a:xfrm>
              <a:off x="7853397" y="4296123"/>
              <a:ext cx="54054" cy="54054"/>
            </a:xfrm>
            <a:custGeom>
              <a:avLst/>
              <a:gdLst/>
              <a:ahLst/>
              <a:cxnLst/>
              <a:rect l="l" t="t" r="r" b="b"/>
              <a:pathLst>
                <a:path w="2418" h="2418" fill="none" extrusionOk="0">
                  <a:moveTo>
                    <a:pt x="2275" y="965"/>
                  </a:moveTo>
                  <a:cubicBezTo>
                    <a:pt x="2417" y="1548"/>
                    <a:pt x="2048" y="2143"/>
                    <a:pt x="1465" y="2274"/>
                  </a:cubicBezTo>
                  <a:cubicBezTo>
                    <a:pt x="870" y="2417"/>
                    <a:pt x="274" y="2048"/>
                    <a:pt x="143" y="1465"/>
                  </a:cubicBezTo>
                  <a:cubicBezTo>
                    <a:pt x="0" y="869"/>
                    <a:pt x="370" y="286"/>
                    <a:pt x="953" y="143"/>
                  </a:cubicBezTo>
                  <a:cubicBezTo>
                    <a:pt x="1548" y="0"/>
                    <a:pt x="2132" y="369"/>
                    <a:pt x="2275" y="96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2" name="Google Shape;632;p41"/>
            <p:cNvSpPr/>
            <p:nvPr/>
          </p:nvSpPr>
          <p:spPr>
            <a:xfrm>
              <a:off x="7761830" y="4124432"/>
              <a:ext cx="78533" cy="78555"/>
            </a:xfrm>
            <a:custGeom>
              <a:avLst/>
              <a:gdLst/>
              <a:ahLst/>
              <a:cxnLst/>
              <a:rect l="l" t="t" r="r" b="b"/>
              <a:pathLst>
                <a:path w="3513" h="3514" fill="none" extrusionOk="0">
                  <a:moveTo>
                    <a:pt x="1" y="1763"/>
                  </a:moveTo>
                  <a:cubicBezTo>
                    <a:pt x="1" y="2727"/>
                    <a:pt x="786" y="3513"/>
                    <a:pt x="1751" y="3513"/>
                  </a:cubicBezTo>
                  <a:cubicBezTo>
                    <a:pt x="2727" y="3513"/>
                    <a:pt x="3513" y="2727"/>
                    <a:pt x="3513" y="1763"/>
                  </a:cubicBezTo>
                  <a:cubicBezTo>
                    <a:pt x="3513" y="787"/>
                    <a:pt x="2727" y="1"/>
                    <a:pt x="1751" y="1"/>
                  </a:cubicBezTo>
                  <a:cubicBezTo>
                    <a:pt x="786" y="1"/>
                    <a:pt x="1" y="787"/>
                    <a:pt x="1" y="176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3" name="Google Shape;633;p41"/>
            <p:cNvSpPr/>
            <p:nvPr/>
          </p:nvSpPr>
          <p:spPr>
            <a:xfrm>
              <a:off x="7424335" y="4238088"/>
              <a:ext cx="59643" cy="59643"/>
            </a:xfrm>
            <a:custGeom>
              <a:avLst/>
              <a:gdLst/>
              <a:ahLst/>
              <a:cxnLst/>
              <a:rect l="l" t="t" r="r" b="b"/>
              <a:pathLst>
                <a:path w="2668" h="2668" fill="none" extrusionOk="0">
                  <a:moveTo>
                    <a:pt x="2668" y="1334"/>
                  </a:moveTo>
                  <a:cubicBezTo>
                    <a:pt x="2668" y="2060"/>
                    <a:pt x="2060" y="2668"/>
                    <a:pt x="1334" y="2668"/>
                  </a:cubicBezTo>
                  <a:cubicBezTo>
                    <a:pt x="596" y="2668"/>
                    <a:pt x="1" y="2060"/>
                    <a:pt x="1" y="1334"/>
                  </a:cubicBezTo>
                  <a:cubicBezTo>
                    <a:pt x="1" y="596"/>
                    <a:pt x="596" y="1"/>
                    <a:pt x="1334" y="1"/>
                  </a:cubicBezTo>
                  <a:cubicBezTo>
                    <a:pt x="2060" y="1"/>
                    <a:pt x="2668" y="596"/>
                    <a:pt x="2668" y="133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4" name="Google Shape;634;p41"/>
            <p:cNvSpPr/>
            <p:nvPr/>
          </p:nvSpPr>
          <p:spPr>
            <a:xfrm>
              <a:off x="7318930" y="3015299"/>
              <a:ext cx="459686" cy="87855"/>
            </a:xfrm>
            <a:custGeom>
              <a:avLst/>
              <a:gdLst/>
              <a:ahLst/>
              <a:cxnLst/>
              <a:rect l="l" t="t" r="r" b="b"/>
              <a:pathLst>
                <a:path w="20563" h="3930" fill="none" extrusionOk="0">
                  <a:moveTo>
                    <a:pt x="20563" y="3930"/>
                  </a:moveTo>
                  <a:lnTo>
                    <a:pt x="1" y="3930"/>
                  </a:lnTo>
                  <a:lnTo>
                    <a:pt x="1" y="1"/>
                  </a:lnTo>
                  <a:lnTo>
                    <a:pt x="20563" y="1"/>
                  </a:lnTo>
                  <a:close/>
                </a:path>
              </a:pathLst>
            </a:custGeom>
            <a:noFill/>
            <a:ln w="28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635" name="Google Shape;635;p41"/>
          <p:cNvGrpSpPr/>
          <p:nvPr/>
        </p:nvGrpSpPr>
        <p:grpSpPr>
          <a:xfrm>
            <a:off x="5614230" y="1510798"/>
            <a:ext cx="2650826" cy="2265400"/>
            <a:chOff x="5614230" y="1510798"/>
            <a:chExt cx="2650826" cy="2265400"/>
          </a:xfrm>
        </p:grpSpPr>
        <p:sp>
          <p:nvSpPr>
            <p:cNvPr id="636" name="Google Shape;636;p41"/>
            <p:cNvSpPr/>
            <p:nvPr/>
          </p:nvSpPr>
          <p:spPr>
            <a:xfrm>
              <a:off x="7907451" y="1510798"/>
              <a:ext cx="357604" cy="357571"/>
            </a:xfrm>
            <a:custGeom>
              <a:avLst/>
              <a:gdLst/>
              <a:ahLst/>
              <a:cxnLst/>
              <a:rect l="l" t="t" r="r" b="b"/>
              <a:pathLst>
                <a:path w="10848" h="10847" fill="none" extrusionOk="0">
                  <a:moveTo>
                    <a:pt x="10847" y="5430"/>
                  </a:moveTo>
                  <a:cubicBezTo>
                    <a:pt x="10847" y="8418"/>
                    <a:pt x="8419" y="10847"/>
                    <a:pt x="5430" y="10847"/>
                  </a:cubicBezTo>
                  <a:cubicBezTo>
                    <a:pt x="2430" y="10847"/>
                    <a:pt x="1" y="8418"/>
                    <a:pt x="1" y="5430"/>
                  </a:cubicBezTo>
                  <a:cubicBezTo>
                    <a:pt x="1" y="2429"/>
                    <a:pt x="2430" y="0"/>
                    <a:pt x="5430" y="0"/>
                  </a:cubicBezTo>
                  <a:cubicBezTo>
                    <a:pt x="8419" y="0"/>
                    <a:pt x="10847" y="2429"/>
                    <a:pt x="10847" y="543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7" name="Google Shape;637;p41"/>
            <p:cNvSpPr/>
            <p:nvPr/>
          </p:nvSpPr>
          <p:spPr>
            <a:xfrm>
              <a:off x="6704580" y="2012988"/>
              <a:ext cx="169209" cy="169209"/>
            </a:xfrm>
            <a:custGeom>
              <a:avLst/>
              <a:gdLst/>
              <a:ahLst/>
              <a:cxnLst/>
              <a:rect l="l" t="t" r="r" b="b"/>
              <a:pathLst>
                <a:path w="5133" h="5133" fill="none" extrusionOk="0">
                  <a:moveTo>
                    <a:pt x="0" y="2572"/>
                  </a:moveTo>
                  <a:cubicBezTo>
                    <a:pt x="0" y="3989"/>
                    <a:pt x="1155" y="5132"/>
                    <a:pt x="2572" y="5132"/>
                  </a:cubicBezTo>
                  <a:cubicBezTo>
                    <a:pt x="3989" y="5132"/>
                    <a:pt x="5132" y="3989"/>
                    <a:pt x="5132" y="2572"/>
                  </a:cubicBezTo>
                  <a:cubicBezTo>
                    <a:pt x="5132" y="1155"/>
                    <a:pt x="3989" y="0"/>
                    <a:pt x="2572" y="0"/>
                  </a:cubicBezTo>
                  <a:cubicBezTo>
                    <a:pt x="1155" y="0"/>
                    <a:pt x="0" y="1155"/>
                    <a:pt x="0" y="257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8" name="Google Shape;638;p41"/>
            <p:cNvSpPr/>
            <p:nvPr/>
          </p:nvSpPr>
          <p:spPr>
            <a:xfrm>
              <a:off x="5614230" y="3606988"/>
              <a:ext cx="169209" cy="169209"/>
            </a:xfrm>
            <a:custGeom>
              <a:avLst/>
              <a:gdLst/>
              <a:ahLst/>
              <a:cxnLst/>
              <a:rect l="l" t="t" r="r" b="b"/>
              <a:pathLst>
                <a:path w="5133" h="5133" fill="none" extrusionOk="0">
                  <a:moveTo>
                    <a:pt x="0" y="2572"/>
                  </a:moveTo>
                  <a:cubicBezTo>
                    <a:pt x="0" y="3989"/>
                    <a:pt x="1155" y="5132"/>
                    <a:pt x="2572" y="5132"/>
                  </a:cubicBezTo>
                  <a:cubicBezTo>
                    <a:pt x="3989" y="5132"/>
                    <a:pt x="5132" y="3989"/>
                    <a:pt x="5132" y="2572"/>
                  </a:cubicBezTo>
                  <a:cubicBezTo>
                    <a:pt x="5132" y="1155"/>
                    <a:pt x="3989" y="0"/>
                    <a:pt x="2572" y="0"/>
                  </a:cubicBezTo>
                  <a:cubicBezTo>
                    <a:pt x="1155" y="0"/>
                    <a:pt x="0" y="1155"/>
                    <a:pt x="0" y="257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639" name="Google Shape;639;p41"/>
          <p:cNvGrpSpPr/>
          <p:nvPr/>
        </p:nvGrpSpPr>
        <p:grpSpPr>
          <a:xfrm>
            <a:off x="5134700" y="1543013"/>
            <a:ext cx="889450" cy="113763"/>
            <a:chOff x="5134700" y="1543013"/>
            <a:chExt cx="889450" cy="113763"/>
          </a:xfrm>
        </p:grpSpPr>
        <p:sp>
          <p:nvSpPr>
            <p:cNvPr id="640" name="Google Shape;640;p41"/>
            <p:cNvSpPr/>
            <p:nvPr/>
          </p:nvSpPr>
          <p:spPr>
            <a:xfrm>
              <a:off x="5374350" y="1656750"/>
              <a:ext cx="649800" cy="25"/>
            </a:xfrm>
            <a:custGeom>
              <a:avLst/>
              <a:gdLst/>
              <a:ahLst/>
              <a:cxnLst/>
              <a:rect l="l" t="t" r="r" b="b"/>
              <a:pathLst>
                <a:path w="25992" h="1" fill="none" extrusionOk="0">
                  <a:moveTo>
                    <a:pt x="0" y="1"/>
                  </a:moveTo>
                  <a:lnTo>
                    <a:pt x="2599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41" name="Google Shape;641;p41"/>
            <p:cNvSpPr/>
            <p:nvPr/>
          </p:nvSpPr>
          <p:spPr>
            <a:xfrm>
              <a:off x="5134700" y="1543013"/>
              <a:ext cx="382500" cy="25"/>
            </a:xfrm>
            <a:custGeom>
              <a:avLst/>
              <a:gdLst/>
              <a:ahLst/>
              <a:cxnLst/>
              <a:rect l="l" t="t" r="r" b="b"/>
              <a:pathLst>
                <a:path w="15300" h="1" fill="none" extrusionOk="0">
                  <a:moveTo>
                    <a:pt x="15300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83821" y="1085661"/>
            <a:ext cx="81120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chemeClr val="tx1"/>
                </a:solidFill>
                <a:latin typeface="+mj-lt"/>
              </a:rPr>
              <a:t>- Crom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là kim loại có tính khử mạnh hơn sắt.</a:t>
            </a:r>
          </a:p>
          <a:p>
            <a:endParaRPr lang="vi-VN" sz="3200" dirty="0">
              <a:solidFill>
                <a:schemeClr val="tx1"/>
              </a:solidFill>
              <a:latin typeface="+mj-lt"/>
            </a:endParaRPr>
          </a:p>
          <a:p>
            <a:r>
              <a:rPr lang="vi-VN" sz="3200" dirty="0" smtClean="0">
                <a:solidFill>
                  <a:schemeClr val="tx1"/>
                </a:solidFill>
                <a:latin typeface="+mj-lt"/>
              </a:rPr>
              <a:t>- Trong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phản ứng hóa học, crom tạo nên các hợp chất trong đó crom có số oxi hóa từ +1 đến +6 (thường gặp +2, +3 và +6</a:t>
            </a:r>
            <a:r>
              <a:rPr lang="vi-VN" sz="3200" dirty="0" smtClean="0">
                <a:solidFill>
                  <a:schemeClr val="tx1"/>
                </a:solidFill>
                <a:latin typeface="+mj-lt"/>
              </a:rPr>
              <a:t>).</a:t>
            </a:r>
            <a:endParaRPr lang="vi-VN" sz="3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902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ps for Better Highlighting by Slidesgo">
  <a:themeElements>
    <a:clrScheme name="Simple Light">
      <a:dk1>
        <a:srgbClr val="000000"/>
      </a:dk1>
      <a:lt1>
        <a:srgbClr val="FFFFFF"/>
      </a:lt1>
      <a:dk2>
        <a:srgbClr val="B3F2FF"/>
      </a:dk2>
      <a:lt2>
        <a:srgbClr val="CCFAF1"/>
      </a:lt2>
      <a:accent1>
        <a:srgbClr val="FDEEBF"/>
      </a:accent1>
      <a:accent2>
        <a:srgbClr val="FCD3D1"/>
      </a:accent2>
      <a:accent3>
        <a:srgbClr val="FBD0F5"/>
      </a:accent3>
      <a:accent4>
        <a:srgbClr val="E9CAFB"/>
      </a:accent4>
      <a:accent5>
        <a:srgbClr val="EBEBEB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1043</Words>
  <Application>Microsoft Office PowerPoint</Application>
  <PresentationFormat>On-screen Show (16:9)</PresentationFormat>
  <Paragraphs>176</Paragraphs>
  <Slides>34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Imprint MT Shadow</vt:lpstr>
      <vt:lpstr>Calibri</vt:lpstr>
      <vt:lpstr>Arial</vt:lpstr>
      <vt:lpstr>Poppins ExtraBold</vt:lpstr>
      <vt:lpstr>Rockwell Condensed</vt:lpstr>
      <vt:lpstr>OpenSans</vt:lpstr>
      <vt:lpstr>Poppins</vt:lpstr>
      <vt:lpstr>NSimSun</vt:lpstr>
      <vt:lpstr>Red Hat Display Medium</vt:lpstr>
      <vt:lpstr>Questrial</vt:lpstr>
      <vt:lpstr>Times New Roman</vt:lpstr>
      <vt:lpstr>Tempus Sans ITC</vt:lpstr>
      <vt:lpstr>Vibur</vt:lpstr>
      <vt:lpstr>Wingdings</vt:lpstr>
      <vt:lpstr>Tips for Better Highlighting by Slidesgo</vt:lpstr>
      <vt:lpstr>PowerPoint Presentation</vt:lpstr>
      <vt:lpstr>CROM VÀ HỢP CHẤT CỦA CROM</vt:lpstr>
      <vt:lpstr>MỤC LỤC</vt:lpstr>
      <vt:lpstr>I. VỊ TRÍ TRONG BẢNG TUẦN HOÀN, CẤU HÌNH E NGUYÊN TỬ</vt:lpstr>
      <vt:lpstr>I. Vị trí trong bảng tuần hoàn, cấu hình e nguyên tử </vt:lpstr>
      <vt:lpstr>II. TÍNH CHẤT VẬT LÝ </vt:lpstr>
      <vt:lpstr>II. Tính chất vật lý </vt:lpstr>
      <vt:lpstr>III. TÍNH CHẤT HÓA HỌC</vt:lpstr>
      <vt:lpstr>III. TÍNH CHẤT HÓA HỌC </vt:lpstr>
      <vt:lpstr>III. Tính chất hóa học </vt:lpstr>
      <vt:lpstr>III. Tính chất hóa học </vt:lpstr>
      <vt:lpstr>III. Tính chất hóa học </vt:lpstr>
      <vt:lpstr>IV. Hợp chất crom</vt:lpstr>
      <vt:lpstr>Crom(III) oxit</vt:lpstr>
      <vt:lpstr>Crom (III) oxit - Cr2O3 </vt:lpstr>
      <vt:lpstr>Crom(III) hidroxit</vt:lpstr>
      <vt:lpstr>Crom(III) hidroxit - Cr(OH)3 </vt:lpstr>
      <vt:lpstr>Muối crom(III)</vt:lpstr>
      <vt:lpstr>Muối crom(III)</vt:lpstr>
      <vt:lpstr>Muối crom(III)</vt:lpstr>
      <vt:lpstr>IV. Hợp chất crom</vt:lpstr>
      <vt:lpstr>2. Hợp chất Crom (VI)</vt:lpstr>
      <vt:lpstr>PowerPoint Presentation</vt:lpstr>
      <vt:lpstr>2. Hợp chất Crom (VI)</vt:lpstr>
      <vt:lpstr>PowerPoint Presentation</vt:lpstr>
      <vt:lpstr>Video củng cố</vt:lpstr>
      <vt:lpstr>PowerPoint Presentation</vt:lpstr>
      <vt:lpstr>Câu hỏi củng cố bài học</vt:lpstr>
      <vt:lpstr>A</vt:lpstr>
      <vt:lpstr>A</vt:lpstr>
      <vt:lpstr>A</vt:lpstr>
      <vt:lpstr>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Hợp chất crom (III)</dc:title>
  <dc:creator>Windows 10</dc:creator>
  <cp:lastModifiedBy>Admin</cp:lastModifiedBy>
  <cp:revision>20</cp:revision>
  <dcterms:modified xsi:type="dcterms:W3CDTF">2023-04-26T13:08:44Z</dcterms:modified>
</cp:coreProperties>
</file>