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448" r:id="rId5"/>
    <p:sldId id="2465" r:id="rId6"/>
    <p:sldId id="2457" r:id="rId7"/>
    <p:sldId id="2458" r:id="rId8"/>
    <p:sldId id="2453" r:id="rId9"/>
    <p:sldId id="2459" r:id="rId10"/>
    <p:sldId id="2460" r:id="rId11"/>
    <p:sldId id="259" r:id="rId12"/>
    <p:sldId id="260" r:id="rId13"/>
    <p:sldId id="273" r:id="rId14"/>
    <p:sldId id="272" r:id="rId15"/>
    <p:sldId id="261" r:id="rId16"/>
    <p:sldId id="2461" r:id="rId17"/>
    <p:sldId id="274" r:id="rId18"/>
    <p:sldId id="2466" r:id="rId19"/>
    <p:sldId id="262" r:id="rId20"/>
    <p:sldId id="2462" r:id="rId21"/>
    <p:sldId id="2463" r:id="rId22"/>
    <p:sldId id="2464" r:id="rId23"/>
    <p:sldId id="280" r:id="rId24"/>
    <p:sldId id="282" r:id="rId25"/>
    <p:sldId id="283" r:id="rId26"/>
    <p:sldId id="284" r:id="rId27"/>
    <p:sldId id="281" r:id="rId28"/>
    <p:sldId id="285" r:id="rId29"/>
    <p:sldId id="286" r:id="rId30"/>
    <p:sldId id="287" r:id="rId31"/>
    <p:sldId id="243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userDrawn="1">
          <p15:clr>
            <a:srgbClr val="A4A3A4"/>
          </p15:clr>
        </p15:guide>
        <p15:guide id="2" pos="3840" userDrawn="1">
          <p15:clr>
            <a:srgbClr val="A4A3A4"/>
          </p15:clr>
        </p15:guide>
        <p15:guide id="3" orient="horz" pos="14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F52"/>
    <a:srgbClr val="E99757"/>
    <a:srgbClr val="01023B"/>
    <a:srgbClr val="898989"/>
    <a:srgbClr val="2F3342"/>
    <a:srgbClr val="2C21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033" autoAdjust="0"/>
  </p:normalViewPr>
  <p:slideViewPr>
    <p:cSldViewPr snapToGrid="0">
      <p:cViewPr varScale="1">
        <p:scale>
          <a:sx n="69" d="100"/>
          <a:sy n="69" d="100"/>
        </p:scale>
        <p:origin x="696" y="66"/>
      </p:cViewPr>
      <p:guideLst>
        <p:guide orient="horz" pos="1992"/>
        <p:guide pos="3840"/>
        <p:guide orient="horz" pos="1416"/>
      </p:guideLst>
    </p:cSldViewPr>
  </p:slideViewPr>
  <p:outlineViewPr>
    <p:cViewPr>
      <p:scale>
        <a:sx n="33" d="100"/>
        <a:sy n="33" d="100"/>
      </p:scale>
      <p:origin x="0" y="-5189"/>
    </p:cViewPr>
  </p:outlineViewPr>
  <p:notesTextViewPr>
    <p:cViewPr>
      <p:scale>
        <a:sx n="1" d="1"/>
        <a:sy n="1" d="1"/>
      </p:scale>
      <p:origin x="0" y="0"/>
    </p:cViewPr>
  </p:notesTextViewPr>
  <p:sorterViewPr>
    <p:cViewPr>
      <p:scale>
        <a:sx n="130" d="100"/>
        <a:sy n="130" d="100"/>
      </p:scale>
      <p:origin x="0" y="-8722"/>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97DFCF-F890-A143-9133-C8B65C9B01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E2C281-2434-D94F-B4BD-BA3CD4DB8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6D5B4E-BF3E-3B45-A4BA-D6C3B92870D7}" type="datetimeFigureOut">
              <a:rPr lang="en-US" smtClean="0"/>
              <a:t>2/9/2022</a:t>
            </a:fld>
            <a:endParaRPr lang="en-US" dirty="0"/>
          </a:p>
        </p:txBody>
      </p:sp>
      <p:sp>
        <p:nvSpPr>
          <p:cNvPr id="4" name="Footer Placeholder 3">
            <a:extLst>
              <a:ext uri="{FF2B5EF4-FFF2-40B4-BE49-F238E27FC236}">
                <a16:creationId xmlns:a16="http://schemas.microsoft.com/office/drawing/2014/main" id="{5C17CBFA-633D-5540-AFAA-BE1F495EC6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6B5631-D714-AD41-853B-A883ADC344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5AE8BC-2AB3-9E4C-9797-2A6F8A74C74E}" type="slidenum">
              <a:rPr lang="en-US" smtClean="0"/>
              <a:t>‹#›</a:t>
            </a:fld>
            <a:endParaRPr lang="en-US" dirty="0"/>
          </a:p>
        </p:txBody>
      </p:sp>
    </p:spTree>
    <p:extLst>
      <p:ext uri="{BB962C8B-B14F-4D97-AF65-F5344CB8AC3E}">
        <p14:creationId xmlns:p14="http://schemas.microsoft.com/office/powerpoint/2010/main" val="4273987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8621B-8C8E-49BA-8772-41D0FE75A082}" type="datetimeFigureOut">
              <a:rPr lang="en-US" smtClean="0"/>
              <a:t>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B34ED-4CDD-41C9-90F7-D768D5559A6F}" type="slidenum">
              <a:rPr lang="en-US" smtClean="0"/>
              <a:t>‹#›</a:t>
            </a:fld>
            <a:endParaRPr lang="en-US" dirty="0"/>
          </a:p>
        </p:txBody>
      </p:sp>
    </p:spTree>
    <p:extLst>
      <p:ext uri="{BB962C8B-B14F-4D97-AF65-F5344CB8AC3E}">
        <p14:creationId xmlns:p14="http://schemas.microsoft.com/office/powerpoint/2010/main" val="422597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p:nvPr>
        </p:nvSpPr>
        <p:spPr>
          <a:xfrm>
            <a:off x="3512343" y="5922140"/>
            <a:ext cx="5167313" cy="518795"/>
          </a:xfrm>
        </p:spPr>
        <p:txBody>
          <a:bodyPr>
            <a:noAutofit/>
          </a:bodyPr>
          <a:lstStyle>
            <a:lvl1pPr marL="0" indent="0" algn="ctr">
              <a:buNone/>
              <a:defRPr sz="1800" spc="300">
                <a:solidFill>
                  <a:schemeClr val="tx1"/>
                </a:solidFill>
              </a:defRPr>
            </a:lvl1pPr>
            <a:lvl2pPr marL="457200" indent="0">
              <a:buNone/>
              <a:defRPr/>
            </a:lvl2pPr>
          </a:lstStyle>
          <a:p>
            <a:pPr lvl="0"/>
            <a:r>
              <a:rPr lang="en-US"/>
              <a:t>Click to edit Master text styles</a:t>
            </a:r>
          </a:p>
        </p:txBody>
      </p:sp>
      <p:sp>
        <p:nvSpPr>
          <p:cNvPr id="7" name="Text Placeholder 6">
            <a:extLst>
              <a:ext uri="{FF2B5EF4-FFF2-40B4-BE49-F238E27FC236}">
                <a16:creationId xmlns:a16="http://schemas.microsoft.com/office/drawing/2014/main" id="{758235C5-25B1-4243-9762-4AAD3C08E8BE}"/>
              </a:ext>
            </a:extLst>
          </p:cNvPr>
          <p:cNvSpPr>
            <a:spLocks noGrp="1"/>
          </p:cNvSpPr>
          <p:nvPr>
            <p:ph type="body" idx="1" hasCustomPrompt="1"/>
          </p:nvPr>
        </p:nvSpPr>
        <p:spPr>
          <a:xfrm>
            <a:off x="4038600" y="3608511"/>
            <a:ext cx="4114800"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cap="all" baseline="0"/>
            </a:lvl1pPr>
          </a:lstStyle>
          <a:p>
            <a:r>
              <a:rPr lang="en-US" spc="300" dirty="0"/>
              <a:t>ANNUAL REVIEW</a:t>
            </a:r>
          </a:p>
        </p:txBody>
      </p:sp>
      <p:sp>
        <p:nvSpPr>
          <p:cNvPr id="2" name="Title 1">
            <a:extLst>
              <a:ext uri="{FF2B5EF4-FFF2-40B4-BE49-F238E27FC236}">
                <a16:creationId xmlns:a16="http://schemas.microsoft.com/office/drawing/2014/main" id="{298B2C6E-DB6F-4476-8E95-9F6EC79392FD}"/>
              </a:ext>
            </a:extLst>
          </p:cNvPr>
          <p:cNvSpPr>
            <a:spLocks noGrp="1"/>
          </p:cNvSpPr>
          <p:nvPr>
            <p:ph type="title" hasCustomPrompt="1"/>
          </p:nvPr>
        </p:nvSpPr>
        <p:spPr>
          <a:xfrm>
            <a:off x="350836" y="2445633"/>
            <a:ext cx="11490325" cy="823913"/>
          </a:xfrm>
        </p:spPr>
        <p:txBody>
          <a:bodyPr>
            <a:noAutofit/>
          </a:bodyPr>
          <a:lstStyle>
            <a:lvl1pPr>
              <a:lnSpc>
                <a:spcPct val="150000"/>
              </a:lnSpc>
              <a:spcBef>
                <a:spcPts val="1000"/>
              </a:spcBef>
              <a:defRPr sz="4000" cap="all" spc="300" baseline="0"/>
            </a:lvl1pPr>
          </a:lstStyle>
          <a:p>
            <a:r>
              <a:rPr lang="en-US" dirty="0"/>
              <a:t>Click to edit Master TEXT styles</a:t>
            </a:r>
          </a:p>
        </p:txBody>
      </p:sp>
    </p:spTree>
    <p:extLst>
      <p:ext uri="{BB962C8B-B14F-4D97-AF65-F5344CB8AC3E}">
        <p14:creationId xmlns:p14="http://schemas.microsoft.com/office/powerpoint/2010/main" val="318230312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58000"/>
          </a:xfrm>
          <a:effectLst/>
        </p:spPr>
        <p:txBody>
          <a:bodyPr anchor="ctr"/>
          <a:lstStyle>
            <a:lvl1pPr marL="0" indent="0" algn="ctr">
              <a:buNone/>
              <a:defRPr/>
            </a:lvl1pPr>
          </a:lstStyle>
          <a:p>
            <a:r>
              <a:rPr lang="en-US"/>
              <a:t>Click icon to add picture</a:t>
            </a:r>
            <a:endParaRPr lang="en-US" dirty="0"/>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1661160"/>
            <a:ext cx="4646246" cy="2218585"/>
          </a:xfrm>
        </p:spPr>
        <p:txBody>
          <a:bodyPr>
            <a:noAutofit/>
          </a:bodyPr>
          <a:lstStyle>
            <a:lvl1pPr>
              <a:defRPr/>
            </a:lvl1pPr>
          </a:lstStyle>
          <a:p>
            <a:pPr marL="0" indent="0">
              <a:lnSpc>
                <a:spcPct val="100000"/>
              </a:lnSpc>
              <a:buNone/>
            </a:pPr>
            <a:r>
              <a:rPr lang="en-US" sz="1600" dirty="0">
                <a:cs typeface="Biome Light" panose="020B0303030204020804" pitchFamily="34" charset="0"/>
              </a:rPr>
              <a:t>Click to edit master text style.</a:t>
            </a:r>
          </a:p>
          <a:p>
            <a:pPr marL="0" indent="0">
              <a:buNone/>
            </a:pPr>
            <a:endParaRPr lang="en-US" dirty="0"/>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dirty="0"/>
          </a:p>
        </p:txBody>
      </p:sp>
      <p:sp>
        <p:nvSpPr>
          <p:cNvPr id="7" name="Title 1">
            <a:extLst>
              <a:ext uri="{FF2B5EF4-FFF2-40B4-BE49-F238E27FC236}">
                <a16:creationId xmlns:a16="http://schemas.microsoft.com/office/drawing/2014/main" id="{76CDEBF2-B5C9-4887-B717-81C3D1A73CA9}"/>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endParaRPr lang="en-US" dirty="0"/>
          </a:p>
        </p:txBody>
      </p:sp>
      <p:sp>
        <p:nvSpPr>
          <p:cNvPr id="2" name="Rectangle 1">
            <a:extLst>
              <a:ext uri="{FF2B5EF4-FFF2-40B4-BE49-F238E27FC236}">
                <a16:creationId xmlns:a16="http://schemas.microsoft.com/office/drawing/2014/main" id="{016A7FA3-8C13-4E5A-88C4-4357C8ACD73E}"/>
              </a:ext>
              <a:ext uri="{C183D7F6-B498-43B3-948B-1728B52AA6E4}">
                <adec:decorative xmlns:adec="http://schemas.microsoft.com/office/drawing/2017/decorative" val="1"/>
              </a:ext>
            </a:extLst>
          </p:cNvPr>
          <p:cNvSpPr/>
          <p:nvPr userDrawn="1"/>
        </p:nvSpPr>
        <p:spPr>
          <a:xfrm>
            <a:off x="6107044"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19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
        <p:nvSpPr>
          <p:cNvPr id="6" name="Title 5">
            <a:extLst>
              <a:ext uri="{FF2B5EF4-FFF2-40B4-BE49-F238E27FC236}">
                <a16:creationId xmlns:a16="http://schemas.microsoft.com/office/drawing/2014/main" id="{D9074D0F-754F-4F2C-A410-F222D2D2346E}"/>
              </a:ext>
            </a:extLst>
          </p:cNvPr>
          <p:cNvSpPr>
            <a:spLocks noGrp="1"/>
          </p:cNvSpPr>
          <p:nvPr>
            <p:ph type="title" idx="4294967295"/>
          </p:nvPr>
        </p:nvSpPr>
        <p:spPr>
          <a:xfrm>
            <a:off x="702365" y="1660810"/>
            <a:ext cx="10787270" cy="830649"/>
          </a:xfrm>
        </p:spPr>
        <p:txBody>
          <a:bodyPr>
            <a:noAutofit/>
          </a:bodyPr>
          <a:lstStyle/>
          <a:p>
            <a:r>
              <a:rPr lang="en-US" sz="4000" spc="300"/>
              <a:t>Click to edit Master title style</a:t>
            </a:r>
            <a:endParaRPr lang="en-US" sz="4000" spc="300" dirty="0"/>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hasCustomPrompt="1"/>
          </p:nvPr>
        </p:nvSpPr>
        <p:spPr>
          <a:xfrm>
            <a:off x="3512343" y="5137992"/>
            <a:ext cx="5167313"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 MASTER TEXT STYLES</a:t>
            </a:r>
          </a:p>
        </p:txBody>
      </p:sp>
      <p:sp>
        <p:nvSpPr>
          <p:cNvPr id="31" name="Text Placeholder 13">
            <a:extLst>
              <a:ext uri="{FF2B5EF4-FFF2-40B4-BE49-F238E27FC236}">
                <a16:creationId xmlns:a16="http://schemas.microsoft.com/office/drawing/2014/main" id="{1D89734B-03E0-4ADE-8F62-C819F3E976D5}"/>
              </a:ext>
            </a:extLst>
          </p:cNvPr>
          <p:cNvSpPr>
            <a:spLocks noGrp="1"/>
          </p:cNvSpPr>
          <p:nvPr>
            <p:ph type="body" sz="quarter" idx="16" hasCustomPrompt="1"/>
          </p:nvPr>
        </p:nvSpPr>
        <p:spPr>
          <a:xfrm>
            <a:off x="588194"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2" name="Text Placeholder 13">
            <a:extLst>
              <a:ext uri="{FF2B5EF4-FFF2-40B4-BE49-F238E27FC236}">
                <a16:creationId xmlns:a16="http://schemas.microsoft.com/office/drawing/2014/main" id="{85971F4D-8B59-4B3E-9169-64E0EF1BA85F}"/>
              </a:ext>
            </a:extLst>
          </p:cNvPr>
          <p:cNvSpPr>
            <a:spLocks noGrp="1"/>
          </p:cNvSpPr>
          <p:nvPr>
            <p:ph type="body" sz="quarter" idx="17" hasCustomPrompt="1"/>
          </p:nvPr>
        </p:nvSpPr>
        <p:spPr>
          <a:xfrm>
            <a:off x="4563664" y="3893330"/>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3" name="Text Placeholder 13">
            <a:extLst>
              <a:ext uri="{FF2B5EF4-FFF2-40B4-BE49-F238E27FC236}">
                <a16:creationId xmlns:a16="http://schemas.microsoft.com/office/drawing/2014/main" id="{90B19777-E2ED-419C-B486-857117FD081B}"/>
              </a:ext>
            </a:extLst>
          </p:cNvPr>
          <p:cNvSpPr>
            <a:spLocks noGrp="1"/>
          </p:cNvSpPr>
          <p:nvPr>
            <p:ph type="body" sz="quarter" idx="18" hasCustomPrompt="1"/>
          </p:nvPr>
        </p:nvSpPr>
        <p:spPr>
          <a:xfrm>
            <a:off x="8539138"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4" name="Online Image Placeholder 33">
            <a:extLst>
              <a:ext uri="{FF2B5EF4-FFF2-40B4-BE49-F238E27FC236}">
                <a16:creationId xmlns:a16="http://schemas.microsoft.com/office/drawing/2014/main" id="{1A58EB44-F532-4998-B316-61C738C37BF5}"/>
              </a:ext>
            </a:extLst>
          </p:cNvPr>
          <p:cNvSpPr>
            <a:spLocks noGrp="1"/>
          </p:cNvSpPr>
          <p:nvPr>
            <p:ph type="clipArt" sz="quarter" idx="19" hasCustomPrompt="1"/>
          </p:nvPr>
        </p:nvSpPr>
        <p:spPr>
          <a:xfrm>
            <a:off x="1754768" y="3098985"/>
            <a:ext cx="731520" cy="731520"/>
          </a:xfrm>
        </p:spPr>
        <p:txBody>
          <a:bodyPr>
            <a:noAutofit/>
          </a:bodyPr>
          <a:lstStyle>
            <a:lvl1pPr marL="0" indent="0">
              <a:buNone/>
              <a:defRPr/>
            </a:lvl1pPr>
          </a:lstStyle>
          <a:p>
            <a:r>
              <a:rPr lang="en-US" dirty="0"/>
              <a:t>Icon</a:t>
            </a:r>
          </a:p>
        </p:txBody>
      </p:sp>
      <p:sp>
        <p:nvSpPr>
          <p:cNvPr id="35" name="Online Image Placeholder 33">
            <a:extLst>
              <a:ext uri="{FF2B5EF4-FFF2-40B4-BE49-F238E27FC236}">
                <a16:creationId xmlns:a16="http://schemas.microsoft.com/office/drawing/2014/main" id="{33763C3C-3545-40BD-9B2C-DC4C0E4CE819}"/>
              </a:ext>
            </a:extLst>
          </p:cNvPr>
          <p:cNvSpPr>
            <a:spLocks noGrp="1"/>
          </p:cNvSpPr>
          <p:nvPr>
            <p:ph type="clipArt" sz="quarter" idx="20" hasCustomPrompt="1"/>
          </p:nvPr>
        </p:nvSpPr>
        <p:spPr>
          <a:xfrm>
            <a:off x="5730240" y="3098985"/>
            <a:ext cx="731520" cy="731520"/>
          </a:xfrm>
        </p:spPr>
        <p:txBody>
          <a:bodyPr>
            <a:noAutofit/>
          </a:bodyPr>
          <a:lstStyle>
            <a:lvl1pPr marL="0" indent="0">
              <a:buNone/>
              <a:defRPr/>
            </a:lvl1pPr>
          </a:lstStyle>
          <a:p>
            <a:r>
              <a:rPr lang="en-US" dirty="0"/>
              <a:t>Icon</a:t>
            </a:r>
          </a:p>
        </p:txBody>
      </p:sp>
      <p:sp>
        <p:nvSpPr>
          <p:cNvPr id="36" name="Online Image Placeholder 33">
            <a:extLst>
              <a:ext uri="{FF2B5EF4-FFF2-40B4-BE49-F238E27FC236}">
                <a16:creationId xmlns:a16="http://schemas.microsoft.com/office/drawing/2014/main" id="{1C5D3777-17F3-4225-8C52-2EF1DB4FD54A}"/>
              </a:ext>
            </a:extLst>
          </p:cNvPr>
          <p:cNvSpPr>
            <a:spLocks noGrp="1"/>
          </p:cNvSpPr>
          <p:nvPr>
            <p:ph type="clipArt" sz="quarter" idx="21" hasCustomPrompt="1"/>
          </p:nvPr>
        </p:nvSpPr>
        <p:spPr>
          <a:xfrm>
            <a:off x="9705712" y="3098985"/>
            <a:ext cx="731520" cy="731520"/>
          </a:xfrm>
        </p:spPr>
        <p:txBody>
          <a:bodyPr>
            <a:noAutofit/>
          </a:bodyPr>
          <a:lstStyle>
            <a:lvl1pPr marL="0" indent="0">
              <a:buNone/>
              <a:defRPr/>
            </a:lvl1pPr>
          </a:lstStyle>
          <a:p>
            <a:r>
              <a:rPr lang="en-US" dirty="0"/>
              <a:t>Icon</a:t>
            </a:r>
          </a:p>
        </p:txBody>
      </p:sp>
    </p:spTree>
    <p:extLst>
      <p:ext uri="{BB962C8B-B14F-4D97-AF65-F5344CB8AC3E}">
        <p14:creationId xmlns:p14="http://schemas.microsoft.com/office/powerpoint/2010/main" val="31737403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67D9D-3028-41F0-946A-8350F21DE279}"/>
              </a:ext>
            </a:extLst>
          </p:cNvPr>
          <p:cNvSpPr>
            <a:spLocks noGrp="1"/>
          </p:cNvSpPr>
          <p:nvPr>
            <p:ph type="title"/>
          </p:nvPr>
        </p:nvSpPr>
        <p:spPr/>
        <p:txBody>
          <a:bodyPr/>
          <a:lstStyle>
            <a:lvl1pPr>
              <a:defRPr>
                <a:solidFill>
                  <a:srgbClr val="C00000"/>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B51CBCA-9EDA-4523-94A0-21E0D4B07E8A}"/>
              </a:ext>
            </a:extLst>
          </p:cNvPr>
          <p:cNvSpPr>
            <a:spLocks noGrp="1"/>
          </p:cNvSpPr>
          <p:nvPr>
            <p:ph idx="1"/>
          </p:nvPr>
        </p:nvSpPr>
        <p:spPr/>
        <p:txBody>
          <a:bodyPr>
            <a:normAutofit/>
          </a:bodyPr>
          <a:lstStyle>
            <a:lvl1pPr>
              <a:defRPr sz="3600">
                <a:latin typeface="Times New Roman" panose="02020603050405020304" pitchFamily="18" charset="0"/>
                <a:cs typeface="Times New Roman" panose="02020603050405020304" pitchFamily="18" charset="0"/>
              </a:defRPr>
            </a:lvl1pPr>
            <a:lvl2pPr>
              <a:defRPr sz="3600">
                <a:latin typeface="Times New Roman" panose="02020603050405020304" pitchFamily="18" charset="0"/>
                <a:cs typeface="Times New Roman" panose="02020603050405020304" pitchFamily="18" charset="0"/>
              </a:defRPr>
            </a:lvl2pPr>
            <a:lvl3pPr>
              <a:defRPr sz="3600">
                <a:latin typeface="Times New Roman" panose="02020603050405020304" pitchFamily="18" charset="0"/>
                <a:cs typeface="Times New Roman" panose="02020603050405020304" pitchFamily="18" charset="0"/>
              </a:defRPr>
            </a:lvl3pPr>
            <a:lvl4pPr>
              <a:defRPr sz="3600">
                <a:latin typeface="Times New Roman" panose="02020603050405020304" pitchFamily="18" charset="0"/>
                <a:cs typeface="Times New Roman" panose="02020603050405020304" pitchFamily="18" charset="0"/>
              </a:defRPr>
            </a:lvl4pPr>
            <a:lvl5pPr>
              <a:defRPr sz="3600">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0418B-CAF0-474C-8456-AEF663547DB3}"/>
              </a:ext>
            </a:extLst>
          </p:cNvPr>
          <p:cNvSpPr>
            <a:spLocks noGrp="1"/>
          </p:cNvSpPr>
          <p:nvPr>
            <p:ph type="dt" sz="half" idx="10"/>
          </p:nvPr>
        </p:nvSpPr>
        <p:spPr/>
        <p:txBody>
          <a:bodyPr/>
          <a:lstStyle/>
          <a:p>
            <a:fld id="{283D8C99-D244-4246-992A-9C5CC109B008}" type="datetimeFigureOut">
              <a:rPr lang="en-US" smtClean="0"/>
              <a:t>2/9/2022</a:t>
            </a:fld>
            <a:endParaRPr lang="en-US"/>
          </a:p>
        </p:txBody>
      </p:sp>
      <p:sp>
        <p:nvSpPr>
          <p:cNvPr id="5" name="Footer Placeholder 4">
            <a:extLst>
              <a:ext uri="{FF2B5EF4-FFF2-40B4-BE49-F238E27FC236}">
                <a16:creationId xmlns:a16="http://schemas.microsoft.com/office/drawing/2014/main" id="{4C9A6A43-9645-4F3B-BC7D-93D9940D1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708EB1-6DCD-4A01-AE0B-22D0C071CF79}"/>
              </a:ext>
            </a:extLst>
          </p:cNvPr>
          <p:cNvSpPr>
            <a:spLocks noGrp="1"/>
          </p:cNvSpPr>
          <p:nvPr>
            <p:ph type="sldNum" sz="quarter" idx="12"/>
          </p:nvPr>
        </p:nvSpPr>
        <p:spPr/>
        <p:txBody>
          <a:bodyPr/>
          <a:lstStyle/>
          <a:p>
            <a:fld id="{AADC08B0-C561-40C7-A2AB-A6A29A70940C}" type="slidenum">
              <a:rPr lang="en-US" smtClean="0"/>
              <a:t>‹#›</a:t>
            </a:fld>
            <a:endParaRPr lang="en-US"/>
          </a:p>
        </p:txBody>
      </p:sp>
    </p:spTree>
    <p:extLst>
      <p:ext uri="{BB962C8B-B14F-4D97-AF65-F5344CB8AC3E}">
        <p14:creationId xmlns:p14="http://schemas.microsoft.com/office/powerpoint/2010/main" val="1710082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58000"/>
          </a:xfrm>
          <a:prstGeom prst="parallelogram">
            <a:avLst/>
          </a:prstGeom>
          <a:effectLst/>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7C83D428-B974-43F4-9246-0A2EECA11A5B}"/>
              </a:ext>
            </a:extLst>
          </p:cNvPr>
          <p:cNvSpPr>
            <a:spLocks noGrp="1"/>
          </p:cNvSpPr>
          <p:nvPr>
            <p:ph type="title" hasCustomPrompt="1"/>
          </p:nvPr>
        </p:nvSpPr>
        <p:spPr>
          <a:xfrm>
            <a:off x="7068819" y="642927"/>
            <a:ext cx="4846320" cy="1435947"/>
          </a:xfrm>
        </p:spPr>
        <p:txBody>
          <a:bodyPr anchor="t">
            <a:noAutofit/>
          </a:bodyPr>
          <a:lstStyle>
            <a:lvl1pPr algn="l">
              <a:lnSpc>
                <a:spcPct val="150000"/>
              </a:lnSpc>
              <a:spcBef>
                <a:spcPts val="1000"/>
              </a:spcBef>
              <a:defRPr sz="5400" baseline="0"/>
            </a:lvl1pPr>
          </a:lstStyle>
          <a:p>
            <a:r>
              <a:rPr lang="en-US" dirty="0"/>
              <a:t>Title</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dirty="0"/>
          </a:p>
        </p:txBody>
      </p:sp>
      <p:sp>
        <p:nvSpPr>
          <p:cNvPr id="13" name="Text Placeholder 12">
            <a:extLst>
              <a:ext uri="{FF2B5EF4-FFF2-40B4-BE49-F238E27FC236}">
                <a16:creationId xmlns:a16="http://schemas.microsoft.com/office/drawing/2014/main" id="{9D00A38D-CFE8-4333-B9D2-D3E7EACA4F0E}"/>
              </a:ext>
            </a:extLst>
          </p:cNvPr>
          <p:cNvSpPr>
            <a:spLocks noGrp="1"/>
          </p:cNvSpPr>
          <p:nvPr>
            <p:ph type="body" sz="quarter" idx="15" hasCustomPrompt="1"/>
          </p:nvPr>
        </p:nvSpPr>
        <p:spPr>
          <a:xfrm>
            <a:off x="7068820" y="2078875"/>
            <a:ext cx="4114800" cy="3798888"/>
          </a:xfrm>
        </p:spPr>
        <p:txBody>
          <a:bodyPr>
            <a:noAutofit/>
          </a:bodyPr>
          <a:lstStyle>
            <a:lvl1pPr marL="0" indent="0">
              <a:buNone/>
              <a:defRPr sz="1800" spc="300"/>
            </a:lvl1pPr>
          </a:lstStyle>
          <a:p>
            <a:pPr lvl="0"/>
            <a:r>
              <a:rPr lang="en-US" dirty="0"/>
              <a:t>CLICK TO EDIT MASTER TEXT STYLES</a:t>
            </a:r>
          </a:p>
        </p:txBody>
      </p:sp>
      <p:sp>
        <p:nvSpPr>
          <p:cNvPr id="3" name="Rectangle 2">
            <a:extLst>
              <a:ext uri="{FF2B5EF4-FFF2-40B4-BE49-F238E27FC236}">
                <a16:creationId xmlns:a16="http://schemas.microsoft.com/office/drawing/2014/main" id="{1AA8588E-221D-4931-A290-C5C4184435AD}"/>
              </a:ext>
              <a:ext uri="{C183D7F6-B498-43B3-948B-1728B52AA6E4}">
                <adec:decorative xmlns:adec="http://schemas.microsoft.com/office/drawing/2017/decorative" val="1"/>
              </a:ext>
            </a:extLst>
          </p:cNvPr>
          <p:cNvSpPr/>
          <p:nvPr userDrawn="1"/>
        </p:nvSpPr>
        <p:spPr>
          <a:xfrm>
            <a:off x="7068820"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911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5539E44-E270-49B4-8B0A-07870325AA91}"/>
              </a:ext>
            </a:extLst>
          </p:cNvPr>
          <p:cNvSpPr>
            <a:spLocks noGrp="1"/>
          </p:cNvSpPr>
          <p:nvPr>
            <p:ph type="body" sz="quarter" idx="16" hasCustomPrompt="1"/>
          </p:nvPr>
        </p:nvSpPr>
        <p:spPr>
          <a:xfrm>
            <a:off x="6225539" y="1546138"/>
            <a:ext cx="4023360" cy="464871"/>
          </a:xfr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lnSpc>
                <a:spcPct val="100000"/>
              </a:lnSpc>
              <a:spcBef>
                <a:spcPts val="0"/>
              </a:spcBef>
              <a:buNone/>
              <a:defRPr lang="en-US" sz="1400" spc="300" baseline="0" dirty="0">
                <a:solidFill>
                  <a:schemeClr val="lt1"/>
                </a:solidFill>
              </a:defRPr>
            </a:lvl1pPr>
          </a:lstStyle>
          <a:p>
            <a:pPr marL="0" lvl="0" algn="ctr"/>
            <a:r>
              <a:rPr lang="en-US" dirty="0"/>
              <a:t>CLICK TO EDIT MASTER TEXT STYLES</a:t>
            </a:r>
          </a:p>
        </p:txBody>
      </p:sp>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46932"/>
          </a:xfrm>
          <a:effectLst/>
        </p:spPr>
        <p:txBody>
          <a:bodyPr anchor="ctr"/>
          <a:lstStyle>
            <a:lvl1pPr marL="0" indent="0" algn="ctr">
              <a:buNone/>
              <a:defRPr/>
            </a:lvl1pPr>
          </a:lstStyle>
          <a:p>
            <a:r>
              <a:rPr lang="en-US"/>
              <a:t>Click icon to add picture</a:t>
            </a:r>
            <a:endParaRPr lang="en-US" dirty="0"/>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2799617"/>
            <a:ext cx="4646246" cy="2218585"/>
          </a:xfrm>
        </p:spPr>
        <p:txBody>
          <a:bodyPr>
            <a:noAutofit/>
          </a:bodyPr>
          <a:lstStyle>
            <a:lvl1pPr>
              <a:defRPr/>
            </a:lvl1pPr>
          </a:lstStyle>
          <a:p>
            <a:pPr marL="0" indent="0">
              <a:lnSpc>
                <a:spcPct val="100000"/>
              </a:lnSpc>
              <a:buNone/>
            </a:pPr>
            <a:r>
              <a:rPr lang="en-US" sz="1600" dirty="0">
                <a:cs typeface="Biome Light" panose="020B0303030204020804" pitchFamily="34" charset="0"/>
              </a:rPr>
              <a:t>Click to edit master text style.</a:t>
            </a:r>
          </a:p>
          <a:p>
            <a:pPr marL="0" indent="0">
              <a:buNone/>
            </a:pPr>
            <a:endParaRPr lang="en-US" dirty="0"/>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dirty="0"/>
          </a:p>
        </p:txBody>
      </p:sp>
      <p:sp>
        <p:nvSpPr>
          <p:cNvPr id="2" name="Title 1">
            <a:extLst>
              <a:ext uri="{FF2B5EF4-FFF2-40B4-BE49-F238E27FC236}">
                <a16:creationId xmlns:a16="http://schemas.microsoft.com/office/drawing/2014/main" id="{3CB0E4A3-5566-43FE-A59F-2C4F4FE7F32A}"/>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24783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6792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242487 w 6096000"/>
              <a:gd name="connsiteY2" fmla="*/ 6833286 h 6858000"/>
              <a:gd name="connsiteX3" fmla="*/ 0 w 6096000"/>
              <a:gd name="connsiteY3" fmla="*/ 6858000 h 6858000"/>
              <a:gd name="connsiteX4" fmla="*/ 0 w 6096000"/>
              <a:gd name="connsiteY4" fmla="*/ 0 h 6858000"/>
              <a:gd name="connsiteX0" fmla="*/ 0 w 6096000"/>
              <a:gd name="connsiteY0" fmla="*/ 0 h 6867922"/>
              <a:gd name="connsiteX1" fmla="*/ 6096000 w 6096000"/>
              <a:gd name="connsiteY1" fmla="*/ 0 h 6867922"/>
              <a:gd name="connsiteX2" fmla="*/ 4228633 w 6096000"/>
              <a:gd name="connsiteY2" fmla="*/ 6867922 h 6867922"/>
              <a:gd name="connsiteX3" fmla="*/ 0 w 6096000"/>
              <a:gd name="connsiteY3" fmla="*/ 6858000 h 6867922"/>
              <a:gd name="connsiteX4" fmla="*/ 0 w 6096000"/>
              <a:gd name="connsiteY4" fmla="*/ 0 h 686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922">
                <a:moveTo>
                  <a:pt x="0" y="0"/>
                </a:moveTo>
                <a:lnTo>
                  <a:pt x="6096000" y="0"/>
                </a:lnTo>
                <a:lnTo>
                  <a:pt x="4228633" y="6867922"/>
                </a:lnTo>
                <a:lnTo>
                  <a:pt x="0" y="6858000"/>
                </a:lnTo>
                <a:lnTo>
                  <a:pt x="0" y="0"/>
                </a:lnTo>
                <a:close/>
              </a:path>
            </a:pathLst>
          </a:custGeom>
          <a:effectLst/>
        </p:spPr>
        <p:txBody>
          <a:bodyPr anchor="ctr"/>
          <a:lstStyle>
            <a:lvl1pPr marL="0" indent="0" algn="ctr">
              <a:buNone/>
              <a:defRPr/>
            </a:lvl1pPr>
          </a:lstStyle>
          <a:p>
            <a:r>
              <a:rPr lang="en-US"/>
              <a:t>Click icon to add picture</a:t>
            </a:r>
            <a:endParaRPr lang="en-US" dirty="0"/>
          </a:p>
        </p:txBody>
      </p:sp>
      <p:sp>
        <p:nvSpPr>
          <p:cNvPr id="8" name="Title 1">
            <a:extLst>
              <a:ext uri="{FF2B5EF4-FFF2-40B4-BE49-F238E27FC236}">
                <a16:creationId xmlns:a16="http://schemas.microsoft.com/office/drawing/2014/main" id="{AABA725B-4BCB-1D48-9C5D-46706B18719E}"/>
              </a:ext>
            </a:extLst>
          </p:cNvPr>
          <p:cNvSpPr>
            <a:spLocks noGrp="1"/>
          </p:cNvSpPr>
          <p:nvPr>
            <p:ph type="title" hasCustomPrompt="1"/>
          </p:nvPr>
        </p:nvSpPr>
        <p:spPr>
          <a:xfrm>
            <a:off x="6096000" y="2262871"/>
            <a:ext cx="5251450" cy="1661297"/>
          </a:xfrm>
        </p:spPr>
        <p:txBody>
          <a:bodyPr anchor="b"/>
          <a:lstStyle>
            <a:lvl1pPr algn="l">
              <a:defRPr sz="6000" spc="300"/>
            </a:lvl1pPr>
          </a:lstStyle>
          <a:p>
            <a:r>
              <a:rPr lang="en-US" dirty="0"/>
              <a:t>CLICK TO EDIT MASTER TITLE</a:t>
            </a:r>
          </a:p>
        </p:txBody>
      </p:sp>
      <p:sp>
        <p:nvSpPr>
          <p:cNvPr id="3" name="Text Placeholder 2">
            <a:extLst>
              <a:ext uri="{FF2B5EF4-FFF2-40B4-BE49-F238E27FC236}">
                <a16:creationId xmlns:a16="http://schemas.microsoft.com/office/drawing/2014/main" id="{893C356F-E483-4AFD-856C-13BB8E8A5605}"/>
              </a:ext>
            </a:extLst>
          </p:cNvPr>
          <p:cNvSpPr>
            <a:spLocks noGrp="1"/>
          </p:cNvSpPr>
          <p:nvPr>
            <p:ph type="body" idx="1" hasCustomPrompt="1"/>
          </p:nvPr>
        </p:nvSpPr>
        <p:spPr>
          <a:xfrm>
            <a:off x="6096000" y="4378134"/>
            <a:ext cx="5251450" cy="36512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chor="ctr">
            <a:noAutofit/>
          </a:bodyPr>
          <a:lstStyle>
            <a:lvl1pPr marL="0" indent="0" algn="ctr">
              <a:lnSpc>
                <a:spcPct val="100000"/>
              </a:lnSpc>
              <a:buNone/>
              <a:defRPr sz="1400" cap="all" spc="6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5289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7792279" y="365125"/>
            <a:ext cx="4018722" cy="573989"/>
          </a:xfrm>
        </p:spPr>
        <p:txBody>
          <a:bodyPr lIns="0" rIns="0">
            <a:noAutofit/>
          </a:bodyPr>
          <a:lstStyle>
            <a:lvl1pPr algn="l">
              <a:defRPr sz="3200" spc="300"/>
            </a:lvl1pPr>
          </a:lstStyle>
          <a:p>
            <a:r>
              <a:rPr lang="en-US" dirty="0"/>
              <a:t>SLIDE TITLE HERE</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7792279" y="1263841"/>
            <a:ext cx="4018722" cy="4636392"/>
          </a:xfrm>
        </p:spPr>
        <p:txBody>
          <a:bodyPr lIns="0" rIns="0">
            <a:noAutofit/>
          </a:bodyPr>
          <a:lstStyle>
            <a:lvl1pPr>
              <a:lnSpc>
                <a:spcPct val="150000"/>
              </a:lnSpc>
              <a:spcBef>
                <a:spcPts val="500"/>
              </a:spcBef>
              <a:defRPr sz="1600"/>
            </a:lvl1pPr>
            <a:lvl2pPr>
              <a:lnSpc>
                <a:spcPct val="150000"/>
              </a:lnSpc>
              <a:spcBef>
                <a:spcPts val="500"/>
              </a:spcBef>
              <a:defRPr sz="1400"/>
            </a:lvl2pPr>
            <a:lvl3pPr>
              <a:lnSpc>
                <a:spcPct val="150000"/>
              </a:lnSpc>
              <a:spcBef>
                <a:spcPts val="500"/>
              </a:spcBef>
              <a:defRPr sz="1400"/>
            </a:lvl3pPr>
            <a:lvl4pPr>
              <a:lnSpc>
                <a:spcPct val="150000"/>
              </a:lnSpc>
              <a:spcBef>
                <a:spcPts val="500"/>
              </a:spcBef>
              <a:defRPr sz="1200"/>
            </a:lvl4pPr>
            <a:lvl5pPr>
              <a:lnSpc>
                <a:spcPct val="150000"/>
              </a:lnSpc>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9" name="Slide Number Placeholder 5">
            <a:extLst>
              <a:ext uri="{FF2B5EF4-FFF2-40B4-BE49-F238E27FC236}">
                <a16:creationId xmlns:a16="http://schemas.microsoft.com/office/drawing/2014/main" id="{3DEB48E0-328C-45EE-A8BD-90E6AB26108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5" name="Picture Placeholder 4">
            <a:extLst>
              <a:ext uri="{FF2B5EF4-FFF2-40B4-BE49-F238E27FC236}">
                <a16:creationId xmlns:a16="http://schemas.microsoft.com/office/drawing/2014/main" id="{D7CA175D-816E-4F70-96CC-8A1FD0EB16CE}"/>
              </a:ext>
            </a:extLst>
          </p:cNvPr>
          <p:cNvSpPr>
            <a:spLocks noGrp="1"/>
          </p:cNvSpPr>
          <p:nvPr>
            <p:ph type="pic" sz="quarter" idx="14"/>
          </p:nvPr>
        </p:nvSpPr>
        <p:spPr>
          <a:xfrm>
            <a:off x="736600" y="365125"/>
            <a:ext cx="2997200" cy="1781979"/>
          </a:xfrm>
        </p:spPr>
        <p:txBody>
          <a:bodyPr>
            <a:noAutofit/>
          </a:bodyPr>
          <a:lstStyle/>
          <a:p>
            <a:r>
              <a:rPr lang="en-US"/>
              <a:t>Click icon to add picture</a:t>
            </a:r>
            <a:endParaRPr lang="en-US" dirty="0"/>
          </a:p>
        </p:txBody>
      </p:sp>
      <p:sp>
        <p:nvSpPr>
          <p:cNvPr id="9" name="Picture Placeholder 4">
            <a:extLst>
              <a:ext uri="{FF2B5EF4-FFF2-40B4-BE49-F238E27FC236}">
                <a16:creationId xmlns:a16="http://schemas.microsoft.com/office/drawing/2014/main" id="{323519C8-24DE-471D-85A9-7A8AFACEC456}"/>
              </a:ext>
            </a:extLst>
          </p:cNvPr>
          <p:cNvSpPr>
            <a:spLocks noGrp="1"/>
          </p:cNvSpPr>
          <p:nvPr>
            <p:ph type="pic" sz="quarter" idx="15"/>
          </p:nvPr>
        </p:nvSpPr>
        <p:spPr>
          <a:xfrm>
            <a:off x="4051300" y="365125"/>
            <a:ext cx="2997200" cy="1781979"/>
          </a:xfrm>
        </p:spPr>
        <p:txBody>
          <a:bodyPr>
            <a:noAutofit/>
          </a:bodyPr>
          <a:lstStyle/>
          <a:p>
            <a:r>
              <a:rPr lang="en-US"/>
              <a:t>Click icon to add picture</a:t>
            </a:r>
            <a:endParaRPr lang="en-US" dirty="0"/>
          </a:p>
        </p:txBody>
      </p:sp>
      <p:sp>
        <p:nvSpPr>
          <p:cNvPr id="10" name="Picture Placeholder 4">
            <a:extLst>
              <a:ext uri="{FF2B5EF4-FFF2-40B4-BE49-F238E27FC236}">
                <a16:creationId xmlns:a16="http://schemas.microsoft.com/office/drawing/2014/main" id="{547F0F1E-7AF5-4B76-928C-7B28010C4F93}"/>
              </a:ext>
            </a:extLst>
          </p:cNvPr>
          <p:cNvSpPr>
            <a:spLocks noGrp="1"/>
          </p:cNvSpPr>
          <p:nvPr>
            <p:ph type="pic" sz="quarter" idx="16"/>
          </p:nvPr>
        </p:nvSpPr>
        <p:spPr>
          <a:xfrm>
            <a:off x="736600" y="2422525"/>
            <a:ext cx="2997200" cy="1781979"/>
          </a:xfrm>
        </p:spPr>
        <p:txBody>
          <a:bodyPr>
            <a:noAutofit/>
          </a:bodyPr>
          <a:lstStyle/>
          <a:p>
            <a:r>
              <a:rPr lang="en-US"/>
              <a:t>Click icon to add picture</a:t>
            </a:r>
            <a:endParaRPr lang="en-US" dirty="0"/>
          </a:p>
        </p:txBody>
      </p:sp>
      <p:sp>
        <p:nvSpPr>
          <p:cNvPr id="11" name="Picture Placeholder 4">
            <a:extLst>
              <a:ext uri="{FF2B5EF4-FFF2-40B4-BE49-F238E27FC236}">
                <a16:creationId xmlns:a16="http://schemas.microsoft.com/office/drawing/2014/main" id="{063D0E8E-9491-4AF0-918D-A0B782C5FD68}"/>
              </a:ext>
            </a:extLst>
          </p:cNvPr>
          <p:cNvSpPr>
            <a:spLocks noGrp="1"/>
          </p:cNvSpPr>
          <p:nvPr>
            <p:ph type="pic" sz="quarter" idx="17"/>
          </p:nvPr>
        </p:nvSpPr>
        <p:spPr>
          <a:xfrm>
            <a:off x="4051300" y="2422525"/>
            <a:ext cx="2997200" cy="1781979"/>
          </a:xfrm>
        </p:spPr>
        <p:txBody>
          <a:bodyPr>
            <a:noAutofit/>
          </a:bodyPr>
          <a:lstStyle/>
          <a:p>
            <a:r>
              <a:rPr lang="en-US"/>
              <a:t>Click icon to add picture</a:t>
            </a:r>
            <a:endParaRPr lang="en-US" dirty="0"/>
          </a:p>
        </p:txBody>
      </p:sp>
      <p:sp>
        <p:nvSpPr>
          <p:cNvPr id="12" name="Picture Placeholder 4">
            <a:extLst>
              <a:ext uri="{FF2B5EF4-FFF2-40B4-BE49-F238E27FC236}">
                <a16:creationId xmlns:a16="http://schemas.microsoft.com/office/drawing/2014/main" id="{042F54CB-9200-4D74-968A-0A3E5871D9E5}"/>
              </a:ext>
            </a:extLst>
          </p:cNvPr>
          <p:cNvSpPr>
            <a:spLocks noGrp="1"/>
          </p:cNvSpPr>
          <p:nvPr>
            <p:ph type="pic" sz="quarter" idx="18"/>
          </p:nvPr>
        </p:nvSpPr>
        <p:spPr>
          <a:xfrm>
            <a:off x="736600" y="4479925"/>
            <a:ext cx="2997200" cy="1781979"/>
          </a:xfrm>
        </p:spPr>
        <p:txBody>
          <a:bodyPr>
            <a:noAutofit/>
          </a:bodyPr>
          <a:lstStyle/>
          <a:p>
            <a:r>
              <a:rPr lang="en-US"/>
              <a:t>Click icon to add picture</a:t>
            </a:r>
            <a:endParaRPr lang="en-US" dirty="0"/>
          </a:p>
        </p:txBody>
      </p:sp>
      <p:sp>
        <p:nvSpPr>
          <p:cNvPr id="13" name="Picture Placeholder 4">
            <a:extLst>
              <a:ext uri="{FF2B5EF4-FFF2-40B4-BE49-F238E27FC236}">
                <a16:creationId xmlns:a16="http://schemas.microsoft.com/office/drawing/2014/main" id="{1D925119-27E3-496E-86BC-23416F94FB61}"/>
              </a:ext>
            </a:extLst>
          </p:cNvPr>
          <p:cNvSpPr>
            <a:spLocks noGrp="1"/>
          </p:cNvSpPr>
          <p:nvPr>
            <p:ph type="pic" sz="quarter" idx="19"/>
          </p:nvPr>
        </p:nvSpPr>
        <p:spPr>
          <a:xfrm>
            <a:off x="4051300" y="4479925"/>
            <a:ext cx="2997200" cy="1781979"/>
          </a:xfrm>
        </p:spPr>
        <p:txBody>
          <a:bodyPr>
            <a:noAutofit/>
          </a:bodyPr>
          <a:lstStyle/>
          <a:p>
            <a:r>
              <a:rPr lang="en-US"/>
              <a:t>Click icon to add picture</a:t>
            </a:r>
            <a:endParaRPr lang="en-US" dirty="0"/>
          </a:p>
        </p:txBody>
      </p:sp>
      <p:sp>
        <p:nvSpPr>
          <p:cNvPr id="4" name="Rectangle 3">
            <a:extLst>
              <a:ext uri="{FF2B5EF4-FFF2-40B4-BE49-F238E27FC236}">
                <a16:creationId xmlns:a16="http://schemas.microsoft.com/office/drawing/2014/main" id="{9DF93AF7-D4DC-42B5-8A4F-B5F3ABBB031F}"/>
              </a:ext>
              <a:ext uri="{C183D7F6-B498-43B3-948B-1728B52AA6E4}">
                <adec:decorative xmlns:adec="http://schemas.microsoft.com/office/drawing/2017/decorative" val="1"/>
              </a:ext>
            </a:extLst>
          </p:cNvPr>
          <p:cNvSpPr/>
          <p:nvPr userDrawn="1"/>
        </p:nvSpPr>
        <p:spPr>
          <a:xfrm>
            <a:off x="7781678"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17539680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5D17-D652-4766-B11C-2E8D8390D957}"/>
              </a:ext>
            </a:extLst>
          </p:cNvPr>
          <p:cNvSpPr>
            <a:spLocks noGrp="1"/>
          </p:cNvSpPr>
          <p:nvPr>
            <p:ph type="title"/>
          </p:nvPr>
        </p:nvSpPr>
        <p:spPr>
          <a:xfrm>
            <a:off x="594519" y="767791"/>
            <a:ext cx="11002962" cy="823913"/>
          </a:xfrm>
        </p:spPr>
        <p:txBody>
          <a:bodyPr>
            <a:noAutofit/>
          </a:bodyPr>
          <a:lstStyle>
            <a:lvl1pPr>
              <a:defRPr sz="4800" spc="300"/>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6BC7A58C-70BA-43E5-BD90-83ADB63B0C00}"/>
              </a:ext>
            </a:extLst>
          </p:cNvPr>
          <p:cNvSpPr>
            <a:spLocks noGrp="1"/>
          </p:cNvSpPr>
          <p:nvPr>
            <p:ph type="ftr" sz="quarter" idx="10"/>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0F8A60B7-2499-42C6-8A74-ACDAE245746D}"/>
              </a:ext>
            </a:extLst>
          </p:cNvPr>
          <p:cNvSpPr>
            <a:spLocks noGrp="1"/>
          </p:cNvSpPr>
          <p:nvPr>
            <p:ph type="sldNum" sz="quarter" idx="11"/>
          </p:nvPr>
        </p:nvSpPr>
        <p:spPr/>
        <p:txBody>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345263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4C179BAC-E989-4203-B9B4-66280365481B}"/>
              </a:ext>
            </a:extLst>
          </p:cNvPr>
          <p:cNvSpPr>
            <a:spLocks noGrp="1"/>
          </p:cNvSpPr>
          <p:nvPr>
            <p:ph type="title"/>
          </p:nvPr>
        </p:nvSpPr>
        <p:spPr>
          <a:xfrm>
            <a:off x="4038600" y="4607137"/>
            <a:ext cx="4114800" cy="421480"/>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a:defRPr sz="1400" spc="300" baseline="0">
                <a:latin typeface="+mn-lt"/>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60CCC81E-A013-4315-AD13-97BA3AA95596}"/>
              </a:ext>
            </a:extLst>
          </p:cNvPr>
          <p:cNvSpPr>
            <a:spLocks noGrp="1"/>
          </p:cNvSpPr>
          <p:nvPr>
            <p:ph type="body" sz="quarter" idx="11" hasCustomPrompt="1"/>
          </p:nvPr>
        </p:nvSpPr>
        <p:spPr>
          <a:xfrm>
            <a:off x="1478756" y="1569719"/>
            <a:ext cx="9234488" cy="2651443"/>
          </a:xfrm>
        </p:spPr>
        <p:txBody>
          <a:bodyPr>
            <a:noAutofit/>
          </a:bodyPr>
          <a:lstStyle>
            <a:lvl1pPr marL="0" indent="0" algn="ctr">
              <a:buNone/>
              <a:defRPr sz="3200"/>
            </a:lvl1pPr>
          </a:lstStyle>
          <a:p>
            <a:pPr lvl="0"/>
            <a:r>
              <a:rPr lang="en-US" dirty="0"/>
              <a:t>CLICK TO EDIT MASTER TEXT STYLES</a:t>
            </a:r>
          </a:p>
        </p:txBody>
      </p:sp>
    </p:spTree>
    <p:extLst>
      <p:ext uri="{BB962C8B-B14F-4D97-AF65-F5344CB8AC3E}">
        <p14:creationId xmlns:p14="http://schemas.microsoft.com/office/powerpoint/2010/main" val="7955537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0EF11611-8537-47CC-87AC-2E25428B72BA}"/>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endParaRPr lang="en-US" sz="4800" dirty="0"/>
          </a:p>
        </p:txBody>
      </p:sp>
      <p:sp>
        <p:nvSpPr>
          <p:cNvPr id="19" name="Picture Placeholder 17">
            <a:extLst>
              <a:ext uri="{FF2B5EF4-FFF2-40B4-BE49-F238E27FC236}">
                <a16:creationId xmlns:a16="http://schemas.microsoft.com/office/drawing/2014/main" id="{D1A63A52-1E65-414B-BBC3-D31F515791AC}"/>
              </a:ext>
            </a:extLst>
          </p:cNvPr>
          <p:cNvSpPr>
            <a:spLocks noGrp="1"/>
          </p:cNvSpPr>
          <p:nvPr>
            <p:ph type="pic" sz="quarter" idx="11"/>
          </p:nvPr>
        </p:nvSpPr>
        <p:spPr>
          <a:xfrm>
            <a:off x="6578601" y="1638300"/>
            <a:ext cx="5156200" cy="1892300"/>
          </a:xfrm>
        </p:spPr>
        <p:txBody>
          <a:bodyPr>
            <a:noAutofit/>
          </a:bodyPr>
          <a:lstStyle/>
          <a:p>
            <a:r>
              <a:rPr lang="en-US"/>
              <a:t>Click icon to add picture</a:t>
            </a:r>
            <a:endParaRPr lang="en-US" dirty="0"/>
          </a:p>
        </p:txBody>
      </p:sp>
      <p:sp>
        <p:nvSpPr>
          <p:cNvPr id="18" name="Picture Placeholder 17">
            <a:extLst>
              <a:ext uri="{FF2B5EF4-FFF2-40B4-BE49-F238E27FC236}">
                <a16:creationId xmlns:a16="http://schemas.microsoft.com/office/drawing/2014/main" id="{ED7E0E1A-1E64-4A9A-9C8B-69486BD1123B}"/>
              </a:ext>
            </a:extLst>
          </p:cNvPr>
          <p:cNvSpPr>
            <a:spLocks noGrp="1"/>
          </p:cNvSpPr>
          <p:nvPr>
            <p:ph type="pic" sz="quarter" idx="10"/>
          </p:nvPr>
        </p:nvSpPr>
        <p:spPr>
          <a:xfrm>
            <a:off x="469900" y="1638300"/>
            <a:ext cx="5156200" cy="1892300"/>
          </a:xfrm>
        </p:spPr>
        <p:txBody>
          <a:bodyPr>
            <a:noAutofit/>
          </a:bodyPr>
          <a:lstStyle/>
          <a:p>
            <a:r>
              <a:rPr lang="en-US"/>
              <a:t>Click icon to add picture</a:t>
            </a:r>
            <a:endParaRPr lang="en-US" dirty="0"/>
          </a:p>
        </p:txBody>
      </p:sp>
      <p:sp>
        <p:nvSpPr>
          <p:cNvPr id="10" name="Text Placeholder 3">
            <a:extLst>
              <a:ext uri="{FF2B5EF4-FFF2-40B4-BE49-F238E27FC236}">
                <a16:creationId xmlns:a16="http://schemas.microsoft.com/office/drawing/2014/main" id="{1E462965-19D7-4A65-B394-9AE76A5B4805}"/>
              </a:ext>
            </a:extLst>
          </p:cNvPr>
          <p:cNvSpPr>
            <a:spLocks noGrp="1"/>
          </p:cNvSpPr>
          <p:nvPr>
            <p:ph type="body" idx="1"/>
          </p:nvPr>
        </p:nvSpPr>
        <p:spPr>
          <a:xfrm>
            <a:off x="469107" y="3864355"/>
            <a:ext cx="5157787"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1" name="Content Placeholder 4">
            <a:extLst>
              <a:ext uri="{FF2B5EF4-FFF2-40B4-BE49-F238E27FC236}">
                <a16:creationId xmlns:a16="http://schemas.microsoft.com/office/drawing/2014/main" id="{FAEC14D1-0BEA-4D9A-9D96-A56B6A9B07AC}"/>
              </a:ext>
            </a:extLst>
          </p:cNvPr>
          <p:cNvSpPr>
            <a:spLocks noGrp="1"/>
          </p:cNvSpPr>
          <p:nvPr>
            <p:ph sz="half" idx="2"/>
          </p:nvPr>
        </p:nvSpPr>
        <p:spPr>
          <a:xfrm>
            <a:off x="469107" y="4531139"/>
            <a:ext cx="5157787"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12" name="Text Placeholder 5">
            <a:extLst>
              <a:ext uri="{FF2B5EF4-FFF2-40B4-BE49-F238E27FC236}">
                <a16:creationId xmlns:a16="http://schemas.microsoft.com/office/drawing/2014/main" id="{1507BB47-1AB4-42F2-99FF-453A0622B815}"/>
              </a:ext>
            </a:extLst>
          </p:cNvPr>
          <p:cNvSpPr>
            <a:spLocks noGrp="1"/>
          </p:cNvSpPr>
          <p:nvPr>
            <p:ph type="body" sz="quarter" idx="3"/>
          </p:nvPr>
        </p:nvSpPr>
        <p:spPr>
          <a:xfrm>
            <a:off x="6565107" y="3864355"/>
            <a:ext cx="5183188"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4" name="Content Placeholder 6">
            <a:extLst>
              <a:ext uri="{FF2B5EF4-FFF2-40B4-BE49-F238E27FC236}">
                <a16:creationId xmlns:a16="http://schemas.microsoft.com/office/drawing/2014/main" id="{438D6EEA-A0DB-4B5F-8F41-A9C1F2C094C0}"/>
              </a:ext>
            </a:extLst>
          </p:cNvPr>
          <p:cNvSpPr>
            <a:spLocks noGrp="1"/>
          </p:cNvSpPr>
          <p:nvPr>
            <p:ph sz="quarter" idx="4"/>
          </p:nvPr>
        </p:nvSpPr>
        <p:spPr>
          <a:xfrm>
            <a:off x="6565107" y="4531139"/>
            <a:ext cx="5183188"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20" name="Slide Number Placeholder 5">
            <a:extLst>
              <a:ext uri="{FF2B5EF4-FFF2-40B4-BE49-F238E27FC236}">
                <a16:creationId xmlns:a16="http://schemas.microsoft.com/office/drawing/2014/main" id="{A4909F59-7529-454A-A1EF-3CC1EADEFC1F}"/>
              </a:ext>
            </a:extLst>
          </p:cNvPr>
          <p:cNvSpPr>
            <a:spLocks noGrp="1"/>
          </p:cNvSpPr>
          <p:nvPr>
            <p:ph type="sldNum" sz="quarter" idx="12"/>
          </p:nvPr>
        </p:nvSpPr>
        <p:spPr>
          <a:xfrm>
            <a:off x="11549269" y="6468303"/>
            <a:ext cx="443948" cy="365125"/>
          </a:xfrm>
        </p:spPr>
        <p:txBody>
          <a:bodyPr>
            <a:noAutofit/>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127083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6186F91B-547E-43BC-9BCE-04619DAAFEC2}"/>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endParaRPr lang="en-US" sz="4800" dirty="0"/>
          </a:p>
        </p:txBody>
      </p:sp>
      <p:sp>
        <p:nvSpPr>
          <p:cNvPr id="28" name="Text Placeholder 27">
            <a:extLst>
              <a:ext uri="{FF2B5EF4-FFF2-40B4-BE49-F238E27FC236}">
                <a16:creationId xmlns:a16="http://schemas.microsoft.com/office/drawing/2014/main" id="{D635DFA1-45D2-4EFE-8BB2-BE966346691E}"/>
              </a:ext>
            </a:extLst>
          </p:cNvPr>
          <p:cNvSpPr>
            <a:spLocks noGrp="1"/>
          </p:cNvSpPr>
          <p:nvPr>
            <p:ph type="body" sz="quarter" idx="13" hasCustomPrompt="1"/>
          </p:nvPr>
        </p:nvSpPr>
        <p:spPr>
          <a:xfrm>
            <a:off x="960121" y="3669506"/>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Picture Placeholder 23">
            <a:extLst>
              <a:ext uri="{FF2B5EF4-FFF2-40B4-BE49-F238E27FC236}">
                <a16:creationId xmlns:a16="http://schemas.microsoft.com/office/drawing/2014/main" id="{2F2918FE-A84E-4303-AEF3-4FD66CDD733E}"/>
              </a:ext>
            </a:extLst>
          </p:cNvPr>
          <p:cNvSpPr>
            <a:spLocks noGrp="1"/>
          </p:cNvSpPr>
          <p:nvPr>
            <p:ph type="pic" sz="quarter" idx="10"/>
          </p:nvPr>
        </p:nvSpPr>
        <p:spPr>
          <a:xfrm>
            <a:off x="960438" y="1624013"/>
            <a:ext cx="3108325" cy="1892300"/>
          </a:xfrm>
        </p:spPr>
        <p:txBody>
          <a:bodyPr>
            <a:noAutofit/>
          </a:bodyPr>
          <a:lstStyle/>
          <a:p>
            <a:r>
              <a:rPr lang="en-US"/>
              <a:t>Click icon to add picture</a:t>
            </a:r>
            <a:endParaRPr lang="en-US" dirty="0"/>
          </a:p>
        </p:txBody>
      </p:sp>
      <p:sp>
        <p:nvSpPr>
          <p:cNvPr id="25" name="Picture Placeholder 23">
            <a:extLst>
              <a:ext uri="{FF2B5EF4-FFF2-40B4-BE49-F238E27FC236}">
                <a16:creationId xmlns:a16="http://schemas.microsoft.com/office/drawing/2014/main" id="{E2401025-9BC9-4BDD-97DA-CA763CF846BB}"/>
              </a:ext>
            </a:extLst>
          </p:cNvPr>
          <p:cNvSpPr>
            <a:spLocks noGrp="1"/>
          </p:cNvSpPr>
          <p:nvPr>
            <p:ph type="pic" sz="quarter" idx="11"/>
          </p:nvPr>
        </p:nvSpPr>
        <p:spPr>
          <a:xfrm>
            <a:off x="4542155" y="1623219"/>
            <a:ext cx="3108325" cy="1892300"/>
          </a:xfrm>
        </p:spPr>
        <p:txBody>
          <a:bodyPr>
            <a:noAutofit/>
          </a:bodyPr>
          <a:lstStyle/>
          <a:p>
            <a:r>
              <a:rPr lang="en-US"/>
              <a:t>Click icon to add picture</a:t>
            </a:r>
            <a:endParaRPr lang="en-US" dirty="0"/>
          </a:p>
        </p:txBody>
      </p:sp>
      <p:sp>
        <p:nvSpPr>
          <p:cNvPr id="26" name="Picture Placeholder 23">
            <a:extLst>
              <a:ext uri="{FF2B5EF4-FFF2-40B4-BE49-F238E27FC236}">
                <a16:creationId xmlns:a16="http://schemas.microsoft.com/office/drawing/2014/main" id="{B7C4AAB6-897A-4ABD-AD50-2D86B197E914}"/>
              </a:ext>
            </a:extLst>
          </p:cNvPr>
          <p:cNvSpPr>
            <a:spLocks noGrp="1"/>
          </p:cNvSpPr>
          <p:nvPr>
            <p:ph type="pic" sz="quarter" idx="12"/>
          </p:nvPr>
        </p:nvSpPr>
        <p:spPr>
          <a:xfrm>
            <a:off x="8122920" y="1623219"/>
            <a:ext cx="3108325" cy="1892300"/>
          </a:xfrm>
        </p:spPr>
        <p:txBody>
          <a:bodyPr>
            <a:noAutofit/>
          </a:bodyPr>
          <a:lstStyle/>
          <a:p>
            <a:r>
              <a:rPr lang="en-US"/>
              <a:t>Click icon to add picture</a:t>
            </a:r>
            <a:endParaRPr lang="en-US" dirty="0"/>
          </a:p>
        </p:txBody>
      </p:sp>
      <p:sp>
        <p:nvSpPr>
          <p:cNvPr id="29" name="Text Placeholder 27">
            <a:extLst>
              <a:ext uri="{FF2B5EF4-FFF2-40B4-BE49-F238E27FC236}">
                <a16:creationId xmlns:a16="http://schemas.microsoft.com/office/drawing/2014/main" id="{790D65EC-6EB4-4594-91E9-5C3DE7C3BA89}"/>
              </a:ext>
            </a:extLst>
          </p:cNvPr>
          <p:cNvSpPr>
            <a:spLocks noGrp="1"/>
          </p:cNvSpPr>
          <p:nvPr>
            <p:ph type="body" sz="quarter" idx="14" hasCustomPrompt="1"/>
          </p:nvPr>
        </p:nvSpPr>
        <p:spPr>
          <a:xfrm>
            <a:off x="4541837"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7">
            <a:extLst>
              <a:ext uri="{FF2B5EF4-FFF2-40B4-BE49-F238E27FC236}">
                <a16:creationId xmlns:a16="http://schemas.microsoft.com/office/drawing/2014/main" id="{611CF730-D055-47C2-A626-299F429D41B2}"/>
              </a:ext>
            </a:extLst>
          </p:cNvPr>
          <p:cNvSpPr>
            <a:spLocks noGrp="1"/>
          </p:cNvSpPr>
          <p:nvPr>
            <p:ph type="body" sz="quarter" idx="15" hasCustomPrompt="1"/>
          </p:nvPr>
        </p:nvSpPr>
        <p:spPr>
          <a:xfrm>
            <a:off x="8122919"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Slide Number Placeholder 5">
            <a:extLst>
              <a:ext uri="{FF2B5EF4-FFF2-40B4-BE49-F238E27FC236}">
                <a16:creationId xmlns:a16="http://schemas.microsoft.com/office/drawing/2014/main" id="{F09E06A6-BFDD-42BD-BA69-2CD3BEF0F73D}"/>
              </a:ext>
            </a:extLst>
          </p:cNvPr>
          <p:cNvSpPr>
            <a:spLocks noGrp="1"/>
          </p:cNvSpPr>
          <p:nvPr>
            <p:ph type="sldNum" sz="quarter" idx="16"/>
          </p:nvPr>
        </p:nvSpPr>
        <p:spPr>
          <a:xfrm>
            <a:off x="11549269" y="6468303"/>
            <a:ext cx="443948" cy="365125"/>
          </a:xfrm>
        </p:spPr>
        <p:txBody>
          <a:bodyPr>
            <a:noAutofit/>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414559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05F96C-D634-4A69-95EC-3D002BD68752}"/>
              </a:ext>
            </a:extLst>
          </p:cNvPr>
          <p:cNvSpPr>
            <a:spLocks noGrp="1"/>
          </p:cNvSpPr>
          <p:nvPr>
            <p:ph type="title"/>
          </p:nvPr>
        </p:nvSpPr>
        <p:spPr>
          <a:xfrm>
            <a:off x="594519" y="365125"/>
            <a:ext cx="11002962" cy="82391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757E98-D0FB-43E3-98BC-711F6A2F5372}"/>
              </a:ext>
            </a:extLst>
          </p:cNvPr>
          <p:cNvSpPr>
            <a:spLocks noGrp="1"/>
          </p:cNvSpPr>
          <p:nvPr>
            <p:ph type="body" idx="1"/>
          </p:nvPr>
        </p:nvSpPr>
        <p:spPr>
          <a:xfrm>
            <a:off x="594519" y="1365813"/>
            <a:ext cx="10989920" cy="481115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FA65B72-2E86-4BA3-94F2-3ADFA40B7A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Add a footer</a:t>
            </a:r>
          </a:p>
        </p:txBody>
      </p:sp>
      <p:sp>
        <p:nvSpPr>
          <p:cNvPr id="6" name="Slide Number Placeholder 5">
            <a:extLst>
              <a:ext uri="{FF2B5EF4-FFF2-40B4-BE49-F238E27FC236}">
                <a16:creationId xmlns:a16="http://schemas.microsoft.com/office/drawing/2014/main" id="{73C1F3FD-3DB9-46B7-85E1-E8B8878A401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Tree>
    <p:extLst>
      <p:ext uri="{BB962C8B-B14F-4D97-AF65-F5344CB8AC3E}">
        <p14:creationId xmlns:p14="http://schemas.microsoft.com/office/powerpoint/2010/main" val="6928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1" r:id="rId3"/>
    <p:sldLayoutId id="2147483651" r:id="rId4"/>
    <p:sldLayoutId id="2147483660" r:id="rId5"/>
    <p:sldLayoutId id="2147483677" r:id="rId6"/>
    <p:sldLayoutId id="2147483666" r:id="rId7"/>
    <p:sldLayoutId id="2147483679" r:id="rId8"/>
    <p:sldLayoutId id="2147483653" r:id="rId9"/>
    <p:sldLayoutId id="2147483678" r:id="rId10"/>
    <p:sldLayoutId id="2147483680" r:id="rId11"/>
    <p:sldLayoutId id="2147483681" r:id="rId12"/>
  </p:sldLayoutIdLst>
  <p:hf hdr="0" ftr="0" dt="0"/>
  <p:txStyles>
    <p:titleStyle>
      <a:lvl1pPr algn="ctr" defTabSz="914400" rtl="0" eaLnBrk="1" latinLnBrk="0" hangingPunct="1">
        <a:lnSpc>
          <a:spcPct val="10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1.wdp"/><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7" descr="abstract image">
            <a:extLst>
              <a:ext uri="{FF2B5EF4-FFF2-40B4-BE49-F238E27FC236}">
                <a16:creationId xmlns:a16="http://schemas.microsoft.com/office/drawing/2014/main" id="{9AB29DBC-55D3-49D9-BB44-4936739C4B57}"/>
              </a:ext>
            </a:extLst>
          </p:cNvPr>
          <p:cNvPicPr>
            <a:picLocks noGrp="1" noChangeAspect="1"/>
          </p:cNvPicPr>
          <p:nvPr>
            <p:ph type="pic" sz="quarter" idx="10"/>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a:stretch/>
        </p:blipFill>
        <p:spPr/>
      </p:pic>
      <p:sp>
        <p:nvSpPr>
          <p:cNvPr id="9" name="Title 8">
            <a:extLst>
              <a:ext uri="{FF2B5EF4-FFF2-40B4-BE49-F238E27FC236}">
                <a16:creationId xmlns:a16="http://schemas.microsoft.com/office/drawing/2014/main" id="{79DC1498-E692-42BA-B69F-6D37E6CFACA0}"/>
              </a:ext>
            </a:extLst>
          </p:cNvPr>
          <p:cNvSpPr>
            <a:spLocks noGrp="1"/>
          </p:cNvSpPr>
          <p:nvPr>
            <p:ph type="title"/>
          </p:nvPr>
        </p:nvSpPr>
        <p:spPr>
          <a:xfrm>
            <a:off x="554182" y="482438"/>
            <a:ext cx="11277600" cy="3625949"/>
          </a:xfrm>
        </p:spPr>
        <p:txBody>
          <a:bodyPr/>
          <a:lstStyle/>
          <a:p>
            <a:r>
              <a:rPr lang="en-US" sz="5400" b="1" cap="none" spc="0">
                <a:ln w="9525">
                  <a:solidFill>
                    <a:schemeClr val="tx1"/>
                  </a:solidFill>
                  <a:prstDash val="solid"/>
                </a:ln>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 4</a:t>
            </a:r>
            <a:br>
              <a:rPr lang="en-US" sz="5400" b="1" cap="none" spc="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br>
            <a:r>
              <a:rPr lang="en-US" sz="5400" b="1" cap="none" spc="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CÁC KIỂU DỮ LIỆU SỐ VÀ CÂU LỆNH VÀO – RA ĐƠN GIẢN</a:t>
            </a:r>
            <a:endParaRPr lang="en-US" sz="5400" b="1" cap="none" spc="0" dirty="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C0AE828D-1E63-455F-949D-0C5454A7FE88}"/>
              </a:ext>
            </a:extLst>
          </p:cNvPr>
          <p:cNvSpPr>
            <a:spLocks noGrp="1"/>
          </p:cNvSpPr>
          <p:nvPr>
            <p:ph type="body" sz="quarter" idx="12"/>
          </p:nvPr>
        </p:nvSpPr>
        <p:spPr/>
        <p:txBody>
          <a:bodyPr/>
          <a:lstStyle/>
          <a:p>
            <a:r>
              <a:rPr lang="en-US" dirty="0">
                <a:latin typeface="Times New Roman" panose="02020603050405020304" pitchFamily="18" charset="0"/>
                <a:cs typeface="Times New Roman" panose="02020603050405020304" pitchFamily="18" charset="0"/>
              </a:rPr>
              <a:t>9.24.XX</a:t>
            </a:r>
          </a:p>
        </p:txBody>
      </p:sp>
      <p:sp>
        <p:nvSpPr>
          <p:cNvPr id="7" name="Text Placeholder 6">
            <a:extLst>
              <a:ext uri="{FF2B5EF4-FFF2-40B4-BE49-F238E27FC236}">
                <a16:creationId xmlns:a16="http://schemas.microsoft.com/office/drawing/2014/main" id="{5D865526-EC39-4780-A2A8-274A80A5C19B}"/>
              </a:ext>
            </a:extLst>
          </p:cNvPr>
          <p:cNvSpPr>
            <a:spLocks noGrp="1"/>
          </p:cNvSpPr>
          <p:nvPr>
            <p:ph type="body" idx="1"/>
          </p:nvPr>
        </p:nvSpPr>
        <p:spPr>
          <a:xfrm>
            <a:off x="4038599" y="4525452"/>
            <a:ext cx="4114800" cy="518795"/>
          </a:xfrm>
        </p:spPr>
        <p:txBody>
          <a:bodyPr/>
          <a:lstStyle/>
          <a:p>
            <a:r>
              <a:rPr lang="en-US" dirty="0">
                <a:latin typeface="Times New Roman" panose="02020603050405020304" pitchFamily="18" charset="0"/>
                <a:cs typeface="Times New Roman" panose="02020603050405020304" pitchFamily="18" charset="0"/>
              </a:rPr>
              <a:t>Annual Review</a:t>
            </a:r>
          </a:p>
        </p:txBody>
      </p:sp>
    </p:spTree>
    <p:extLst>
      <p:ext uri="{BB962C8B-B14F-4D97-AF65-F5344CB8AC3E}">
        <p14:creationId xmlns:p14="http://schemas.microsoft.com/office/powerpoint/2010/main" val="3927832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85E5A-FE02-477A-99AA-71D851376200}"/>
              </a:ext>
            </a:extLst>
          </p:cNvPr>
          <p:cNvSpPr>
            <a:spLocks noGrp="1"/>
          </p:cNvSpPr>
          <p:nvPr>
            <p:ph type="title"/>
          </p:nvPr>
        </p:nvSpPr>
        <p:spPr>
          <a:xfrm>
            <a:off x="443345" y="295559"/>
            <a:ext cx="10515600" cy="521566"/>
          </a:xfrm>
        </p:spPr>
        <p:txBody>
          <a:bodyPr>
            <a:normAutofit/>
          </a:bodyPr>
          <a:lstStyle/>
          <a:p>
            <a:r>
              <a:rPr lang="en-US" sz="2800" b="1"/>
              <a:t>Cú pháp nhập dữ liệu số vào từ bàn phím</a:t>
            </a:r>
          </a:p>
        </p:txBody>
      </p:sp>
      <p:sp>
        <p:nvSpPr>
          <p:cNvPr id="5" name="TextBox 4">
            <a:extLst>
              <a:ext uri="{FF2B5EF4-FFF2-40B4-BE49-F238E27FC236}">
                <a16:creationId xmlns:a16="http://schemas.microsoft.com/office/drawing/2014/main" id="{A3869883-D5AB-456A-A0BD-14813AD12D89}"/>
              </a:ext>
            </a:extLst>
          </p:cNvPr>
          <p:cNvSpPr txBox="1"/>
          <p:nvPr/>
        </p:nvSpPr>
        <p:spPr>
          <a:xfrm>
            <a:off x="914400" y="1304694"/>
            <a:ext cx="6096000"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a:solidFill>
                  <a:srgbClr val="0070C0"/>
                </a:solidFill>
                <a:latin typeface="Times New Roman" panose="02020603050405020304" pitchFamily="18" charset="0"/>
                <a:cs typeface="Times New Roman" panose="02020603050405020304" pitchFamily="18" charset="0"/>
              </a:rPr>
              <a:t>biến</a:t>
            </a:r>
            <a:r>
              <a:rPr lang="en-US" sz="2800">
                <a:latin typeface="Times New Roman" panose="02020603050405020304" pitchFamily="18" charset="0"/>
                <a:cs typeface="Times New Roman" panose="02020603050405020304" pitchFamily="18" charset="0"/>
              </a:rPr>
              <a:t> = </a:t>
            </a:r>
            <a:r>
              <a:rPr lang="en-US" sz="2800">
                <a:solidFill>
                  <a:srgbClr val="C00000"/>
                </a:solidFill>
                <a:latin typeface="Times New Roman" panose="02020603050405020304" pitchFamily="18" charset="0"/>
                <a:cs typeface="Times New Roman" panose="02020603050405020304" pitchFamily="18" charset="0"/>
              </a:rPr>
              <a:t>int</a:t>
            </a:r>
            <a:r>
              <a:rPr lang="en-US" sz="2800">
                <a:latin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cs typeface="Times New Roman" panose="02020603050405020304" pitchFamily="18" charset="0"/>
              </a:rPr>
              <a:t>input</a:t>
            </a:r>
            <a:r>
              <a:rPr lang="en-US" sz="2800">
                <a:latin typeface="Times New Roman" panose="02020603050405020304" pitchFamily="18" charset="0"/>
                <a:cs typeface="Times New Roman" panose="02020603050405020304" pitchFamily="18" charset="0"/>
              </a:rPr>
              <a:t>(</a:t>
            </a:r>
            <a:r>
              <a:rPr lang="en-US" sz="2800" i="1">
                <a:latin typeface="Times New Roman" panose="02020603050405020304" pitchFamily="18" charset="0"/>
                <a:cs typeface="Times New Roman" panose="02020603050405020304" pitchFamily="18" charset="0"/>
              </a:rPr>
              <a:t>dòng thông báo</a:t>
            </a:r>
            <a:r>
              <a:rPr lang="en-US" sz="280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DB736EE0-7752-4D4E-B1BE-D9B8D7BF1FD7}"/>
              </a:ext>
            </a:extLst>
          </p:cNvPr>
          <p:cNvSpPr txBox="1"/>
          <p:nvPr/>
        </p:nvSpPr>
        <p:spPr>
          <a:xfrm>
            <a:off x="914400" y="2131161"/>
            <a:ext cx="6096000"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a:solidFill>
                  <a:srgbClr val="0070C0"/>
                </a:solidFill>
                <a:latin typeface="Times New Roman" panose="02020603050405020304" pitchFamily="18" charset="0"/>
                <a:cs typeface="Times New Roman" panose="02020603050405020304" pitchFamily="18" charset="0"/>
              </a:rPr>
              <a:t>biến</a:t>
            </a:r>
            <a:r>
              <a:rPr lang="en-US" sz="2800">
                <a:latin typeface="Times New Roman" panose="02020603050405020304" pitchFamily="18" charset="0"/>
                <a:cs typeface="Times New Roman" panose="02020603050405020304" pitchFamily="18" charset="0"/>
              </a:rPr>
              <a:t> = </a:t>
            </a:r>
            <a:r>
              <a:rPr lang="en-US" sz="2800">
                <a:solidFill>
                  <a:srgbClr val="C00000"/>
                </a:solidFill>
                <a:latin typeface="Times New Roman" panose="02020603050405020304" pitchFamily="18" charset="0"/>
                <a:cs typeface="Times New Roman" panose="02020603050405020304" pitchFamily="18" charset="0"/>
              </a:rPr>
              <a:t>float</a:t>
            </a:r>
            <a:r>
              <a:rPr lang="en-US" sz="2800">
                <a:latin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cs typeface="Times New Roman" panose="02020603050405020304" pitchFamily="18" charset="0"/>
              </a:rPr>
              <a:t>input</a:t>
            </a:r>
            <a:r>
              <a:rPr lang="en-US" sz="2800">
                <a:latin typeface="Times New Roman" panose="02020603050405020304" pitchFamily="18" charset="0"/>
                <a:cs typeface="Times New Roman" panose="02020603050405020304" pitchFamily="18" charset="0"/>
              </a:rPr>
              <a:t>(</a:t>
            </a:r>
            <a:r>
              <a:rPr lang="en-US" sz="2800" i="1">
                <a:latin typeface="Times New Roman" panose="02020603050405020304" pitchFamily="18" charset="0"/>
                <a:cs typeface="Times New Roman" panose="02020603050405020304" pitchFamily="18" charset="0"/>
              </a:rPr>
              <a:t>dòng thông báo</a:t>
            </a:r>
            <a:r>
              <a:rPr lang="en-US" sz="280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04341E4D-38DD-4BC6-B520-65206EA417D4}"/>
              </a:ext>
            </a:extLst>
          </p:cNvPr>
          <p:cNvSpPr txBox="1"/>
          <p:nvPr/>
        </p:nvSpPr>
        <p:spPr>
          <a:xfrm>
            <a:off x="8035636" y="1304694"/>
            <a:ext cx="3546764"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a:solidFill>
                  <a:srgbClr val="0070C0"/>
                </a:solidFill>
                <a:latin typeface="Times New Roman" panose="02020603050405020304" pitchFamily="18" charset="0"/>
                <a:cs typeface="Times New Roman" panose="02020603050405020304" pitchFamily="18" charset="0"/>
              </a:rPr>
              <a:t>Với biến kiểu nguyên</a:t>
            </a:r>
            <a:endParaRPr lang="en-US" sz="28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B7856DA-BBAA-4F0E-9BA7-F99EC236F913}"/>
              </a:ext>
            </a:extLst>
          </p:cNvPr>
          <p:cNvSpPr txBox="1"/>
          <p:nvPr/>
        </p:nvSpPr>
        <p:spPr>
          <a:xfrm>
            <a:off x="8326582" y="2134622"/>
            <a:ext cx="2951018"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a:solidFill>
                  <a:srgbClr val="0070C0"/>
                </a:solidFill>
                <a:latin typeface="Times New Roman" panose="02020603050405020304" pitchFamily="18" charset="0"/>
                <a:cs typeface="Times New Roman" panose="02020603050405020304" pitchFamily="18" charset="0"/>
              </a:rPr>
              <a:t>Với biến kiểu thực</a:t>
            </a:r>
            <a:endParaRPr lang="en-US" sz="2800">
              <a:latin typeface="Times New Roman" panose="02020603050405020304" pitchFamily="18"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3FB47758-3CB5-4F48-A50E-9FC26ACFBBFA}"/>
              </a:ext>
            </a:extLst>
          </p:cNvPr>
          <p:cNvCxnSpPr>
            <a:cxnSpLocks/>
          </p:cNvCxnSpPr>
          <p:nvPr/>
        </p:nvCxnSpPr>
        <p:spPr>
          <a:xfrm flipH="1">
            <a:off x="7148943" y="1566304"/>
            <a:ext cx="8174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0AB49A5-F663-4A6A-A40E-AD48F6A68834}"/>
              </a:ext>
            </a:extLst>
          </p:cNvPr>
          <p:cNvCxnSpPr/>
          <p:nvPr/>
        </p:nvCxnSpPr>
        <p:spPr>
          <a:xfrm flipH="1">
            <a:off x="7176655" y="2392771"/>
            <a:ext cx="10252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E9AD0220-6032-4BD4-80D0-7DB09391A026}"/>
              </a:ext>
            </a:extLst>
          </p:cNvPr>
          <p:cNvSpPr txBox="1">
            <a:spLocks/>
          </p:cNvSpPr>
          <p:nvPr/>
        </p:nvSpPr>
        <p:spPr>
          <a:xfrm>
            <a:off x="422291" y="3174360"/>
            <a:ext cx="11347417" cy="9911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spcAft>
                <a:spcPts val="600"/>
              </a:spcAft>
              <a:buFont typeface="Arial" panose="020B0604020202020204" pitchFamily="34" charset="0"/>
              <a:buNone/>
            </a:pPr>
            <a:r>
              <a:rPr lang="en-US" sz="2800">
                <a:solidFill>
                  <a:srgbClr val="002060"/>
                </a:solidFill>
              </a:rPr>
              <a:t>Ví dụ 1: C</a:t>
            </a:r>
            <a:r>
              <a:rPr lang="vi-VN" sz="2800">
                <a:solidFill>
                  <a:srgbClr val="002060"/>
                </a:solidFill>
              </a:rPr>
              <a:t>hương trình</a:t>
            </a:r>
            <a:r>
              <a:rPr lang="en-US" sz="2800">
                <a:solidFill>
                  <a:srgbClr val="002060"/>
                </a:solidFill>
              </a:rPr>
              <a:t> ở Hình 3 thực hiện tính tổng n số tự nhiên đầu tiên với giá trị nhập vào từ bàn phím</a:t>
            </a:r>
          </a:p>
        </p:txBody>
      </p:sp>
      <p:pic>
        <p:nvPicPr>
          <p:cNvPr id="15" name="Picture 14">
            <a:extLst>
              <a:ext uri="{FF2B5EF4-FFF2-40B4-BE49-F238E27FC236}">
                <a16:creationId xmlns:a16="http://schemas.microsoft.com/office/drawing/2014/main" id="{C676539F-C792-4A77-BC7E-04567A26A884}"/>
              </a:ext>
            </a:extLst>
          </p:cNvPr>
          <p:cNvPicPr>
            <a:picLocks noChangeAspect="1"/>
          </p:cNvPicPr>
          <p:nvPr/>
        </p:nvPicPr>
        <p:blipFill rotWithShape="1">
          <a:blip r:embed="rId2"/>
          <a:srcRect l="3637" t="15337" r="74071" b="75355"/>
          <a:stretch/>
        </p:blipFill>
        <p:spPr>
          <a:xfrm>
            <a:off x="595745" y="4329151"/>
            <a:ext cx="6152454" cy="1444370"/>
          </a:xfrm>
          <a:prstGeom prst="rect">
            <a:avLst/>
          </a:prstGeom>
          <a:ln>
            <a:solidFill>
              <a:srgbClr val="FFC000"/>
            </a:solidFill>
          </a:ln>
        </p:spPr>
      </p:pic>
      <p:sp>
        <p:nvSpPr>
          <p:cNvPr id="16" name="TextBox 15">
            <a:extLst>
              <a:ext uri="{FF2B5EF4-FFF2-40B4-BE49-F238E27FC236}">
                <a16:creationId xmlns:a16="http://schemas.microsoft.com/office/drawing/2014/main" id="{BAD87908-556C-4CC0-B121-EABE551FE44D}"/>
              </a:ext>
            </a:extLst>
          </p:cNvPr>
          <p:cNvSpPr txBox="1"/>
          <p:nvPr/>
        </p:nvSpPr>
        <p:spPr>
          <a:xfrm>
            <a:off x="2189015" y="6176136"/>
            <a:ext cx="8091057"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i="1">
                <a:solidFill>
                  <a:srgbClr val="0070C0"/>
                </a:solidFill>
                <a:latin typeface="Times New Roman" panose="02020603050405020304" pitchFamily="18" charset="0"/>
                <a:cs typeface="Times New Roman" panose="02020603050405020304" pitchFamily="18" charset="0"/>
              </a:rPr>
              <a:t>Hình 3. C</a:t>
            </a:r>
            <a:r>
              <a:rPr lang="vi-VN" sz="2800" i="1">
                <a:solidFill>
                  <a:srgbClr val="0070C0"/>
                </a:solidFill>
                <a:latin typeface="Times New Roman" panose="02020603050405020304" pitchFamily="18" charset="0"/>
                <a:cs typeface="Times New Roman" panose="02020603050405020304" pitchFamily="18" charset="0"/>
              </a:rPr>
              <a:t>hương trình</a:t>
            </a:r>
            <a:r>
              <a:rPr lang="en-US" sz="2800" i="1">
                <a:solidFill>
                  <a:srgbClr val="0070C0"/>
                </a:solidFill>
                <a:latin typeface="Times New Roman" panose="02020603050405020304" pitchFamily="18" charset="0"/>
                <a:cs typeface="Times New Roman" panose="02020603050405020304" pitchFamily="18" charset="0"/>
              </a:rPr>
              <a:t> tính tổng n số tự nhiên đầu tiên</a:t>
            </a:r>
            <a:endParaRPr lang="en-US" sz="2800" i="1">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0903F0EC-226F-4128-BD0B-9E281D497E20}"/>
              </a:ext>
            </a:extLst>
          </p:cNvPr>
          <p:cNvSpPr txBox="1"/>
          <p:nvPr/>
        </p:nvSpPr>
        <p:spPr>
          <a:xfrm>
            <a:off x="7966361" y="3842066"/>
            <a:ext cx="3803347" cy="1815882"/>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800">
                <a:solidFill>
                  <a:srgbClr val="7030A0"/>
                </a:solidFill>
                <a:latin typeface="Times New Roman" panose="02020603050405020304" pitchFamily="18" charset="0"/>
                <a:cs typeface="Times New Roman" panose="02020603050405020304" pitchFamily="18" charset="0"/>
              </a:rPr>
              <a:t>input() </a:t>
            </a:r>
            <a:r>
              <a:rPr lang="en-US" sz="2800">
                <a:solidFill>
                  <a:schemeClr val="tx1"/>
                </a:solidFill>
                <a:latin typeface="Times New Roman" panose="02020603050405020304" pitchFamily="18" charset="0"/>
                <a:cs typeface="Times New Roman" panose="02020603050405020304" pitchFamily="18" charset="0"/>
              </a:rPr>
              <a:t>nhập dữ liệu vào</a:t>
            </a:r>
          </a:p>
          <a:p>
            <a:pPr algn="just"/>
            <a:r>
              <a:rPr lang="en-US" sz="2800">
                <a:solidFill>
                  <a:srgbClr val="7030A0"/>
                </a:solidFill>
                <a:latin typeface="Times New Roman" panose="02020603050405020304" pitchFamily="18" charset="0"/>
                <a:cs typeface="Times New Roman" panose="02020603050405020304" pitchFamily="18" charset="0"/>
              </a:rPr>
              <a:t>int() </a:t>
            </a:r>
            <a:r>
              <a:rPr lang="en-US" sz="2800">
                <a:solidFill>
                  <a:schemeClr val="tx1"/>
                </a:solidFill>
                <a:latin typeface="Times New Roman" panose="02020603050405020304" pitchFamily="18" charset="0"/>
                <a:cs typeface="Times New Roman" panose="02020603050405020304" pitchFamily="18" charset="0"/>
              </a:rPr>
              <a:t>chuyển kiểu dữ liệu vừa nhập vào thành kiểu số nguyên</a:t>
            </a:r>
          </a:p>
        </p:txBody>
      </p:sp>
      <p:cxnSp>
        <p:nvCxnSpPr>
          <p:cNvPr id="19" name="Connector: Elbow 18">
            <a:extLst>
              <a:ext uri="{FF2B5EF4-FFF2-40B4-BE49-F238E27FC236}">
                <a16:creationId xmlns:a16="http://schemas.microsoft.com/office/drawing/2014/main" id="{62CDD111-540C-4F17-AEFD-B50026A8583B}"/>
              </a:ext>
            </a:extLst>
          </p:cNvPr>
          <p:cNvCxnSpPr>
            <a:cxnSpLocks/>
          </p:cNvCxnSpPr>
          <p:nvPr/>
        </p:nvCxnSpPr>
        <p:spPr>
          <a:xfrm flipV="1">
            <a:off x="2646218" y="4187617"/>
            <a:ext cx="5320143" cy="562390"/>
          </a:xfrm>
          <a:prstGeom prst="bentConnector3">
            <a:avLst>
              <a:gd name="adj1" fmla="val 0"/>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75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arn(inVertical)">
                                      <p:cBhvr>
                                        <p:cTn id="53" dur="500"/>
                                        <p:tgtEl>
                                          <p:spTgt spid="1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13" grpId="0"/>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screenshot, monitor, indoor&#10;&#10;Description automatically generated">
            <a:extLst>
              <a:ext uri="{FF2B5EF4-FFF2-40B4-BE49-F238E27FC236}">
                <a16:creationId xmlns:a16="http://schemas.microsoft.com/office/drawing/2014/main" id="{3ED698AC-0028-4B99-A205-A817BC2E83A1}"/>
              </a:ext>
            </a:extLst>
          </p:cNvPr>
          <p:cNvPicPr>
            <a:picLocks noChangeAspect="1"/>
          </p:cNvPicPr>
          <p:nvPr/>
        </p:nvPicPr>
        <p:blipFill rotWithShape="1">
          <a:blip r:embed="rId2"/>
          <a:srcRect l="50000" t="11468" r="19346" b="66162"/>
          <a:stretch/>
        </p:blipFill>
        <p:spPr>
          <a:xfrm>
            <a:off x="2588456" y="1800665"/>
            <a:ext cx="7948246" cy="3991810"/>
          </a:xfrm>
          <a:prstGeom prst="rect">
            <a:avLst/>
          </a:prstGeom>
        </p:spPr>
      </p:pic>
      <p:sp>
        <p:nvSpPr>
          <p:cNvPr id="10" name="Arrow: Right 9">
            <a:extLst>
              <a:ext uri="{FF2B5EF4-FFF2-40B4-BE49-F238E27FC236}">
                <a16:creationId xmlns:a16="http://schemas.microsoft.com/office/drawing/2014/main" id="{9E6F1397-52B8-4458-A279-894D410FE26C}"/>
              </a:ext>
            </a:extLst>
          </p:cNvPr>
          <p:cNvSpPr/>
          <p:nvPr/>
        </p:nvSpPr>
        <p:spPr>
          <a:xfrm>
            <a:off x="1350498" y="3981157"/>
            <a:ext cx="2264899" cy="1969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16654D1-A058-49B7-B1E4-51EA4C915E4A}"/>
              </a:ext>
            </a:extLst>
          </p:cNvPr>
          <p:cNvSpPr/>
          <p:nvPr/>
        </p:nvSpPr>
        <p:spPr>
          <a:xfrm>
            <a:off x="1350497" y="4384431"/>
            <a:ext cx="2264899" cy="1969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01ED2EB8-C09C-4C69-A45E-FFE878574498}"/>
              </a:ext>
            </a:extLst>
          </p:cNvPr>
          <p:cNvSpPr txBox="1">
            <a:spLocks/>
          </p:cNvSpPr>
          <p:nvPr/>
        </p:nvSpPr>
        <p:spPr>
          <a:xfrm>
            <a:off x="422291" y="366639"/>
            <a:ext cx="11347417" cy="9911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800">
                <a:solidFill>
                  <a:srgbClr val="7030A0"/>
                </a:solidFill>
              </a:rPr>
              <a:t>Ví dụ 3:</a:t>
            </a:r>
            <a:r>
              <a:rPr lang="en-US" sz="2800"/>
              <a:t> Nhập vào một số nguyên a, số thực b từ bàn phím rồi tính tổng 2 số đó</a:t>
            </a:r>
            <a:endParaRPr lang="en-US" sz="2800">
              <a:solidFill>
                <a:srgbClr val="7030A0"/>
              </a:solidFill>
            </a:endParaRPr>
          </a:p>
        </p:txBody>
      </p:sp>
    </p:spTree>
    <p:extLst>
      <p:ext uri="{BB962C8B-B14F-4D97-AF65-F5344CB8AC3E}">
        <p14:creationId xmlns:p14="http://schemas.microsoft.com/office/powerpoint/2010/main" val="208901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3054CE-24C6-4B47-9C04-E8FF21B733B6}"/>
              </a:ext>
            </a:extLst>
          </p:cNvPr>
          <p:cNvSpPr>
            <a:spLocks noGrp="1"/>
          </p:cNvSpPr>
          <p:nvPr>
            <p:ph idx="1"/>
          </p:nvPr>
        </p:nvSpPr>
        <p:spPr>
          <a:xfrm>
            <a:off x="599119" y="1341022"/>
            <a:ext cx="11196098" cy="3596740"/>
          </a:xfrm>
        </p:spPr>
        <p:txBody>
          <a:bodyPr>
            <a:noAutofit/>
          </a:bodyPr>
          <a:lstStyle/>
          <a:p>
            <a:pPr marL="0" indent="0">
              <a:lnSpc>
                <a:spcPct val="100000"/>
              </a:lnSpc>
              <a:spcBef>
                <a:spcPts val="1200"/>
              </a:spcBef>
              <a:spcAft>
                <a:spcPts val="1200"/>
              </a:spcAft>
              <a:buNone/>
            </a:pPr>
            <a:r>
              <a:rPr lang="en-US" sz="2800" b="1" u="sng"/>
              <a:t>Cú pháp đơn giản</a:t>
            </a:r>
            <a:r>
              <a:rPr lang="en-US" sz="2800"/>
              <a:t>:</a:t>
            </a:r>
          </a:p>
          <a:p>
            <a:pPr marL="0" indent="0" algn="ctr">
              <a:lnSpc>
                <a:spcPct val="100000"/>
              </a:lnSpc>
              <a:spcBef>
                <a:spcPts val="1200"/>
              </a:spcBef>
              <a:spcAft>
                <a:spcPts val="1200"/>
              </a:spcAft>
              <a:buNone/>
            </a:pPr>
            <a:r>
              <a:rPr lang="en-US" sz="2800" b="0" i="0" u="none" strike="noStrike" baseline="0">
                <a:solidFill>
                  <a:srgbClr val="7030A0"/>
                </a:solidFill>
              </a:rPr>
              <a:t>print</a:t>
            </a:r>
            <a:r>
              <a:rPr lang="en-US" sz="2800" b="0" i="0" u="none" strike="noStrike" baseline="0">
                <a:solidFill>
                  <a:srgbClr val="000000"/>
                </a:solidFill>
              </a:rPr>
              <a:t>(</a:t>
            </a:r>
            <a:r>
              <a:rPr lang="en-US" sz="2800" b="0" i="1" u="none" strike="noStrike" baseline="0">
                <a:solidFill>
                  <a:srgbClr val="0070C0"/>
                </a:solidFill>
              </a:rPr>
              <a:t>danh sách</a:t>
            </a:r>
            <a:r>
              <a:rPr lang="en-US" sz="2800" b="0" i="1" u="none" strike="noStrike">
                <a:solidFill>
                  <a:srgbClr val="0070C0"/>
                </a:solidFill>
              </a:rPr>
              <a:t> biểu thức</a:t>
            </a:r>
            <a:r>
              <a:rPr lang="en-US" sz="2800" b="0" i="0" u="none" strike="noStrike" baseline="0">
                <a:solidFill>
                  <a:srgbClr val="000000"/>
                </a:solidFill>
              </a:rPr>
              <a:t>) 	</a:t>
            </a:r>
          </a:p>
          <a:p>
            <a:pPr marL="0" indent="0">
              <a:lnSpc>
                <a:spcPct val="100000"/>
              </a:lnSpc>
              <a:spcBef>
                <a:spcPts val="1200"/>
              </a:spcBef>
              <a:spcAft>
                <a:spcPts val="1200"/>
              </a:spcAft>
              <a:buNone/>
            </a:pPr>
            <a:r>
              <a:rPr lang="en-US" sz="2800" b="1" u="sng">
                <a:solidFill>
                  <a:srgbClr val="000000"/>
                </a:solidFill>
              </a:rPr>
              <a:t>Trong đó</a:t>
            </a:r>
            <a:r>
              <a:rPr lang="en-US" sz="2800">
                <a:solidFill>
                  <a:srgbClr val="000000"/>
                </a:solidFill>
              </a:rPr>
              <a:t>:</a:t>
            </a:r>
          </a:p>
          <a:p>
            <a:pPr algn="just">
              <a:lnSpc>
                <a:spcPct val="100000"/>
              </a:lnSpc>
              <a:spcBef>
                <a:spcPts val="1200"/>
              </a:spcBef>
              <a:spcAft>
                <a:spcPts val="1200"/>
              </a:spcAft>
              <a:buFont typeface="Wingdings" panose="05000000000000000000" pitchFamily="2" charset="2"/>
              <a:buChar char="ü"/>
            </a:pPr>
            <a:r>
              <a:rPr lang="en-US" sz="2800" b="0" i="0" u="none" strike="noStrike" baseline="0">
                <a:solidFill>
                  <a:srgbClr val="0070C0"/>
                </a:solidFill>
              </a:rPr>
              <a:t> Danh sách biểu</a:t>
            </a:r>
            <a:r>
              <a:rPr lang="en-US" sz="2800" b="0" i="0" u="none" strike="noStrike">
                <a:solidFill>
                  <a:srgbClr val="0070C0"/>
                </a:solidFill>
              </a:rPr>
              <a:t> thức</a:t>
            </a:r>
            <a:r>
              <a:rPr lang="en-US" sz="2800" b="0" i="0" u="none" strike="noStrike">
                <a:solidFill>
                  <a:srgbClr val="01023B"/>
                </a:solidFill>
              </a:rPr>
              <a:t>: là các biểu thức viết cách nhau bởi dấu “,”. Câu lênh </a:t>
            </a:r>
            <a:r>
              <a:rPr lang="en-US" sz="2800" b="0" i="0" u="none" strike="noStrike">
                <a:solidFill>
                  <a:srgbClr val="7030A0"/>
                </a:solidFill>
              </a:rPr>
              <a:t>print() </a:t>
            </a:r>
            <a:r>
              <a:rPr lang="en-US" sz="2800" b="0" i="0" u="none" strike="noStrike">
                <a:solidFill>
                  <a:srgbClr val="01023B"/>
                </a:solidFill>
              </a:rPr>
              <a:t>sẽ in ra màn hình giá trị các biểu thức theo đúng thứ tựu và cách nhau bởi dấu cách</a:t>
            </a:r>
            <a:endParaRPr lang="en-US" sz="2800"/>
          </a:p>
        </p:txBody>
      </p:sp>
      <p:sp>
        <p:nvSpPr>
          <p:cNvPr id="7" name="TextBox 6">
            <a:extLst>
              <a:ext uri="{FF2B5EF4-FFF2-40B4-BE49-F238E27FC236}">
                <a16:creationId xmlns:a16="http://schemas.microsoft.com/office/drawing/2014/main" id="{1BF52E58-A84F-4BB7-AE58-06E864AE41BB}"/>
              </a:ext>
            </a:extLst>
          </p:cNvPr>
          <p:cNvSpPr txBox="1"/>
          <p:nvPr/>
        </p:nvSpPr>
        <p:spPr>
          <a:xfrm>
            <a:off x="599118" y="322199"/>
            <a:ext cx="10986885" cy="523220"/>
          </a:xfrm>
          <a:prstGeom prst="rect">
            <a:avLst/>
          </a:prstGeom>
          <a:noFill/>
        </p:spPr>
        <p:txBody>
          <a:bodyPr wrap="square" rtlCol="0">
            <a:spAutoFit/>
          </a:bodyPr>
          <a:lstStyle/>
          <a:p>
            <a:pPr algn="just">
              <a:spcBef>
                <a:spcPts val="600"/>
              </a:spcBef>
              <a:spcAft>
                <a:spcPts val="600"/>
              </a:spcAft>
            </a:pPr>
            <a:r>
              <a:rPr lang="en-US" sz="2800" b="1">
                <a:solidFill>
                  <a:srgbClr val="00B050"/>
                </a:solidFill>
                <a:latin typeface="Times New Roman" panose="02020603050405020304" pitchFamily="18" charset="0"/>
                <a:cs typeface="Times New Roman" panose="02020603050405020304" pitchFamily="18" charset="0"/>
              </a:rPr>
              <a:t>b) Xuất dữ liệu ra màn hình</a:t>
            </a:r>
          </a:p>
        </p:txBody>
      </p:sp>
    </p:spTree>
    <p:extLst>
      <p:ext uri="{BB962C8B-B14F-4D97-AF65-F5344CB8AC3E}">
        <p14:creationId xmlns:p14="http://schemas.microsoft.com/office/powerpoint/2010/main" val="311552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26FACC-F045-49CD-AF7E-9B7351C0F94F}"/>
              </a:ext>
            </a:extLst>
          </p:cNvPr>
          <p:cNvSpPr>
            <a:spLocks noGrp="1"/>
          </p:cNvSpPr>
          <p:nvPr>
            <p:ph idx="1"/>
          </p:nvPr>
        </p:nvSpPr>
        <p:spPr>
          <a:xfrm>
            <a:off x="559348" y="291490"/>
            <a:ext cx="11286287" cy="1427881"/>
          </a:xfrm>
        </p:spPr>
        <p:txBody>
          <a:bodyPr>
            <a:normAutofit/>
          </a:bodyPr>
          <a:lstStyle/>
          <a:p>
            <a:pPr marL="0" indent="0" algn="just">
              <a:lnSpc>
                <a:spcPct val="100000"/>
              </a:lnSpc>
              <a:spcBef>
                <a:spcPts val="600"/>
              </a:spcBef>
              <a:spcAft>
                <a:spcPts val="600"/>
              </a:spcAft>
              <a:buNone/>
            </a:pPr>
            <a:r>
              <a:rPr lang="en-US" sz="2800">
                <a:solidFill>
                  <a:srgbClr val="7030A0"/>
                </a:solidFill>
              </a:rPr>
              <a:t>Ví dụ 4: </a:t>
            </a:r>
            <a:r>
              <a:rPr lang="en-US" sz="2800"/>
              <a:t>Viết c</a:t>
            </a:r>
            <a:r>
              <a:rPr lang="vi-VN" sz="2800"/>
              <a:t>hương trình</a:t>
            </a:r>
            <a:r>
              <a:rPr lang="en-US" sz="2800"/>
              <a:t> nhập ba số nguyên là điểm kiểm tra cuối học kì của ba môn Ngữ văn, Vật lí và Sinh học. Tính và đưa ra màn hình tổng điểm và điểm trung bình của ba môn. </a:t>
            </a:r>
          </a:p>
        </p:txBody>
      </p:sp>
      <p:sp>
        <p:nvSpPr>
          <p:cNvPr id="4" name="Slide Number Placeholder 3">
            <a:extLst>
              <a:ext uri="{FF2B5EF4-FFF2-40B4-BE49-F238E27FC236}">
                <a16:creationId xmlns:a16="http://schemas.microsoft.com/office/drawing/2014/main" id="{79488A8D-CAAB-4FA9-B5AF-1D8015D17C05}"/>
              </a:ext>
            </a:extLst>
          </p:cNvPr>
          <p:cNvSpPr>
            <a:spLocks noGrp="1"/>
          </p:cNvSpPr>
          <p:nvPr>
            <p:ph type="sldNum" sz="quarter" idx="12"/>
          </p:nvPr>
        </p:nvSpPr>
        <p:spPr/>
        <p:txBody>
          <a:bodyPr/>
          <a:lstStyle/>
          <a:p>
            <a:fld id="{AADC08B0-C561-40C7-A2AB-A6A29A70940C}" type="slidenum">
              <a:rPr lang="en-US" smtClean="0"/>
              <a:t>13</a:t>
            </a:fld>
            <a:endParaRPr lang="en-US"/>
          </a:p>
        </p:txBody>
      </p:sp>
      <p:pic>
        <p:nvPicPr>
          <p:cNvPr id="6" name="Picture 5">
            <a:extLst>
              <a:ext uri="{FF2B5EF4-FFF2-40B4-BE49-F238E27FC236}">
                <a16:creationId xmlns:a16="http://schemas.microsoft.com/office/drawing/2014/main" id="{9889E4E9-9CCA-4A9F-AD78-70E4F0A72B99}"/>
              </a:ext>
            </a:extLst>
          </p:cNvPr>
          <p:cNvPicPr>
            <a:picLocks noChangeAspect="1"/>
          </p:cNvPicPr>
          <p:nvPr/>
        </p:nvPicPr>
        <p:blipFill rotWithShape="1">
          <a:blip r:embed="rId2"/>
          <a:srcRect l="16071" t="11411" r="50000" b="66102"/>
          <a:stretch/>
        </p:blipFill>
        <p:spPr>
          <a:xfrm>
            <a:off x="642732" y="2325189"/>
            <a:ext cx="5577960" cy="2690948"/>
          </a:xfrm>
          <a:prstGeom prst="rect">
            <a:avLst/>
          </a:prstGeom>
          <a:ln>
            <a:solidFill>
              <a:srgbClr val="E99757"/>
            </a:solidFill>
          </a:ln>
        </p:spPr>
      </p:pic>
      <p:pic>
        <p:nvPicPr>
          <p:cNvPr id="8" name="Picture 7">
            <a:extLst>
              <a:ext uri="{FF2B5EF4-FFF2-40B4-BE49-F238E27FC236}">
                <a16:creationId xmlns:a16="http://schemas.microsoft.com/office/drawing/2014/main" id="{66CB50EE-9696-4249-BC0A-E1B63B1FBDF7}"/>
              </a:ext>
            </a:extLst>
          </p:cNvPr>
          <p:cNvPicPr>
            <a:picLocks noChangeAspect="1"/>
          </p:cNvPicPr>
          <p:nvPr/>
        </p:nvPicPr>
        <p:blipFill rotWithShape="1">
          <a:blip r:embed="rId3"/>
          <a:srcRect l="8523" t="-24" r="65568" b="71140"/>
          <a:stretch/>
        </p:blipFill>
        <p:spPr>
          <a:xfrm>
            <a:off x="6811618" y="2439023"/>
            <a:ext cx="5181599" cy="2577114"/>
          </a:xfrm>
          <a:prstGeom prst="rect">
            <a:avLst/>
          </a:prstGeom>
          <a:ln>
            <a:solidFill>
              <a:srgbClr val="E99757"/>
            </a:solidFill>
          </a:ln>
        </p:spPr>
      </p:pic>
      <p:sp>
        <p:nvSpPr>
          <p:cNvPr id="9" name="TextBox 8">
            <a:extLst>
              <a:ext uri="{FF2B5EF4-FFF2-40B4-BE49-F238E27FC236}">
                <a16:creationId xmlns:a16="http://schemas.microsoft.com/office/drawing/2014/main" id="{393DEBC1-CDDA-4A6A-B949-1BDAD9CA1DA7}"/>
              </a:ext>
            </a:extLst>
          </p:cNvPr>
          <p:cNvSpPr txBox="1"/>
          <p:nvPr/>
        </p:nvSpPr>
        <p:spPr>
          <a:xfrm>
            <a:off x="642733" y="5621955"/>
            <a:ext cx="5453268" cy="95410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i="1">
                <a:solidFill>
                  <a:srgbClr val="0070C0"/>
                </a:solidFill>
                <a:latin typeface="Times New Roman" panose="02020603050405020304" pitchFamily="18" charset="0"/>
                <a:cs typeface="Times New Roman" panose="02020603050405020304" pitchFamily="18" charset="0"/>
              </a:rPr>
              <a:t>Hình 4a. C</a:t>
            </a:r>
            <a:r>
              <a:rPr lang="vi-VN" sz="2800" i="1">
                <a:solidFill>
                  <a:srgbClr val="0070C0"/>
                </a:solidFill>
                <a:latin typeface="Times New Roman" panose="02020603050405020304" pitchFamily="18" charset="0"/>
                <a:cs typeface="Times New Roman" panose="02020603050405020304" pitchFamily="18" charset="0"/>
              </a:rPr>
              <a:t>hương trình</a:t>
            </a:r>
            <a:r>
              <a:rPr lang="en-US" sz="2800" i="1">
                <a:solidFill>
                  <a:srgbClr val="0070C0"/>
                </a:solidFill>
                <a:latin typeface="Times New Roman" panose="02020603050405020304" pitchFamily="18" charset="0"/>
                <a:cs typeface="Times New Roman" panose="02020603050405020304" pitchFamily="18" charset="0"/>
              </a:rPr>
              <a:t> tính tổng điểm và điểm trung bình</a:t>
            </a:r>
            <a:endParaRPr lang="en-US" sz="2800" i="1">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4108C73-1C8E-486A-8C2F-F8E0A1B23BEF}"/>
              </a:ext>
            </a:extLst>
          </p:cNvPr>
          <p:cNvSpPr txBox="1"/>
          <p:nvPr/>
        </p:nvSpPr>
        <p:spPr>
          <a:xfrm>
            <a:off x="6539949" y="5567847"/>
            <a:ext cx="5453268" cy="95410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i="1">
                <a:solidFill>
                  <a:srgbClr val="0070C0"/>
                </a:solidFill>
                <a:latin typeface="Times New Roman" panose="02020603050405020304" pitchFamily="18" charset="0"/>
                <a:cs typeface="Times New Roman" panose="02020603050405020304" pitchFamily="18" charset="0"/>
              </a:rPr>
              <a:t>Hình 4b. Kết quả thực hiện c</a:t>
            </a:r>
            <a:r>
              <a:rPr lang="vi-VN" sz="2800" i="1">
                <a:solidFill>
                  <a:srgbClr val="0070C0"/>
                </a:solidFill>
                <a:latin typeface="Times New Roman" panose="02020603050405020304" pitchFamily="18" charset="0"/>
                <a:cs typeface="Times New Roman" panose="02020603050405020304" pitchFamily="18" charset="0"/>
              </a:rPr>
              <a:t>hương trình</a:t>
            </a:r>
            <a:r>
              <a:rPr lang="en-US" sz="2800" i="1">
                <a:solidFill>
                  <a:srgbClr val="0070C0"/>
                </a:solidFill>
                <a:latin typeface="Times New Roman" panose="02020603050405020304" pitchFamily="18" charset="0"/>
                <a:cs typeface="Times New Roman" panose="02020603050405020304" pitchFamily="18" charset="0"/>
              </a:rPr>
              <a:t> ở Hình 4a với số liệu cụ thể</a:t>
            </a:r>
            <a:endParaRPr lang="en-US" sz="28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211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3E1B24-4E0A-4012-A774-B0A52C8A0413}"/>
              </a:ext>
            </a:extLst>
          </p:cNvPr>
          <p:cNvSpPr>
            <a:spLocks noGrp="1" noChangeArrowheads="1"/>
          </p:cNvSpPr>
          <p:nvPr>
            <p:ph idx="1"/>
          </p:nvPr>
        </p:nvSpPr>
        <p:spPr>
          <a:xfrm>
            <a:off x="457200" y="773254"/>
            <a:ext cx="11249891" cy="5993252"/>
          </a:xfrm>
        </p:spPr>
        <p:txBody>
          <a:bodyPr>
            <a:noAutofit/>
          </a:bodyPr>
          <a:lstStyle/>
          <a:p>
            <a:pPr algn="just">
              <a:lnSpc>
                <a:spcPct val="120000"/>
              </a:lnSpc>
              <a:spcBef>
                <a:spcPts val="600"/>
              </a:spcBef>
              <a:spcAft>
                <a:spcPts val="600"/>
              </a:spcAft>
            </a:pPr>
            <a:r>
              <a:rPr lang="en-US" altLang="en-US" sz="2700">
                <a:solidFill>
                  <a:srgbClr val="00B050"/>
                </a:solidFill>
              </a:rPr>
              <a:t>Hằng</a:t>
            </a:r>
            <a:r>
              <a:rPr lang="en-US" altLang="en-US" sz="2700"/>
              <a:t> là những biến có giá trị chỉ định trước và không thể thay đổi trong quá trình thực hiện c</a:t>
            </a:r>
            <a:r>
              <a:rPr lang="vi-VN" altLang="en-US" sz="2700"/>
              <a:t>hương trình</a:t>
            </a:r>
            <a:r>
              <a:rPr lang="en-US" altLang="en-US" sz="2700"/>
              <a:t> </a:t>
            </a:r>
          </a:p>
          <a:p>
            <a:pPr algn="just">
              <a:lnSpc>
                <a:spcPct val="120000"/>
              </a:lnSpc>
              <a:spcBef>
                <a:spcPts val="600"/>
              </a:spcBef>
              <a:spcAft>
                <a:spcPts val="600"/>
              </a:spcAft>
            </a:pPr>
            <a:r>
              <a:rPr lang="en-US" altLang="en-US" sz="2700"/>
              <a:t>Python không cung cấp công cụ khai báo hằng</a:t>
            </a:r>
          </a:p>
          <a:p>
            <a:pPr algn="just">
              <a:lnSpc>
                <a:spcPct val="120000"/>
              </a:lnSpc>
              <a:spcBef>
                <a:spcPts val="600"/>
              </a:spcBef>
              <a:spcAft>
                <a:spcPts val="600"/>
              </a:spcAft>
            </a:pPr>
            <a:r>
              <a:rPr lang="en-US" altLang="en-US" sz="2700"/>
              <a:t>Khi lập trình bằng Python, người ta thường sử dụng hằng số như một loại biến với cách đặt tên đặc biệt</a:t>
            </a:r>
          </a:p>
          <a:p>
            <a:pPr algn="just">
              <a:lnSpc>
                <a:spcPct val="120000"/>
              </a:lnSpc>
              <a:spcBef>
                <a:spcPts val="600"/>
              </a:spcBef>
              <a:spcAft>
                <a:spcPts val="600"/>
              </a:spcAft>
            </a:pPr>
            <a:r>
              <a:rPr lang="en-US" altLang="en-US" sz="2700">
                <a:solidFill>
                  <a:srgbClr val="00B050"/>
                </a:solidFill>
              </a:rPr>
              <a:t>Ví dụ: </a:t>
            </a:r>
            <a:r>
              <a:rPr lang="en-US" altLang="en-US" sz="2700"/>
              <a:t>bắt đầu bằng dấu gạch dưới và sau đó là các kí tự La tinh in hoa, gán giá trị cần thiết cho nó và tự quy ước không gán lại giá trị cho các biến đó</a:t>
            </a:r>
          </a:p>
          <a:p>
            <a:pPr marL="0" indent="0" algn="just">
              <a:lnSpc>
                <a:spcPct val="120000"/>
              </a:lnSpc>
              <a:spcBef>
                <a:spcPts val="600"/>
              </a:spcBef>
              <a:spcAft>
                <a:spcPts val="600"/>
              </a:spcAft>
              <a:buNone/>
            </a:pPr>
            <a:r>
              <a:rPr lang="en-US" altLang="en-US" sz="2700">
                <a:solidFill>
                  <a:srgbClr val="00B050"/>
                </a:solidFill>
              </a:rPr>
              <a:t>Ví dụ: </a:t>
            </a:r>
          </a:p>
          <a:p>
            <a:pPr marL="0" indent="0" algn="just">
              <a:lnSpc>
                <a:spcPct val="120000"/>
              </a:lnSpc>
              <a:spcBef>
                <a:spcPts val="600"/>
              </a:spcBef>
              <a:spcAft>
                <a:spcPts val="600"/>
              </a:spcAft>
              <a:buNone/>
            </a:pPr>
            <a:r>
              <a:rPr lang="en-US" altLang="en-US" sz="2700"/>
              <a:t>_PI = 3.1416				# Sử dụng như hằng ℼ = 3.1416</a:t>
            </a:r>
          </a:p>
          <a:p>
            <a:pPr marL="0" indent="0" algn="just">
              <a:lnSpc>
                <a:spcPct val="120000"/>
              </a:lnSpc>
              <a:spcBef>
                <a:spcPts val="600"/>
              </a:spcBef>
              <a:spcAft>
                <a:spcPts val="600"/>
              </a:spcAft>
              <a:buNone/>
            </a:pPr>
            <a:r>
              <a:rPr lang="en-US" altLang="en-US" sz="2700"/>
              <a:t>_MOD = 1 000 000 007		# Sử dụng như hằng mod = 10</a:t>
            </a:r>
            <a:r>
              <a:rPr lang="en-US" altLang="en-US" sz="2700" baseline="30000"/>
              <a:t>9 </a:t>
            </a:r>
            <a:r>
              <a:rPr lang="en-US" altLang="en-US" sz="2700"/>
              <a:t>+ 7</a:t>
            </a:r>
          </a:p>
        </p:txBody>
      </p:sp>
      <p:sp>
        <p:nvSpPr>
          <p:cNvPr id="4" name="TextBox 3">
            <a:extLst>
              <a:ext uri="{FF2B5EF4-FFF2-40B4-BE49-F238E27FC236}">
                <a16:creationId xmlns:a16="http://schemas.microsoft.com/office/drawing/2014/main" id="{465A08DF-C88D-459A-A732-076318E3CA64}"/>
              </a:ext>
            </a:extLst>
          </p:cNvPr>
          <p:cNvSpPr txBox="1"/>
          <p:nvPr/>
        </p:nvSpPr>
        <p:spPr>
          <a:xfrm>
            <a:off x="457200" y="91494"/>
            <a:ext cx="8110538" cy="584775"/>
          </a:xfrm>
          <a:prstGeom prst="rect">
            <a:avLst/>
          </a:prstGeom>
          <a:noFill/>
        </p:spPr>
        <p:txBody>
          <a:bodyPr>
            <a:spAutoFit/>
          </a:bodyPr>
          <a:lstStyle/>
          <a:p>
            <a:pPr>
              <a:defRPr/>
            </a:pPr>
            <a:r>
              <a:rPr lang="en-US" sz="3200" b="1">
                <a:solidFill>
                  <a:srgbClr val="0070C0"/>
                </a:solidFill>
                <a:latin typeface="Times New Roman" panose="02020603050405020304" pitchFamily="18" charset="0"/>
                <a:ea typeface="+mj-ea"/>
                <a:cs typeface="Times New Roman" panose="02020603050405020304" pitchFamily="18" charset="0"/>
              </a:rPr>
              <a:t>3. Hằng trong Python</a:t>
            </a:r>
          </a:p>
        </p:txBody>
      </p:sp>
    </p:spTree>
    <p:extLst>
      <p:ext uri="{BB962C8B-B14F-4D97-AF65-F5344CB8AC3E}">
        <p14:creationId xmlns:p14="http://schemas.microsoft.com/office/powerpoint/2010/main" val="307858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79258-3EE4-4A33-9165-A8220D8EA985}"/>
              </a:ext>
            </a:extLst>
          </p:cNvPr>
          <p:cNvPicPr>
            <a:picLocks noChangeAspect="1"/>
          </p:cNvPicPr>
          <p:nvPr/>
        </p:nvPicPr>
        <p:blipFill rotWithShape="1">
          <a:blip r:embed="rId2"/>
          <a:srcRect l="55455" t="29889" r="2500" b="34740"/>
          <a:stretch/>
        </p:blipFill>
        <p:spPr>
          <a:xfrm>
            <a:off x="1052943" y="961861"/>
            <a:ext cx="10432475" cy="4934278"/>
          </a:xfrm>
          <a:prstGeom prst="rect">
            <a:avLst/>
          </a:prstGeom>
        </p:spPr>
      </p:pic>
    </p:spTree>
    <p:extLst>
      <p:ext uri="{BB962C8B-B14F-4D97-AF65-F5344CB8AC3E}">
        <p14:creationId xmlns:p14="http://schemas.microsoft.com/office/powerpoint/2010/main" val="2046624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a:lstStyle/>
          <a:p>
            <a:fld id="{8C2E478F-E849-4A8C-AF1F-CBCC78A7CBFA}" type="slidenum">
              <a:rPr lang="en-US" smtClean="0">
                <a:latin typeface="Times New Roman" panose="02020603050405020304" pitchFamily="18" charset="0"/>
                <a:cs typeface="Times New Roman" panose="02020603050405020304" pitchFamily="18" charset="0"/>
              </a:rPr>
              <a:t>16</a:t>
            </a:fld>
            <a:endParaRPr lang="en-US" dirty="0">
              <a:latin typeface="Times New Roman" panose="02020603050405020304" pitchFamily="18" charset="0"/>
              <a:cs typeface="Times New Roman" panose="02020603050405020304" pitchFamily="18" charset="0"/>
            </a:endParaRPr>
          </a:p>
        </p:txBody>
      </p:sp>
      <p:sp>
        <p:nvSpPr>
          <p:cNvPr id="26" name="Content Placeholder 2">
            <a:extLst>
              <a:ext uri="{FF2B5EF4-FFF2-40B4-BE49-F238E27FC236}">
                <a16:creationId xmlns:a16="http://schemas.microsoft.com/office/drawing/2014/main" id="{1BB03768-7882-4BF1-8606-07A7946C32A3}"/>
              </a:ext>
            </a:extLst>
          </p:cNvPr>
          <p:cNvSpPr txBox="1">
            <a:spLocks noChangeArrowheads="1"/>
          </p:cNvSpPr>
          <p:nvPr/>
        </p:nvSpPr>
        <p:spPr>
          <a:xfrm>
            <a:off x="299378" y="844691"/>
            <a:ext cx="8456693" cy="4153189"/>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altLang="en-US" b="1">
                <a:solidFill>
                  <a:srgbClr val="00B050"/>
                </a:solidFill>
                <a:latin typeface="Times New Roman" panose="02020603050405020304" pitchFamily="18" charset="0"/>
                <a:cs typeface="Times New Roman" panose="02020603050405020304" pitchFamily="18" charset="0"/>
              </a:rPr>
              <a:t>Bài 1</a:t>
            </a:r>
            <a:r>
              <a:rPr lang="en-US" altLang="en-US">
                <a:latin typeface="Times New Roman" panose="02020603050405020304" pitchFamily="18" charset="0"/>
                <a:cs typeface="Times New Roman" panose="02020603050405020304" pitchFamily="18" charset="0"/>
              </a:rPr>
              <a:t>: Tam giác vuông</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Viết c</a:t>
            </a:r>
            <a:r>
              <a:rPr lang="vi-VN" altLang="en-US">
                <a:latin typeface="Times New Roman" panose="02020603050405020304" pitchFamily="18" charset="0"/>
                <a:cs typeface="Times New Roman" panose="02020603050405020304" pitchFamily="18" charset="0"/>
              </a:rPr>
              <a:t>hương trình</a:t>
            </a:r>
            <a:r>
              <a:rPr lang="en-US" altLang="en-US">
                <a:latin typeface="Times New Roman" panose="02020603050405020304" pitchFamily="18" charset="0"/>
                <a:cs typeface="Times New Roman" panose="02020603050405020304" pitchFamily="18" charset="0"/>
              </a:rPr>
              <a:t> thực hiện nhập vào từ bàn phím hai số nguyên b,c là độ dài hai cạnh góc vuông của tam giác vuông ABC, tính và đưa ra màn hình:</a:t>
            </a:r>
          </a:p>
          <a:p>
            <a:pPr marL="457200" indent="-457200" algn="just">
              <a:lnSpc>
                <a:spcPct val="100000"/>
              </a:lnSpc>
              <a:spcBef>
                <a:spcPts val="600"/>
              </a:spcBef>
              <a:spcAft>
                <a:spcPts val="600"/>
              </a:spcAft>
              <a:buFontTx/>
              <a:buChar char="-"/>
            </a:pPr>
            <a:r>
              <a:rPr lang="en-US" altLang="en-US">
                <a:latin typeface="Times New Roman" panose="02020603050405020304" pitchFamily="18" charset="0"/>
                <a:cs typeface="Times New Roman" panose="02020603050405020304" pitchFamily="18" charset="0"/>
              </a:rPr>
              <a:t>Diện tích tam giác</a:t>
            </a:r>
          </a:p>
          <a:p>
            <a:pPr marL="457200" indent="-457200" algn="just">
              <a:lnSpc>
                <a:spcPct val="100000"/>
              </a:lnSpc>
              <a:spcBef>
                <a:spcPts val="600"/>
              </a:spcBef>
              <a:spcAft>
                <a:spcPts val="600"/>
              </a:spcAft>
              <a:buFontTx/>
              <a:buChar char="-"/>
            </a:pPr>
            <a:r>
              <a:rPr lang="en-US" altLang="en-US">
                <a:latin typeface="Times New Roman" panose="02020603050405020304" pitchFamily="18" charset="0"/>
                <a:cs typeface="Times New Roman" panose="02020603050405020304" pitchFamily="18" charset="0"/>
              </a:rPr>
              <a:t>Độ dài cạnh huyền</a:t>
            </a:r>
          </a:p>
          <a:p>
            <a:pPr marL="457200" indent="-457200" algn="just">
              <a:lnSpc>
                <a:spcPct val="100000"/>
              </a:lnSpc>
              <a:spcBef>
                <a:spcPts val="600"/>
              </a:spcBef>
              <a:spcAft>
                <a:spcPts val="600"/>
              </a:spcAft>
              <a:buFontTx/>
              <a:buChar char="-"/>
            </a:pPr>
            <a:r>
              <a:rPr lang="en-US" altLang="en-US">
                <a:latin typeface="Times New Roman" panose="02020603050405020304" pitchFamily="18" charset="0"/>
                <a:cs typeface="Times New Roman" panose="02020603050405020304" pitchFamily="18" charset="0"/>
              </a:rPr>
              <a:t>Có thể đưa ra dòng thông báo tùy chọn (bằng tiếng Việt có dấu) trước mỗi dữ liệu nhập vào và trước mỗi kết quả xuất ra</a:t>
            </a:r>
          </a:p>
          <a:p>
            <a:pPr marL="457200" indent="-457200" algn="just">
              <a:lnSpc>
                <a:spcPct val="100000"/>
              </a:lnSpc>
              <a:spcBef>
                <a:spcPts val="600"/>
              </a:spcBef>
              <a:spcAft>
                <a:spcPts val="600"/>
              </a:spcAft>
              <a:buFontTx/>
              <a:buChar char="-"/>
            </a:pPr>
            <a:r>
              <a:rPr lang="en-US" altLang="en-US">
                <a:latin typeface="Times New Roman" panose="02020603050405020304" pitchFamily="18" charset="0"/>
                <a:cs typeface="Times New Roman" panose="02020603050405020304" pitchFamily="18" charset="0"/>
              </a:rPr>
              <a:t>Ví dụ:</a:t>
            </a:r>
          </a:p>
        </p:txBody>
      </p:sp>
      <p:sp>
        <p:nvSpPr>
          <p:cNvPr id="27" name="Title 1">
            <a:extLst>
              <a:ext uri="{FF2B5EF4-FFF2-40B4-BE49-F238E27FC236}">
                <a16:creationId xmlns:a16="http://schemas.microsoft.com/office/drawing/2014/main" id="{507BA9F9-FFF5-4127-9DE8-959C964F0B00}"/>
              </a:ext>
            </a:extLst>
          </p:cNvPr>
          <p:cNvSpPr>
            <a:spLocks noGrp="1"/>
          </p:cNvSpPr>
          <p:nvPr>
            <p:ph type="title"/>
          </p:nvPr>
        </p:nvSpPr>
        <p:spPr>
          <a:xfrm>
            <a:off x="519546" y="73743"/>
            <a:ext cx="10515600" cy="770948"/>
          </a:xfrm>
        </p:spPr>
        <p:txBody>
          <a:bodyPr vert="horz" lIns="91440" tIns="45720" rIns="91440" bIns="45720" rtlCol="0" anchor="ctr">
            <a:noAutofit/>
          </a:bodyPr>
          <a:lstStyle/>
          <a:p>
            <a:r>
              <a:rPr lang="en-US" b="1">
                <a:solidFill>
                  <a:srgbClr val="C00000"/>
                </a:solidFill>
                <a:latin typeface="Times New Roman" panose="02020603050405020304" pitchFamily="18" charset="0"/>
                <a:cs typeface="Times New Roman" panose="02020603050405020304" pitchFamily="18" charset="0"/>
              </a:rPr>
              <a:t>BÀI TẬP</a:t>
            </a:r>
          </a:p>
        </p:txBody>
      </p:sp>
      <p:graphicFrame>
        <p:nvGraphicFramePr>
          <p:cNvPr id="28" name="Table 28">
            <a:extLst>
              <a:ext uri="{FF2B5EF4-FFF2-40B4-BE49-F238E27FC236}">
                <a16:creationId xmlns:a16="http://schemas.microsoft.com/office/drawing/2014/main" id="{50CB254E-AE9B-4104-B4F9-DB13BF498BCF}"/>
              </a:ext>
            </a:extLst>
          </p:cNvPr>
          <p:cNvGraphicFramePr>
            <a:graphicFrameLocks noGrp="1"/>
          </p:cNvGraphicFramePr>
          <p:nvPr>
            <p:extLst>
              <p:ext uri="{D42A27DB-BD31-4B8C-83A1-F6EECF244321}">
                <p14:modId xmlns:p14="http://schemas.microsoft.com/office/powerpoint/2010/main" val="1345652211"/>
              </p:ext>
            </p:extLst>
          </p:nvPr>
        </p:nvGraphicFramePr>
        <p:xfrm>
          <a:off x="1896919" y="4997880"/>
          <a:ext cx="6859152" cy="1405236"/>
        </p:xfrm>
        <a:graphic>
          <a:graphicData uri="http://schemas.openxmlformats.org/drawingml/2006/table">
            <a:tbl>
              <a:tblPr firstRow="1" bandRow="1">
                <a:tableStyleId>{5C22544A-7EE6-4342-B048-85BDC9FD1C3A}</a:tableStyleId>
              </a:tblPr>
              <a:tblGrid>
                <a:gridCol w="2506751">
                  <a:extLst>
                    <a:ext uri="{9D8B030D-6E8A-4147-A177-3AD203B41FA5}">
                      <a16:colId xmlns:a16="http://schemas.microsoft.com/office/drawing/2014/main" val="424028947"/>
                    </a:ext>
                  </a:extLst>
                </a:gridCol>
                <a:gridCol w="4352401">
                  <a:extLst>
                    <a:ext uri="{9D8B030D-6E8A-4147-A177-3AD203B41FA5}">
                      <a16:colId xmlns:a16="http://schemas.microsoft.com/office/drawing/2014/main" val="3847451265"/>
                    </a:ext>
                  </a:extLst>
                </a:gridCol>
              </a:tblGrid>
              <a:tr h="582276">
                <a:tc>
                  <a:txBody>
                    <a:bodyPr/>
                    <a:lstStyle/>
                    <a:p>
                      <a:pPr algn="ctr"/>
                      <a:r>
                        <a:rPr lang="en-US" sz="2400">
                          <a:latin typeface="Times New Roman" panose="02020603050405020304" pitchFamily="18" charset="0"/>
                          <a:cs typeface="Times New Roman" panose="02020603050405020304" pitchFamily="18" charset="0"/>
                        </a:rPr>
                        <a:t>Input</a:t>
                      </a:r>
                    </a:p>
                  </a:txBody>
                  <a:tcPr anchor="ctr"/>
                </a:tc>
                <a:tc>
                  <a:txBody>
                    <a:bodyPr/>
                    <a:lstStyle/>
                    <a:p>
                      <a:pPr algn="ctr"/>
                      <a:r>
                        <a:rPr lang="en-US" sz="2400">
                          <a:latin typeface="Times New Roman" panose="02020603050405020304" pitchFamily="18" charset="0"/>
                          <a:cs typeface="Times New Roman" panose="02020603050405020304" pitchFamily="18" charset="0"/>
                        </a:rPr>
                        <a:t>Output</a:t>
                      </a:r>
                    </a:p>
                  </a:txBody>
                  <a:tcPr anchor="ctr"/>
                </a:tc>
                <a:extLst>
                  <a:ext uri="{0D108BD9-81ED-4DB2-BD59-A6C34878D82A}">
                    <a16:rowId xmlns:a16="http://schemas.microsoft.com/office/drawing/2014/main" val="433188447"/>
                  </a:ext>
                </a:extLst>
              </a:tr>
              <a:tr h="582276">
                <a:tc>
                  <a:txBody>
                    <a:bodyPr/>
                    <a:lstStyle/>
                    <a:p>
                      <a:pPr algn="ctr"/>
                      <a:r>
                        <a:rPr lang="en-US" sz="2400">
                          <a:latin typeface="Times New Roman" panose="02020603050405020304" pitchFamily="18" charset="0"/>
                          <a:cs typeface="Times New Roman" panose="02020603050405020304" pitchFamily="18" charset="0"/>
                        </a:rPr>
                        <a:t>b = 3</a:t>
                      </a:r>
                    </a:p>
                    <a:p>
                      <a:pPr algn="ctr"/>
                      <a:r>
                        <a:rPr lang="en-US" sz="2400">
                          <a:latin typeface="Times New Roman" panose="02020603050405020304" pitchFamily="18" charset="0"/>
                          <a:cs typeface="Times New Roman" panose="02020603050405020304" pitchFamily="18" charset="0"/>
                        </a:rPr>
                        <a:t>c = 4</a:t>
                      </a:r>
                    </a:p>
                  </a:txBody>
                  <a:tcPr anchor="ctr"/>
                </a:tc>
                <a:tc>
                  <a:txBody>
                    <a:bodyPr/>
                    <a:lstStyle/>
                    <a:p>
                      <a:pPr algn="ctr"/>
                      <a:r>
                        <a:rPr lang="en-US" sz="2400">
                          <a:latin typeface="Times New Roman" panose="02020603050405020304" pitchFamily="18" charset="0"/>
                          <a:cs typeface="Times New Roman" panose="02020603050405020304" pitchFamily="18" charset="0"/>
                        </a:rPr>
                        <a:t>Diện tích tam giác: 6.0</a:t>
                      </a:r>
                    </a:p>
                    <a:p>
                      <a:pPr algn="ctr"/>
                      <a:r>
                        <a:rPr lang="en-US" sz="2400">
                          <a:latin typeface="Times New Roman" panose="02020603050405020304" pitchFamily="18" charset="0"/>
                          <a:cs typeface="Times New Roman" panose="02020603050405020304" pitchFamily="18" charset="0"/>
                        </a:rPr>
                        <a:t>Độ dài cạnh huyền: 5.0</a:t>
                      </a:r>
                    </a:p>
                  </a:txBody>
                  <a:tcPr anchor="ctr"/>
                </a:tc>
                <a:extLst>
                  <a:ext uri="{0D108BD9-81ED-4DB2-BD59-A6C34878D82A}">
                    <a16:rowId xmlns:a16="http://schemas.microsoft.com/office/drawing/2014/main" val="4254230457"/>
                  </a:ext>
                </a:extLst>
              </a:tr>
            </a:tbl>
          </a:graphicData>
        </a:graphic>
      </p:graphicFrame>
      <p:pic>
        <p:nvPicPr>
          <p:cNvPr id="4" name="Picture 3">
            <a:extLst>
              <a:ext uri="{FF2B5EF4-FFF2-40B4-BE49-F238E27FC236}">
                <a16:creationId xmlns:a16="http://schemas.microsoft.com/office/drawing/2014/main" id="{C5CACDD5-EE02-44A7-B6ED-7F729B4E20BF}"/>
              </a:ext>
            </a:extLst>
          </p:cNvPr>
          <p:cNvPicPr>
            <a:picLocks noChangeAspect="1"/>
          </p:cNvPicPr>
          <p:nvPr/>
        </p:nvPicPr>
        <p:blipFill rotWithShape="1">
          <a:blip r:embed="rId2"/>
          <a:srcRect l="86590" t="38378" r="4262" b="44442"/>
          <a:stretch/>
        </p:blipFill>
        <p:spPr>
          <a:xfrm>
            <a:off x="9329642" y="1302327"/>
            <a:ext cx="2663575" cy="2812472"/>
          </a:xfrm>
          <a:prstGeom prst="rect">
            <a:avLst/>
          </a:prstGeom>
        </p:spPr>
      </p:pic>
    </p:spTree>
    <p:extLst>
      <p:ext uri="{BB962C8B-B14F-4D97-AF65-F5344CB8AC3E}">
        <p14:creationId xmlns:p14="http://schemas.microsoft.com/office/powerpoint/2010/main" val="161926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Effect transition="in" filter="fade">
                                      <p:cBhvr>
                                        <p:cTn id="14" dur="1000"/>
                                        <p:tgtEl>
                                          <p:spTgt spid="26">
                                            <p:txEl>
                                              <p:pRg st="1" end="1"/>
                                            </p:txEl>
                                          </p:spTgt>
                                        </p:tgtEl>
                                      </p:cBhvr>
                                    </p:animEffect>
                                    <p:anim calcmode="lin" valueType="num">
                                      <p:cBhvr>
                                        <p:cTn id="15"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fade">
                                      <p:cBhvr>
                                        <p:cTn id="21" dur="1000"/>
                                        <p:tgtEl>
                                          <p:spTgt spid="26">
                                            <p:txEl>
                                              <p:pRg st="2" end="2"/>
                                            </p:txEl>
                                          </p:spTgt>
                                        </p:tgtEl>
                                      </p:cBhvr>
                                    </p:animEffect>
                                    <p:anim calcmode="lin" valueType="num">
                                      <p:cBhvr>
                                        <p:cTn id="22"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1000"/>
                                        <p:tgtEl>
                                          <p:spTgt spid="26">
                                            <p:txEl>
                                              <p:pRg st="3" end="3"/>
                                            </p:txEl>
                                          </p:spTgt>
                                        </p:tgtEl>
                                      </p:cBhvr>
                                    </p:animEffect>
                                    <p:anim calcmode="lin" valueType="num">
                                      <p:cBhvr>
                                        <p:cTn id="29"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xEl>
                                              <p:pRg st="4" end="4"/>
                                            </p:txEl>
                                          </p:spTgt>
                                        </p:tgtEl>
                                        <p:attrNameLst>
                                          <p:attrName>style.visibility</p:attrName>
                                        </p:attrNameLst>
                                      </p:cBhvr>
                                      <p:to>
                                        <p:strVal val="visible"/>
                                      </p:to>
                                    </p:set>
                                    <p:animEffect transition="in" filter="fade">
                                      <p:cBhvr>
                                        <p:cTn id="35" dur="1000"/>
                                        <p:tgtEl>
                                          <p:spTgt spid="26">
                                            <p:txEl>
                                              <p:pRg st="4" end="4"/>
                                            </p:txEl>
                                          </p:spTgt>
                                        </p:tgtEl>
                                      </p:cBhvr>
                                    </p:animEffect>
                                    <p:anim calcmode="lin" valueType="num">
                                      <p:cBhvr>
                                        <p:cTn id="36" dur="1000" fill="hold"/>
                                        <p:tgtEl>
                                          <p:spTgt spid="2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6">
                                            <p:txEl>
                                              <p:pRg st="5" end="5"/>
                                            </p:txEl>
                                          </p:spTgt>
                                        </p:tgtEl>
                                        <p:attrNameLst>
                                          <p:attrName>style.visibility</p:attrName>
                                        </p:attrNameLst>
                                      </p:cBhvr>
                                      <p:to>
                                        <p:strVal val="visible"/>
                                      </p:to>
                                    </p:set>
                                    <p:animEffect transition="in" filter="fade">
                                      <p:cBhvr>
                                        <p:cTn id="42" dur="1000"/>
                                        <p:tgtEl>
                                          <p:spTgt spid="26">
                                            <p:txEl>
                                              <p:pRg st="5" end="5"/>
                                            </p:txEl>
                                          </p:spTgt>
                                        </p:tgtEl>
                                      </p:cBhvr>
                                    </p:animEffect>
                                    <p:anim calcmode="lin" valueType="num">
                                      <p:cBhvr>
                                        <p:cTn id="43" dur="10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a:lstStyle/>
          <a:p>
            <a:fld id="{8C2E478F-E849-4A8C-AF1F-CBCC78A7CBFA}" type="slidenum">
              <a:rPr lang="en-US" smtClean="0">
                <a:latin typeface="Times New Roman" panose="02020603050405020304" pitchFamily="18" charset="0"/>
                <a:cs typeface="Times New Roman" panose="02020603050405020304" pitchFamily="18" charset="0"/>
              </a:rPr>
              <a:t>17</a:t>
            </a:fld>
            <a:endParaRPr lang="en-US" dirty="0">
              <a:latin typeface="Times New Roman" panose="02020603050405020304" pitchFamily="18" charset="0"/>
              <a:cs typeface="Times New Roman" panose="02020603050405020304" pitchFamily="18" charset="0"/>
            </a:endParaRPr>
          </a:p>
        </p:txBody>
      </p:sp>
      <p:sp>
        <p:nvSpPr>
          <p:cNvPr id="26" name="Content Placeholder 2">
            <a:extLst>
              <a:ext uri="{FF2B5EF4-FFF2-40B4-BE49-F238E27FC236}">
                <a16:creationId xmlns:a16="http://schemas.microsoft.com/office/drawing/2014/main" id="{1BB03768-7882-4BF1-8606-07A7946C32A3}"/>
              </a:ext>
            </a:extLst>
          </p:cNvPr>
          <p:cNvSpPr txBox="1">
            <a:spLocks noChangeArrowheads="1"/>
          </p:cNvSpPr>
          <p:nvPr/>
        </p:nvSpPr>
        <p:spPr>
          <a:xfrm>
            <a:off x="299378" y="844692"/>
            <a:ext cx="11249891" cy="3622806"/>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altLang="en-US" b="1">
                <a:solidFill>
                  <a:srgbClr val="00B050"/>
                </a:solidFill>
                <a:latin typeface="Times New Roman" panose="02020603050405020304" pitchFamily="18" charset="0"/>
                <a:cs typeface="Times New Roman" panose="02020603050405020304" pitchFamily="18" charset="0"/>
              </a:rPr>
              <a:t>Bài 2</a:t>
            </a:r>
            <a:r>
              <a:rPr lang="en-US" altLang="en-US">
                <a:latin typeface="Times New Roman" panose="02020603050405020304" pitchFamily="18" charset="0"/>
                <a:cs typeface="Times New Roman" panose="02020603050405020304" pitchFamily="18" charset="0"/>
              </a:rPr>
              <a:t>: Chia mận</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	Cô giáo đi du lịch ở Sa Pa mang về túi mận làm quàn cho cả lớp. Túi mận có k quả, lớp có n học sinh. Mận được chia đều để em nào cũng nhận được một số lượng quả như nhau. Nếu còn thừa những quả còn lại sẽ được dành cho các em nữ.</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	Viết c</a:t>
            </a:r>
            <a:r>
              <a:rPr lang="vi-VN" altLang="en-US">
                <a:latin typeface="Times New Roman" panose="02020603050405020304" pitchFamily="18" charset="0"/>
                <a:cs typeface="Times New Roman" panose="02020603050405020304" pitchFamily="18" charset="0"/>
              </a:rPr>
              <a:t>hương trình</a:t>
            </a:r>
            <a:r>
              <a:rPr lang="en-US" altLang="en-US">
                <a:latin typeface="Times New Roman" panose="02020603050405020304" pitchFamily="18" charset="0"/>
                <a:cs typeface="Times New Roman" panose="02020603050405020304" pitchFamily="18" charset="0"/>
              </a:rPr>
              <a:t> : nhập n và k vào từ bàn phím, đưa ra màn hình số quả mận mỗi học sinh nhận được và số quả dành riêng cho các em nữ. Sử dụng dòng thông báo cho dữ liệu nhập vào và mỗi kết quả đưa ra.</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Ví dụ:</a:t>
            </a:r>
          </a:p>
        </p:txBody>
      </p:sp>
      <p:sp>
        <p:nvSpPr>
          <p:cNvPr id="27" name="Title 1">
            <a:extLst>
              <a:ext uri="{FF2B5EF4-FFF2-40B4-BE49-F238E27FC236}">
                <a16:creationId xmlns:a16="http://schemas.microsoft.com/office/drawing/2014/main" id="{507BA9F9-FFF5-4127-9DE8-959C964F0B00}"/>
              </a:ext>
            </a:extLst>
          </p:cNvPr>
          <p:cNvSpPr>
            <a:spLocks noGrp="1"/>
          </p:cNvSpPr>
          <p:nvPr>
            <p:ph type="title"/>
          </p:nvPr>
        </p:nvSpPr>
        <p:spPr>
          <a:xfrm>
            <a:off x="519546" y="73743"/>
            <a:ext cx="10515600" cy="770948"/>
          </a:xfrm>
        </p:spPr>
        <p:txBody>
          <a:bodyPr vert="horz" lIns="91440" tIns="45720" rIns="91440" bIns="45720" rtlCol="0" anchor="ctr">
            <a:noAutofit/>
          </a:bodyPr>
          <a:lstStyle/>
          <a:p>
            <a:r>
              <a:rPr lang="en-US" b="1">
                <a:solidFill>
                  <a:srgbClr val="C00000"/>
                </a:solidFill>
                <a:latin typeface="Times New Roman" panose="02020603050405020304" pitchFamily="18" charset="0"/>
                <a:cs typeface="Times New Roman" panose="02020603050405020304" pitchFamily="18" charset="0"/>
              </a:rPr>
              <a:t>BÀI TẬP</a:t>
            </a:r>
          </a:p>
        </p:txBody>
      </p:sp>
      <p:graphicFrame>
        <p:nvGraphicFramePr>
          <p:cNvPr id="28" name="Table 28">
            <a:extLst>
              <a:ext uri="{FF2B5EF4-FFF2-40B4-BE49-F238E27FC236}">
                <a16:creationId xmlns:a16="http://schemas.microsoft.com/office/drawing/2014/main" id="{50CB254E-AE9B-4104-B4F9-DB13BF498BCF}"/>
              </a:ext>
            </a:extLst>
          </p:cNvPr>
          <p:cNvGraphicFramePr>
            <a:graphicFrameLocks noGrp="1"/>
          </p:cNvGraphicFramePr>
          <p:nvPr>
            <p:extLst>
              <p:ext uri="{D42A27DB-BD31-4B8C-83A1-F6EECF244321}">
                <p14:modId xmlns:p14="http://schemas.microsoft.com/office/powerpoint/2010/main" val="1683552219"/>
              </p:ext>
            </p:extLst>
          </p:nvPr>
        </p:nvGraphicFramePr>
        <p:xfrm>
          <a:off x="1896919" y="4608072"/>
          <a:ext cx="9138227" cy="1405236"/>
        </p:xfrm>
        <a:graphic>
          <a:graphicData uri="http://schemas.openxmlformats.org/drawingml/2006/table">
            <a:tbl>
              <a:tblPr firstRow="1" bandRow="1">
                <a:tableStyleId>{5C22544A-7EE6-4342-B048-85BDC9FD1C3A}</a:tableStyleId>
              </a:tblPr>
              <a:tblGrid>
                <a:gridCol w="3339664">
                  <a:extLst>
                    <a:ext uri="{9D8B030D-6E8A-4147-A177-3AD203B41FA5}">
                      <a16:colId xmlns:a16="http://schemas.microsoft.com/office/drawing/2014/main" val="424028947"/>
                    </a:ext>
                  </a:extLst>
                </a:gridCol>
                <a:gridCol w="5798563">
                  <a:extLst>
                    <a:ext uri="{9D8B030D-6E8A-4147-A177-3AD203B41FA5}">
                      <a16:colId xmlns:a16="http://schemas.microsoft.com/office/drawing/2014/main" val="3847451265"/>
                    </a:ext>
                  </a:extLst>
                </a:gridCol>
              </a:tblGrid>
              <a:tr h="582276">
                <a:tc>
                  <a:txBody>
                    <a:bodyPr/>
                    <a:lstStyle/>
                    <a:p>
                      <a:pPr algn="ctr"/>
                      <a:r>
                        <a:rPr lang="en-US" sz="2400">
                          <a:latin typeface="Times New Roman" panose="02020603050405020304" pitchFamily="18" charset="0"/>
                          <a:cs typeface="Times New Roman" panose="02020603050405020304" pitchFamily="18" charset="0"/>
                        </a:rPr>
                        <a:t>Input</a:t>
                      </a:r>
                    </a:p>
                  </a:txBody>
                  <a:tcPr anchor="ctr"/>
                </a:tc>
                <a:tc>
                  <a:txBody>
                    <a:bodyPr/>
                    <a:lstStyle/>
                    <a:p>
                      <a:pPr algn="ctr"/>
                      <a:r>
                        <a:rPr lang="en-US" sz="2400">
                          <a:latin typeface="Times New Roman" panose="02020603050405020304" pitchFamily="18" charset="0"/>
                          <a:cs typeface="Times New Roman" panose="02020603050405020304" pitchFamily="18" charset="0"/>
                        </a:rPr>
                        <a:t>Output</a:t>
                      </a:r>
                    </a:p>
                  </a:txBody>
                  <a:tcPr anchor="ctr"/>
                </a:tc>
                <a:extLst>
                  <a:ext uri="{0D108BD9-81ED-4DB2-BD59-A6C34878D82A}">
                    <a16:rowId xmlns:a16="http://schemas.microsoft.com/office/drawing/2014/main" val="433188447"/>
                  </a:ext>
                </a:extLst>
              </a:tr>
              <a:tr h="582276">
                <a:tc>
                  <a:txBody>
                    <a:bodyPr/>
                    <a:lstStyle/>
                    <a:p>
                      <a:pPr algn="just"/>
                      <a:r>
                        <a:rPr lang="en-US" sz="2400">
                          <a:latin typeface="Times New Roman" panose="02020603050405020304" pitchFamily="18" charset="0"/>
                          <a:cs typeface="Times New Roman" panose="02020603050405020304" pitchFamily="18" charset="0"/>
                        </a:rPr>
                        <a:t>Số học sinh: n = 31</a:t>
                      </a:r>
                    </a:p>
                    <a:p>
                      <a:pPr algn="just"/>
                      <a:r>
                        <a:rPr lang="en-US" sz="2400">
                          <a:latin typeface="Times New Roman" panose="02020603050405020304" pitchFamily="18" charset="0"/>
                          <a:cs typeface="Times New Roman" panose="02020603050405020304" pitchFamily="18" charset="0"/>
                        </a:rPr>
                        <a:t>Số mận: k = 123</a:t>
                      </a:r>
                    </a:p>
                  </a:txBody>
                  <a:tcPr anchor="ctr"/>
                </a:tc>
                <a:tc>
                  <a:txBody>
                    <a:bodyPr/>
                    <a:lstStyle/>
                    <a:p>
                      <a:pPr algn="just"/>
                      <a:r>
                        <a:rPr lang="en-US" sz="2400">
                          <a:latin typeface="Times New Roman" panose="02020603050405020304" pitchFamily="18" charset="0"/>
                          <a:cs typeface="Times New Roman" panose="02020603050405020304" pitchFamily="18" charset="0"/>
                        </a:rPr>
                        <a:t>Mỗi học sinh được chia 3 quả mận</a:t>
                      </a:r>
                    </a:p>
                    <a:p>
                      <a:pPr algn="just"/>
                      <a:r>
                        <a:rPr lang="en-US" sz="2400">
                          <a:latin typeface="Times New Roman" panose="02020603050405020304" pitchFamily="18" charset="0"/>
                          <a:cs typeface="Times New Roman" panose="02020603050405020304" pitchFamily="18" charset="0"/>
                        </a:rPr>
                        <a:t>Số mận dành riêng cho các em nữ là 30</a:t>
                      </a:r>
                    </a:p>
                  </a:txBody>
                  <a:tcPr anchor="ctr"/>
                </a:tc>
                <a:extLst>
                  <a:ext uri="{0D108BD9-81ED-4DB2-BD59-A6C34878D82A}">
                    <a16:rowId xmlns:a16="http://schemas.microsoft.com/office/drawing/2014/main" val="4254230457"/>
                  </a:ext>
                </a:extLst>
              </a:tr>
            </a:tbl>
          </a:graphicData>
        </a:graphic>
      </p:graphicFrame>
    </p:spTree>
    <p:extLst>
      <p:ext uri="{BB962C8B-B14F-4D97-AF65-F5344CB8AC3E}">
        <p14:creationId xmlns:p14="http://schemas.microsoft.com/office/powerpoint/2010/main" val="359351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Effect transition="in" filter="fade">
                                      <p:cBhvr>
                                        <p:cTn id="14" dur="1000"/>
                                        <p:tgtEl>
                                          <p:spTgt spid="26">
                                            <p:txEl>
                                              <p:pRg st="1" end="1"/>
                                            </p:txEl>
                                          </p:spTgt>
                                        </p:tgtEl>
                                      </p:cBhvr>
                                    </p:animEffect>
                                    <p:anim calcmode="lin" valueType="num">
                                      <p:cBhvr>
                                        <p:cTn id="15"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fade">
                                      <p:cBhvr>
                                        <p:cTn id="21" dur="1000"/>
                                        <p:tgtEl>
                                          <p:spTgt spid="26">
                                            <p:txEl>
                                              <p:pRg st="2" end="2"/>
                                            </p:txEl>
                                          </p:spTgt>
                                        </p:tgtEl>
                                      </p:cBhvr>
                                    </p:animEffect>
                                    <p:anim calcmode="lin" valueType="num">
                                      <p:cBhvr>
                                        <p:cTn id="22"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1000"/>
                                        <p:tgtEl>
                                          <p:spTgt spid="26">
                                            <p:txEl>
                                              <p:pRg st="3" end="3"/>
                                            </p:txEl>
                                          </p:spTgt>
                                        </p:tgtEl>
                                      </p:cBhvr>
                                    </p:animEffect>
                                    <p:anim calcmode="lin" valueType="num">
                                      <p:cBhvr>
                                        <p:cTn id="29"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a:lstStyle/>
          <a:p>
            <a:fld id="{8C2E478F-E849-4A8C-AF1F-CBCC78A7CBFA}" type="slidenum">
              <a:rPr lang="en-US" smtClean="0">
                <a:latin typeface="Times New Roman" panose="02020603050405020304" pitchFamily="18" charset="0"/>
                <a:cs typeface="Times New Roman" panose="02020603050405020304" pitchFamily="18" charset="0"/>
              </a:rPr>
              <a:t>18</a:t>
            </a:fld>
            <a:endParaRPr lang="en-US" dirty="0">
              <a:latin typeface="Times New Roman" panose="02020603050405020304" pitchFamily="18" charset="0"/>
              <a:cs typeface="Times New Roman" panose="02020603050405020304" pitchFamily="18" charset="0"/>
            </a:endParaRPr>
          </a:p>
        </p:txBody>
      </p:sp>
      <p:sp>
        <p:nvSpPr>
          <p:cNvPr id="26" name="Content Placeholder 2">
            <a:extLst>
              <a:ext uri="{FF2B5EF4-FFF2-40B4-BE49-F238E27FC236}">
                <a16:creationId xmlns:a16="http://schemas.microsoft.com/office/drawing/2014/main" id="{1BB03768-7882-4BF1-8606-07A7946C32A3}"/>
              </a:ext>
            </a:extLst>
          </p:cNvPr>
          <p:cNvSpPr txBox="1">
            <a:spLocks noChangeArrowheads="1"/>
          </p:cNvSpPr>
          <p:nvPr/>
        </p:nvSpPr>
        <p:spPr>
          <a:xfrm>
            <a:off x="299378" y="844692"/>
            <a:ext cx="11249891" cy="3622806"/>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altLang="en-US" b="1">
                <a:solidFill>
                  <a:srgbClr val="00B050"/>
                </a:solidFill>
                <a:latin typeface="Times New Roman" panose="02020603050405020304" pitchFamily="18" charset="0"/>
                <a:cs typeface="Times New Roman" panose="02020603050405020304" pitchFamily="18" charset="0"/>
              </a:rPr>
              <a:t>Bài 3</a:t>
            </a:r>
            <a:r>
              <a:rPr lang="en-US" altLang="en-US">
                <a:latin typeface="Times New Roman" panose="02020603050405020304" pitchFamily="18" charset="0"/>
                <a:cs typeface="Times New Roman" panose="02020603050405020304" pitchFamily="18" charset="0"/>
              </a:rPr>
              <a:t>: Tính số bàn học</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	Trường mới đẹp và rộng hơn trường cũ, số phòng học cũng nhiều hơn so với trước. Nhà trường dự định tuyển thêm học sinh cho ba lớp mới với số lượng học sinh mỗi lớp tương ứng là a, b và c. Cần mua bàn cho các lớp mới này. Mỗi bàn học không quá hai chỗ ngồi cho học sinh. Xác định số lượng bàn tối thiểu cần mua.</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	Em hãy viết c</a:t>
            </a:r>
            <a:r>
              <a:rPr lang="vi-VN" altLang="en-US">
                <a:latin typeface="Times New Roman" panose="02020603050405020304" pitchFamily="18" charset="0"/>
                <a:cs typeface="Times New Roman" panose="02020603050405020304" pitchFamily="18" charset="0"/>
              </a:rPr>
              <a:t>hương trình</a:t>
            </a:r>
            <a:r>
              <a:rPr lang="en-US" altLang="en-US">
                <a:latin typeface="Times New Roman" panose="02020603050405020304" pitchFamily="18" charset="0"/>
                <a:cs typeface="Times New Roman" panose="02020603050405020304" pitchFamily="18" charset="0"/>
              </a:rPr>
              <a:t> giải quyết bài toán trên. Dữ liệu được nhập vào từ bàn phím. Kết quả được đưa ra màn hình.</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Ví dụ:</a:t>
            </a:r>
          </a:p>
        </p:txBody>
      </p:sp>
      <p:sp>
        <p:nvSpPr>
          <p:cNvPr id="27" name="Title 1">
            <a:extLst>
              <a:ext uri="{FF2B5EF4-FFF2-40B4-BE49-F238E27FC236}">
                <a16:creationId xmlns:a16="http://schemas.microsoft.com/office/drawing/2014/main" id="{507BA9F9-FFF5-4127-9DE8-959C964F0B00}"/>
              </a:ext>
            </a:extLst>
          </p:cNvPr>
          <p:cNvSpPr>
            <a:spLocks noGrp="1"/>
          </p:cNvSpPr>
          <p:nvPr>
            <p:ph type="title"/>
          </p:nvPr>
        </p:nvSpPr>
        <p:spPr>
          <a:xfrm>
            <a:off x="519546" y="73743"/>
            <a:ext cx="10515600" cy="770948"/>
          </a:xfrm>
        </p:spPr>
        <p:txBody>
          <a:bodyPr vert="horz" lIns="91440" tIns="45720" rIns="91440" bIns="45720" rtlCol="0" anchor="ctr">
            <a:noAutofit/>
          </a:bodyPr>
          <a:lstStyle/>
          <a:p>
            <a:r>
              <a:rPr lang="en-US" b="1">
                <a:solidFill>
                  <a:srgbClr val="C00000"/>
                </a:solidFill>
                <a:latin typeface="Times New Roman" panose="02020603050405020304" pitchFamily="18" charset="0"/>
                <a:cs typeface="Times New Roman" panose="02020603050405020304" pitchFamily="18" charset="0"/>
              </a:rPr>
              <a:t>BÀI TẬP</a:t>
            </a:r>
          </a:p>
        </p:txBody>
      </p:sp>
      <p:graphicFrame>
        <p:nvGraphicFramePr>
          <p:cNvPr id="28" name="Table 28">
            <a:extLst>
              <a:ext uri="{FF2B5EF4-FFF2-40B4-BE49-F238E27FC236}">
                <a16:creationId xmlns:a16="http://schemas.microsoft.com/office/drawing/2014/main" id="{50CB254E-AE9B-4104-B4F9-DB13BF498BCF}"/>
              </a:ext>
            </a:extLst>
          </p:cNvPr>
          <p:cNvGraphicFramePr>
            <a:graphicFrameLocks noGrp="1"/>
          </p:cNvGraphicFramePr>
          <p:nvPr>
            <p:extLst>
              <p:ext uri="{D42A27DB-BD31-4B8C-83A1-F6EECF244321}">
                <p14:modId xmlns:p14="http://schemas.microsoft.com/office/powerpoint/2010/main" val="1908167897"/>
              </p:ext>
            </p:extLst>
          </p:nvPr>
        </p:nvGraphicFramePr>
        <p:xfrm>
          <a:off x="1896919" y="4608072"/>
          <a:ext cx="9138227" cy="1770996"/>
        </p:xfrm>
        <a:graphic>
          <a:graphicData uri="http://schemas.openxmlformats.org/drawingml/2006/table">
            <a:tbl>
              <a:tblPr firstRow="1" bandRow="1">
                <a:tableStyleId>{5C22544A-7EE6-4342-B048-85BDC9FD1C3A}</a:tableStyleId>
              </a:tblPr>
              <a:tblGrid>
                <a:gridCol w="3339664">
                  <a:extLst>
                    <a:ext uri="{9D8B030D-6E8A-4147-A177-3AD203B41FA5}">
                      <a16:colId xmlns:a16="http://schemas.microsoft.com/office/drawing/2014/main" val="424028947"/>
                    </a:ext>
                  </a:extLst>
                </a:gridCol>
                <a:gridCol w="5798563">
                  <a:extLst>
                    <a:ext uri="{9D8B030D-6E8A-4147-A177-3AD203B41FA5}">
                      <a16:colId xmlns:a16="http://schemas.microsoft.com/office/drawing/2014/main" val="3847451265"/>
                    </a:ext>
                  </a:extLst>
                </a:gridCol>
              </a:tblGrid>
              <a:tr h="582276">
                <a:tc>
                  <a:txBody>
                    <a:bodyPr/>
                    <a:lstStyle/>
                    <a:p>
                      <a:pPr algn="ctr"/>
                      <a:r>
                        <a:rPr lang="en-US" sz="2400">
                          <a:latin typeface="Times New Roman" panose="02020603050405020304" pitchFamily="18" charset="0"/>
                          <a:cs typeface="Times New Roman" panose="02020603050405020304" pitchFamily="18" charset="0"/>
                        </a:rPr>
                        <a:t>Input</a:t>
                      </a:r>
                    </a:p>
                  </a:txBody>
                  <a:tcPr anchor="ctr"/>
                </a:tc>
                <a:tc>
                  <a:txBody>
                    <a:bodyPr/>
                    <a:lstStyle/>
                    <a:p>
                      <a:pPr algn="ctr"/>
                      <a:r>
                        <a:rPr lang="en-US" sz="2400">
                          <a:latin typeface="Times New Roman" panose="02020603050405020304" pitchFamily="18" charset="0"/>
                          <a:cs typeface="Times New Roman" panose="02020603050405020304" pitchFamily="18" charset="0"/>
                        </a:rPr>
                        <a:t>Output</a:t>
                      </a:r>
                    </a:p>
                  </a:txBody>
                  <a:tcPr anchor="ctr"/>
                </a:tc>
                <a:extLst>
                  <a:ext uri="{0D108BD9-81ED-4DB2-BD59-A6C34878D82A}">
                    <a16:rowId xmlns:a16="http://schemas.microsoft.com/office/drawing/2014/main" val="433188447"/>
                  </a:ext>
                </a:extLst>
              </a:tr>
              <a:tr h="582276">
                <a:tc>
                  <a:txBody>
                    <a:bodyPr/>
                    <a:lstStyle/>
                    <a:p>
                      <a:pPr algn="ctr"/>
                      <a:r>
                        <a:rPr lang="en-US" sz="2400">
                          <a:latin typeface="Times New Roman" panose="02020603050405020304" pitchFamily="18" charset="0"/>
                          <a:cs typeface="Times New Roman" panose="02020603050405020304" pitchFamily="18" charset="0"/>
                        </a:rPr>
                        <a:t>a = 35</a:t>
                      </a:r>
                    </a:p>
                    <a:p>
                      <a:pPr algn="ctr"/>
                      <a:r>
                        <a:rPr lang="en-US" sz="2400">
                          <a:latin typeface="Times New Roman" panose="02020603050405020304" pitchFamily="18" charset="0"/>
                          <a:cs typeface="Times New Roman" panose="02020603050405020304" pitchFamily="18" charset="0"/>
                        </a:rPr>
                        <a:t>b = 42</a:t>
                      </a:r>
                    </a:p>
                    <a:p>
                      <a:pPr algn="ctr"/>
                      <a:r>
                        <a:rPr lang="en-US" sz="2400">
                          <a:latin typeface="Times New Roman" panose="02020603050405020304" pitchFamily="18" charset="0"/>
                          <a:cs typeface="Times New Roman" panose="02020603050405020304" pitchFamily="18" charset="0"/>
                        </a:rPr>
                        <a:t>c = 39</a:t>
                      </a:r>
                    </a:p>
                  </a:txBody>
                  <a:tcPr anchor="ctr"/>
                </a:tc>
                <a:tc>
                  <a:txBody>
                    <a:bodyPr/>
                    <a:lstStyle/>
                    <a:p>
                      <a:pPr algn="just"/>
                      <a:r>
                        <a:rPr lang="en-US" sz="2400">
                          <a:latin typeface="Times New Roman" panose="02020603050405020304" pitchFamily="18" charset="0"/>
                          <a:cs typeface="Times New Roman" panose="02020603050405020304" pitchFamily="18" charset="0"/>
                        </a:rPr>
                        <a:t>Số bàn tối thiểu cần mua: 59</a:t>
                      </a:r>
                    </a:p>
                  </a:txBody>
                  <a:tcPr anchor="ctr"/>
                </a:tc>
                <a:extLst>
                  <a:ext uri="{0D108BD9-81ED-4DB2-BD59-A6C34878D82A}">
                    <a16:rowId xmlns:a16="http://schemas.microsoft.com/office/drawing/2014/main" val="4254230457"/>
                  </a:ext>
                </a:extLst>
              </a:tr>
            </a:tbl>
          </a:graphicData>
        </a:graphic>
      </p:graphicFrame>
    </p:spTree>
    <p:extLst>
      <p:ext uri="{BB962C8B-B14F-4D97-AF65-F5344CB8AC3E}">
        <p14:creationId xmlns:p14="http://schemas.microsoft.com/office/powerpoint/2010/main" val="242577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Effect transition="in" filter="fade">
                                      <p:cBhvr>
                                        <p:cTn id="14" dur="1000"/>
                                        <p:tgtEl>
                                          <p:spTgt spid="26">
                                            <p:txEl>
                                              <p:pRg st="1" end="1"/>
                                            </p:txEl>
                                          </p:spTgt>
                                        </p:tgtEl>
                                      </p:cBhvr>
                                    </p:animEffect>
                                    <p:anim calcmode="lin" valueType="num">
                                      <p:cBhvr>
                                        <p:cTn id="15"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fade">
                                      <p:cBhvr>
                                        <p:cTn id="21" dur="1000"/>
                                        <p:tgtEl>
                                          <p:spTgt spid="26">
                                            <p:txEl>
                                              <p:pRg st="2" end="2"/>
                                            </p:txEl>
                                          </p:spTgt>
                                        </p:tgtEl>
                                      </p:cBhvr>
                                    </p:animEffect>
                                    <p:anim calcmode="lin" valueType="num">
                                      <p:cBhvr>
                                        <p:cTn id="22"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1000"/>
                                        <p:tgtEl>
                                          <p:spTgt spid="26">
                                            <p:txEl>
                                              <p:pRg st="3" end="3"/>
                                            </p:txEl>
                                          </p:spTgt>
                                        </p:tgtEl>
                                      </p:cBhvr>
                                    </p:animEffect>
                                    <p:anim calcmode="lin" valueType="num">
                                      <p:cBhvr>
                                        <p:cTn id="29"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a:lstStyle/>
          <a:p>
            <a:fld id="{8C2E478F-E849-4A8C-AF1F-CBCC78A7CBFA}" type="slidenum">
              <a:rPr lang="en-US" smtClean="0">
                <a:latin typeface="Times New Roman" panose="02020603050405020304" pitchFamily="18" charset="0"/>
                <a:cs typeface="Times New Roman" panose="02020603050405020304" pitchFamily="18" charset="0"/>
              </a:rPr>
              <a:t>19</a:t>
            </a:fld>
            <a:endParaRPr lang="en-US" dirty="0">
              <a:latin typeface="Times New Roman" panose="02020603050405020304" pitchFamily="18" charset="0"/>
              <a:cs typeface="Times New Roman" panose="02020603050405020304" pitchFamily="18" charset="0"/>
            </a:endParaRPr>
          </a:p>
        </p:txBody>
      </p:sp>
      <p:sp>
        <p:nvSpPr>
          <p:cNvPr id="26" name="Content Placeholder 2">
            <a:extLst>
              <a:ext uri="{FF2B5EF4-FFF2-40B4-BE49-F238E27FC236}">
                <a16:creationId xmlns:a16="http://schemas.microsoft.com/office/drawing/2014/main" id="{1BB03768-7882-4BF1-8606-07A7946C32A3}"/>
              </a:ext>
            </a:extLst>
          </p:cNvPr>
          <p:cNvSpPr txBox="1">
            <a:spLocks noChangeArrowheads="1"/>
          </p:cNvSpPr>
          <p:nvPr/>
        </p:nvSpPr>
        <p:spPr>
          <a:xfrm>
            <a:off x="401782" y="1170491"/>
            <a:ext cx="11147487" cy="4517017"/>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altLang="en-US" sz="2800" b="1">
                <a:solidFill>
                  <a:srgbClr val="00B050"/>
                </a:solidFill>
                <a:latin typeface="Times New Roman" panose="02020603050405020304" pitchFamily="18" charset="0"/>
                <a:cs typeface="Times New Roman" panose="02020603050405020304" pitchFamily="18" charset="0"/>
              </a:rPr>
              <a:t>Bài 4</a:t>
            </a:r>
            <a:r>
              <a:rPr lang="en-US" altLang="en-US" sz="2800">
                <a:latin typeface="Times New Roman" panose="02020603050405020304" pitchFamily="18" charset="0"/>
                <a:cs typeface="Times New Roman" panose="02020603050405020304" pitchFamily="18" charset="0"/>
              </a:rPr>
              <a:t>: Trong các câu sau, những câu nào đúng?</a:t>
            </a:r>
          </a:p>
          <a:p>
            <a:pPr marL="457200" indent="-457200" algn="just">
              <a:lnSpc>
                <a:spcPct val="100000"/>
              </a:lnSpc>
              <a:spcBef>
                <a:spcPts val="600"/>
              </a:spcBef>
              <a:spcAft>
                <a:spcPts val="600"/>
              </a:spcAft>
              <a:buAutoNum type="arabicParenR"/>
            </a:pPr>
            <a:r>
              <a:rPr lang="en-US" altLang="en-US" sz="2800">
                <a:latin typeface="Times New Roman" panose="02020603050405020304" pitchFamily="18" charset="0"/>
                <a:cs typeface="Times New Roman" panose="02020603050405020304" pitchFamily="18" charset="0"/>
              </a:rPr>
              <a:t>Để tính toán, các ngôn ngữ lập trình bậc cao không phân biệt kiểu dữ liệu số nguyên và kiểu dữ liệu số thực</a:t>
            </a:r>
          </a:p>
          <a:p>
            <a:pPr marL="457200" indent="-457200" algn="just">
              <a:lnSpc>
                <a:spcPct val="100000"/>
              </a:lnSpc>
              <a:spcBef>
                <a:spcPts val="600"/>
              </a:spcBef>
              <a:spcAft>
                <a:spcPts val="600"/>
              </a:spcAft>
              <a:buAutoNum type="arabicParenR"/>
            </a:pPr>
            <a:r>
              <a:rPr lang="en-US" altLang="en-US" sz="2800">
                <a:latin typeface="Times New Roman" panose="02020603050405020304" pitchFamily="18" charset="0"/>
                <a:cs typeface="Times New Roman" panose="02020603050405020304" pitchFamily="18" charset="0"/>
              </a:rPr>
              <a:t>Trong Python, câu lệnh n = </a:t>
            </a:r>
            <a:r>
              <a:rPr lang="en-US" altLang="en-US" sz="2800">
                <a:solidFill>
                  <a:srgbClr val="7030A0"/>
                </a:solidFill>
                <a:latin typeface="Times New Roman" panose="02020603050405020304" pitchFamily="18" charset="0"/>
                <a:cs typeface="Times New Roman" panose="02020603050405020304" pitchFamily="18" charset="0"/>
              </a:rPr>
              <a:t>int</a:t>
            </a:r>
            <a:r>
              <a:rPr lang="en-US" altLang="en-US" sz="2800">
                <a:latin typeface="Times New Roman" panose="02020603050405020304" pitchFamily="18" charset="0"/>
                <a:cs typeface="Times New Roman" panose="02020603050405020304" pitchFamily="18" charset="0"/>
              </a:rPr>
              <a:t>(</a:t>
            </a:r>
            <a:r>
              <a:rPr lang="en-US" altLang="en-US" sz="2800">
                <a:solidFill>
                  <a:srgbClr val="7030A0"/>
                </a:solidFill>
                <a:latin typeface="Times New Roman" panose="02020603050405020304" pitchFamily="18" charset="0"/>
                <a:cs typeface="Times New Roman" panose="02020603050405020304" pitchFamily="18" charset="0"/>
              </a:rPr>
              <a:t>input</a:t>
            </a:r>
            <a:r>
              <a:rPr lang="en-US" altLang="en-US" sz="2800">
                <a:latin typeface="Times New Roman" panose="02020603050405020304" pitchFamily="18" charset="0"/>
                <a:cs typeface="Times New Roman" panose="02020603050405020304" pitchFamily="18" charset="0"/>
              </a:rPr>
              <a:t>(</a:t>
            </a:r>
            <a:r>
              <a:rPr lang="en-US" altLang="en-US" sz="2800">
                <a:solidFill>
                  <a:srgbClr val="00B050"/>
                </a:solidFill>
                <a:latin typeface="Times New Roman" panose="02020603050405020304" pitchFamily="18" charset="0"/>
                <a:cs typeface="Times New Roman" panose="02020603050405020304" pitchFamily="18" charset="0"/>
              </a:rPr>
              <a:t>“n = “</a:t>
            </a:r>
            <a:r>
              <a:rPr lang="en-US" altLang="en-US" sz="2800">
                <a:latin typeface="Times New Roman" panose="02020603050405020304" pitchFamily="18" charset="0"/>
                <a:cs typeface="Times New Roman" panose="02020603050405020304" pitchFamily="18" charset="0"/>
              </a:rPr>
              <a:t>)) cho nhập vào một số thực từ bàn phím</a:t>
            </a:r>
          </a:p>
          <a:p>
            <a:pPr marL="457200" indent="-457200" algn="just">
              <a:lnSpc>
                <a:spcPct val="100000"/>
              </a:lnSpc>
              <a:spcBef>
                <a:spcPts val="600"/>
              </a:spcBef>
              <a:spcAft>
                <a:spcPts val="600"/>
              </a:spcAft>
              <a:buAutoNum type="arabicParenR"/>
            </a:pPr>
            <a:r>
              <a:rPr lang="en-US" altLang="en-US" sz="2800">
                <a:latin typeface="Times New Roman" panose="02020603050405020304" pitchFamily="18" charset="0"/>
                <a:cs typeface="Times New Roman" panose="02020603050405020304" pitchFamily="18" charset="0"/>
              </a:rPr>
              <a:t>Trong Python mỗi câu lệnh </a:t>
            </a:r>
            <a:r>
              <a:rPr lang="en-US" altLang="en-US" sz="2800">
                <a:solidFill>
                  <a:srgbClr val="7030A0"/>
                </a:solidFill>
                <a:latin typeface="Times New Roman" panose="02020603050405020304" pitchFamily="18" charset="0"/>
                <a:cs typeface="Times New Roman" panose="02020603050405020304" pitchFamily="18" charset="0"/>
              </a:rPr>
              <a:t>print( ) </a:t>
            </a:r>
            <a:r>
              <a:rPr lang="en-US" altLang="en-US" sz="2800">
                <a:latin typeface="Times New Roman" panose="02020603050405020304" pitchFamily="18" charset="0"/>
                <a:cs typeface="Times New Roman" panose="02020603050405020304" pitchFamily="18" charset="0"/>
              </a:rPr>
              <a:t>chỉ đưa ra được giá trị của một biến</a:t>
            </a:r>
          </a:p>
          <a:p>
            <a:pPr marL="457200" indent="-457200" algn="just">
              <a:lnSpc>
                <a:spcPct val="100000"/>
              </a:lnSpc>
              <a:spcBef>
                <a:spcPts val="600"/>
              </a:spcBef>
              <a:spcAft>
                <a:spcPts val="600"/>
              </a:spcAft>
              <a:buAutoNum type="arabicParenR"/>
            </a:pPr>
            <a:r>
              <a:rPr lang="en-US" altLang="en-US" sz="2800">
                <a:latin typeface="Times New Roman" panose="02020603050405020304" pitchFamily="18" charset="0"/>
                <a:cs typeface="Times New Roman" panose="02020603050405020304" pitchFamily="18" charset="0"/>
              </a:rPr>
              <a:t>Trong Python, với câu lệnh </a:t>
            </a:r>
            <a:r>
              <a:rPr lang="en-US" altLang="en-US" sz="2800">
                <a:solidFill>
                  <a:srgbClr val="7030A0"/>
                </a:solidFill>
                <a:latin typeface="Times New Roman" panose="02020603050405020304" pitchFamily="18" charset="0"/>
                <a:cs typeface="Times New Roman" panose="02020603050405020304" pitchFamily="18" charset="0"/>
              </a:rPr>
              <a:t>input( ) </a:t>
            </a:r>
            <a:r>
              <a:rPr lang="en-US" altLang="en-US" sz="2800">
                <a:latin typeface="Times New Roman" panose="02020603050405020304" pitchFamily="18" charset="0"/>
                <a:cs typeface="Times New Roman" panose="02020603050405020304" pitchFamily="18" charset="0"/>
              </a:rPr>
              <a:t>có thể nhập dữ liệu cùng với thông báo hướng dẫn</a:t>
            </a:r>
          </a:p>
        </p:txBody>
      </p:sp>
      <p:sp>
        <p:nvSpPr>
          <p:cNvPr id="27" name="Title 1">
            <a:extLst>
              <a:ext uri="{FF2B5EF4-FFF2-40B4-BE49-F238E27FC236}">
                <a16:creationId xmlns:a16="http://schemas.microsoft.com/office/drawing/2014/main" id="{507BA9F9-FFF5-4127-9DE8-959C964F0B00}"/>
              </a:ext>
            </a:extLst>
          </p:cNvPr>
          <p:cNvSpPr>
            <a:spLocks noGrp="1"/>
          </p:cNvSpPr>
          <p:nvPr>
            <p:ph type="title"/>
          </p:nvPr>
        </p:nvSpPr>
        <p:spPr>
          <a:xfrm>
            <a:off x="519546" y="73743"/>
            <a:ext cx="10515600" cy="770948"/>
          </a:xfrm>
        </p:spPr>
        <p:txBody>
          <a:bodyPr/>
          <a:lstStyle/>
          <a:p>
            <a:pPr algn="ctr"/>
            <a:r>
              <a:rPr lang="en-US" b="1">
                <a:solidFill>
                  <a:srgbClr val="C00000"/>
                </a:solidFill>
                <a:latin typeface="Times New Roman" panose="02020603050405020304" pitchFamily="18" charset="0"/>
                <a:cs typeface="Times New Roman" panose="02020603050405020304" pitchFamily="18" charset="0"/>
              </a:rPr>
              <a:t>BÀI TẬP</a:t>
            </a:r>
          </a:p>
        </p:txBody>
      </p:sp>
      <p:sp>
        <p:nvSpPr>
          <p:cNvPr id="2" name="Oval 1">
            <a:extLst>
              <a:ext uri="{FF2B5EF4-FFF2-40B4-BE49-F238E27FC236}">
                <a16:creationId xmlns:a16="http://schemas.microsoft.com/office/drawing/2014/main" id="{2C1546EA-1580-4FF0-BB2B-D6731AEB86C5}"/>
              </a:ext>
            </a:extLst>
          </p:cNvPr>
          <p:cNvSpPr/>
          <p:nvPr/>
        </p:nvSpPr>
        <p:spPr>
          <a:xfrm>
            <a:off x="324076" y="4308764"/>
            <a:ext cx="637309" cy="637309"/>
          </a:xfrm>
          <a:prstGeom prst="ellipse">
            <a:avLst/>
          </a:prstGeom>
          <a:noFill/>
          <a:ln w="28575">
            <a:solidFill>
              <a:srgbClr val="A53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829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Effect transition="in" filter="fade">
                                      <p:cBhvr>
                                        <p:cTn id="14" dur="1000"/>
                                        <p:tgtEl>
                                          <p:spTgt spid="26">
                                            <p:txEl>
                                              <p:pRg st="1" end="1"/>
                                            </p:txEl>
                                          </p:spTgt>
                                        </p:tgtEl>
                                      </p:cBhvr>
                                    </p:animEffect>
                                    <p:anim calcmode="lin" valueType="num">
                                      <p:cBhvr>
                                        <p:cTn id="15"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fade">
                                      <p:cBhvr>
                                        <p:cTn id="21" dur="1000"/>
                                        <p:tgtEl>
                                          <p:spTgt spid="26">
                                            <p:txEl>
                                              <p:pRg st="2" end="2"/>
                                            </p:txEl>
                                          </p:spTgt>
                                        </p:tgtEl>
                                      </p:cBhvr>
                                    </p:animEffect>
                                    <p:anim calcmode="lin" valueType="num">
                                      <p:cBhvr>
                                        <p:cTn id="22"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1000"/>
                                        <p:tgtEl>
                                          <p:spTgt spid="26">
                                            <p:txEl>
                                              <p:pRg st="3" end="3"/>
                                            </p:txEl>
                                          </p:spTgt>
                                        </p:tgtEl>
                                      </p:cBhvr>
                                    </p:animEffect>
                                    <p:anim calcmode="lin" valueType="num">
                                      <p:cBhvr>
                                        <p:cTn id="29"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xEl>
                                              <p:pRg st="4" end="4"/>
                                            </p:txEl>
                                          </p:spTgt>
                                        </p:tgtEl>
                                        <p:attrNameLst>
                                          <p:attrName>style.visibility</p:attrName>
                                        </p:attrNameLst>
                                      </p:cBhvr>
                                      <p:to>
                                        <p:strVal val="visible"/>
                                      </p:to>
                                    </p:set>
                                    <p:animEffect transition="in" filter="fade">
                                      <p:cBhvr>
                                        <p:cTn id="35" dur="1000"/>
                                        <p:tgtEl>
                                          <p:spTgt spid="26">
                                            <p:txEl>
                                              <p:pRg st="4" end="4"/>
                                            </p:txEl>
                                          </p:spTgt>
                                        </p:tgtEl>
                                      </p:cBhvr>
                                    </p:animEffect>
                                    <p:anim calcmode="lin" valueType="num">
                                      <p:cBhvr>
                                        <p:cTn id="36" dur="1000" fill="hold"/>
                                        <p:tgtEl>
                                          <p:spTgt spid="2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Word&#10;&#10;Description automatically generated">
            <a:extLst>
              <a:ext uri="{FF2B5EF4-FFF2-40B4-BE49-F238E27FC236}">
                <a16:creationId xmlns:a16="http://schemas.microsoft.com/office/drawing/2014/main" id="{452131AA-2900-4CCF-A9DF-8E093181BAF1}"/>
              </a:ext>
            </a:extLst>
          </p:cNvPr>
          <p:cNvPicPr>
            <a:picLocks noChangeAspect="1"/>
          </p:cNvPicPr>
          <p:nvPr/>
        </p:nvPicPr>
        <p:blipFill rotWithShape="1">
          <a:blip r:embed="rId2"/>
          <a:srcRect l="57411" t="47836" r="1759" b="37044"/>
          <a:stretch/>
        </p:blipFill>
        <p:spPr bwMode="auto">
          <a:xfrm>
            <a:off x="233961" y="1348331"/>
            <a:ext cx="11724078" cy="28840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8507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CC0FF-1981-49A2-8DFE-C8A9C70941FA}"/>
              </a:ext>
            </a:extLst>
          </p:cNvPr>
          <p:cNvSpPr>
            <a:spLocks noGrp="1"/>
          </p:cNvSpPr>
          <p:nvPr>
            <p:ph type="title"/>
          </p:nvPr>
        </p:nvSpPr>
        <p:spPr>
          <a:xfrm>
            <a:off x="547255" y="295563"/>
            <a:ext cx="10515600" cy="770948"/>
          </a:xfrm>
        </p:spPr>
        <p:txBody>
          <a:bodyPr/>
          <a:lstStyle/>
          <a:p>
            <a:pPr algn="ctr"/>
            <a:r>
              <a:rPr lang="en-US" b="1"/>
              <a:t>BÀI TẬP</a:t>
            </a:r>
          </a:p>
        </p:txBody>
      </p:sp>
      <p:sp>
        <p:nvSpPr>
          <p:cNvPr id="3" name="Content Placeholder 2">
            <a:extLst>
              <a:ext uri="{FF2B5EF4-FFF2-40B4-BE49-F238E27FC236}">
                <a16:creationId xmlns:a16="http://schemas.microsoft.com/office/drawing/2014/main" id="{926D9C8B-FA34-4122-B291-15C7E3657EE9}"/>
              </a:ext>
            </a:extLst>
          </p:cNvPr>
          <p:cNvSpPr>
            <a:spLocks noGrp="1"/>
          </p:cNvSpPr>
          <p:nvPr>
            <p:ph idx="1"/>
          </p:nvPr>
        </p:nvSpPr>
        <p:spPr>
          <a:xfrm>
            <a:off x="547255" y="1412874"/>
            <a:ext cx="11284527" cy="4886325"/>
          </a:xfrm>
        </p:spPr>
        <p:txBody>
          <a:bodyPr>
            <a:noAutofit/>
          </a:bodyPr>
          <a:lstStyle/>
          <a:p>
            <a:pPr marL="0" indent="0" algn="just">
              <a:lnSpc>
                <a:spcPct val="100000"/>
              </a:lnSpc>
              <a:spcBef>
                <a:spcPts val="600"/>
              </a:spcBef>
              <a:spcAft>
                <a:spcPts val="600"/>
              </a:spcAft>
              <a:buNone/>
            </a:pPr>
            <a:r>
              <a:rPr lang="en-US" sz="2800" b="1"/>
              <a:t>Bài 1: </a:t>
            </a:r>
            <a:r>
              <a:rPr lang="en-US" sz="2800"/>
              <a:t>Nhập vào độ dài hai cạnh hình chữ nhật từ bàn phím rồi tính chu vi và diện tích của hình chữ nhật đó</a:t>
            </a:r>
          </a:p>
          <a:p>
            <a:pPr marL="0" indent="0" algn="just">
              <a:lnSpc>
                <a:spcPct val="100000"/>
              </a:lnSpc>
              <a:spcBef>
                <a:spcPts val="600"/>
              </a:spcBef>
              <a:spcAft>
                <a:spcPts val="600"/>
              </a:spcAft>
              <a:buNone/>
            </a:pPr>
            <a:r>
              <a:rPr lang="en-US" sz="2800" b="1"/>
              <a:t>Bài 2: </a:t>
            </a:r>
            <a:r>
              <a:rPr lang="en-US" sz="2800"/>
              <a:t>Viết chương trình nhập vào 1 số nguyên x, hãy tính và đưa ra màn hình giá trị của hàm f(x) = x</a:t>
            </a:r>
            <a:r>
              <a:rPr lang="en-US" sz="2800" baseline="30000"/>
              <a:t>10 </a:t>
            </a:r>
            <a:r>
              <a:rPr lang="en-US" sz="2800"/>
              <a:t>+ x</a:t>
            </a:r>
            <a:r>
              <a:rPr lang="en-US" sz="2800" baseline="30000"/>
              <a:t>5</a:t>
            </a:r>
            <a:r>
              <a:rPr lang="en-US" sz="2800"/>
              <a:t> + 1</a:t>
            </a:r>
          </a:p>
          <a:p>
            <a:pPr marL="0" indent="0" algn="just">
              <a:lnSpc>
                <a:spcPct val="100000"/>
              </a:lnSpc>
              <a:spcBef>
                <a:spcPts val="600"/>
              </a:spcBef>
              <a:spcAft>
                <a:spcPts val="600"/>
              </a:spcAft>
              <a:buNone/>
            </a:pPr>
            <a:r>
              <a:rPr lang="en-US" sz="2800" b="1"/>
              <a:t>Bài 3: </a:t>
            </a:r>
            <a:r>
              <a:rPr lang="en-US" sz="2800"/>
              <a:t>Viết chương trình nhập vào từ bàn phím một số thực a, b. Hãy tính và đưa ra màn hình giá trị tổng a</a:t>
            </a:r>
            <a:r>
              <a:rPr lang="en-US" sz="2800" baseline="30000"/>
              <a:t>3</a:t>
            </a:r>
            <a:r>
              <a:rPr lang="en-US" sz="2800"/>
              <a:t> + b</a:t>
            </a:r>
            <a:r>
              <a:rPr lang="en-US" sz="2800" baseline="30000"/>
              <a:t>3</a:t>
            </a:r>
            <a:r>
              <a:rPr lang="en-US" sz="2800"/>
              <a:t> + ab</a:t>
            </a:r>
          </a:p>
        </p:txBody>
      </p:sp>
    </p:spTree>
    <p:extLst>
      <p:ext uri="{BB962C8B-B14F-4D97-AF65-F5344CB8AC3E}">
        <p14:creationId xmlns:p14="http://schemas.microsoft.com/office/powerpoint/2010/main" val="211658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A2EC5-801F-40C3-A733-45A29EDD3BCC}"/>
              </a:ext>
            </a:extLst>
          </p:cNvPr>
          <p:cNvSpPr>
            <a:spLocks noGrp="1"/>
          </p:cNvSpPr>
          <p:nvPr>
            <p:ph type="title"/>
          </p:nvPr>
        </p:nvSpPr>
        <p:spPr/>
        <p:txBody>
          <a:bodyPr/>
          <a:lstStyle/>
          <a:p>
            <a:r>
              <a:rPr lang="en-US"/>
              <a:t>Đáp án bài 1</a:t>
            </a:r>
          </a:p>
        </p:txBody>
      </p:sp>
      <p:pic>
        <p:nvPicPr>
          <p:cNvPr id="5" name="Picture 4">
            <a:extLst>
              <a:ext uri="{FF2B5EF4-FFF2-40B4-BE49-F238E27FC236}">
                <a16:creationId xmlns:a16="http://schemas.microsoft.com/office/drawing/2014/main" id="{56318A6C-BB8C-4895-ABD9-F7CD254EF56A}"/>
              </a:ext>
            </a:extLst>
          </p:cNvPr>
          <p:cNvPicPr>
            <a:picLocks noChangeAspect="1"/>
          </p:cNvPicPr>
          <p:nvPr/>
        </p:nvPicPr>
        <p:blipFill rotWithShape="1">
          <a:blip r:embed="rId2"/>
          <a:srcRect l="4791" t="27396" r="71875" b="53265"/>
          <a:stretch/>
        </p:blipFill>
        <p:spPr>
          <a:xfrm>
            <a:off x="2237509" y="1802560"/>
            <a:ext cx="7716982" cy="3595805"/>
          </a:xfrm>
          <a:prstGeom prst="rect">
            <a:avLst/>
          </a:prstGeom>
        </p:spPr>
      </p:pic>
    </p:spTree>
    <p:extLst>
      <p:ext uri="{BB962C8B-B14F-4D97-AF65-F5344CB8AC3E}">
        <p14:creationId xmlns:p14="http://schemas.microsoft.com/office/powerpoint/2010/main" val="1185782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7BB8-CE8D-4E9E-B0C5-F4EC733C4EC8}"/>
              </a:ext>
            </a:extLst>
          </p:cNvPr>
          <p:cNvSpPr>
            <a:spLocks noGrp="1"/>
          </p:cNvSpPr>
          <p:nvPr>
            <p:ph type="title"/>
          </p:nvPr>
        </p:nvSpPr>
        <p:spPr/>
        <p:txBody>
          <a:bodyPr/>
          <a:lstStyle/>
          <a:p>
            <a:r>
              <a:rPr lang="en-US"/>
              <a:t>Đáp án bài 2</a:t>
            </a:r>
          </a:p>
        </p:txBody>
      </p:sp>
      <p:pic>
        <p:nvPicPr>
          <p:cNvPr id="5" name="Picture 4">
            <a:extLst>
              <a:ext uri="{FF2B5EF4-FFF2-40B4-BE49-F238E27FC236}">
                <a16:creationId xmlns:a16="http://schemas.microsoft.com/office/drawing/2014/main" id="{8E33C8F3-B0A4-4A27-8BB1-ED7DDB2207AA}"/>
              </a:ext>
            </a:extLst>
          </p:cNvPr>
          <p:cNvPicPr>
            <a:picLocks noChangeAspect="1"/>
          </p:cNvPicPr>
          <p:nvPr/>
        </p:nvPicPr>
        <p:blipFill rotWithShape="1">
          <a:blip r:embed="rId2"/>
          <a:srcRect l="5001" t="27767" r="71874" b="59635"/>
          <a:stretch/>
        </p:blipFill>
        <p:spPr>
          <a:xfrm>
            <a:off x="1939637" y="2036868"/>
            <a:ext cx="9089803" cy="2784264"/>
          </a:xfrm>
          <a:prstGeom prst="rect">
            <a:avLst/>
          </a:prstGeom>
        </p:spPr>
      </p:pic>
    </p:spTree>
    <p:extLst>
      <p:ext uri="{BB962C8B-B14F-4D97-AF65-F5344CB8AC3E}">
        <p14:creationId xmlns:p14="http://schemas.microsoft.com/office/powerpoint/2010/main" val="3511020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B0445-1AAC-4C1A-831E-4D1B04D7BAF3}"/>
              </a:ext>
            </a:extLst>
          </p:cNvPr>
          <p:cNvSpPr>
            <a:spLocks noGrp="1"/>
          </p:cNvSpPr>
          <p:nvPr>
            <p:ph type="title"/>
          </p:nvPr>
        </p:nvSpPr>
        <p:spPr/>
        <p:txBody>
          <a:bodyPr/>
          <a:lstStyle/>
          <a:p>
            <a:r>
              <a:rPr lang="en-US"/>
              <a:t>Đáp án bài 3</a:t>
            </a:r>
          </a:p>
        </p:txBody>
      </p:sp>
      <p:pic>
        <p:nvPicPr>
          <p:cNvPr id="5" name="Picture 4">
            <a:extLst>
              <a:ext uri="{FF2B5EF4-FFF2-40B4-BE49-F238E27FC236}">
                <a16:creationId xmlns:a16="http://schemas.microsoft.com/office/drawing/2014/main" id="{AE9FEB71-AC6B-4F04-B94A-F3EC97390D34}"/>
              </a:ext>
            </a:extLst>
          </p:cNvPr>
          <p:cNvPicPr>
            <a:picLocks noChangeAspect="1"/>
          </p:cNvPicPr>
          <p:nvPr/>
        </p:nvPicPr>
        <p:blipFill rotWithShape="1">
          <a:blip r:embed="rId2"/>
          <a:srcRect l="4583" t="28508" r="73333" b="56670"/>
          <a:stretch/>
        </p:blipFill>
        <p:spPr>
          <a:xfrm>
            <a:off x="2225675" y="2106613"/>
            <a:ext cx="7740650" cy="2921000"/>
          </a:xfrm>
          <a:prstGeom prst="rect">
            <a:avLst/>
          </a:prstGeom>
        </p:spPr>
      </p:pic>
    </p:spTree>
    <p:extLst>
      <p:ext uri="{BB962C8B-B14F-4D97-AF65-F5344CB8AC3E}">
        <p14:creationId xmlns:p14="http://schemas.microsoft.com/office/powerpoint/2010/main" val="866823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6368E0-68FF-4708-AB76-F3DD7F4C6FD0}"/>
                  </a:ext>
                </a:extLst>
              </p:cNvPr>
              <p:cNvSpPr>
                <a:spLocks noGrp="1"/>
              </p:cNvSpPr>
              <p:nvPr>
                <p:ph idx="1"/>
              </p:nvPr>
            </p:nvSpPr>
            <p:spPr>
              <a:xfrm>
                <a:off x="613063" y="1438420"/>
                <a:ext cx="10965873" cy="3632344"/>
              </a:xfrm>
            </p:spPr>
            <p:txBody>
              <a:bodyPr>
                <a:noAutofit/>
              </a:bodyPr>
              <a:lstStyle/>
              <a:p>
                <a:pPr marL="0" indent="0" algn="just">
                  <a:lnSpc>
                    <a:spcPct val="100000"/>
                  </a:lnSpc>
                  <a:spcBef>
                    <a:spcPts val="600"/>
                  </a:spcBef>
                  <a:spcAft>
                    <a:spcPts val="600"/>
                  </a:spcAft>
                  <a:buNone/>
                </a:pPr>
                <a:r>
                  <a:rPr lang="en-US" sz="2800" b="1"/>
                  <a:t>Bài 4: </a:t>
                </a:r>
                <a:r>
                  <a:rPr lang="en-US" sz="2800"/>
                  <a:t>Viết chương trình tính và đưa ra màn hình vận tốc v khi chạm đất của một vật rơi từ độ cao h, biết rằng v =</a:t>
                </a:r>
                <a14:m>
                  <m:oMath xmlns:m="http://schemas.openxmlformats.org/officeDocument/2006/math">
                    <m:rad>
                      <m:radPr>
                        <m:degHide m:val="on"/>
                        <m:ctrlPr>
                          <a:rPr lang="en-US" sz="2800" b="0" i="1" smtClean="0">
                            <a:latin typeface="Cambria Math" panose="02040503050406030204" pitchFamily="18" charset="0"/>
                            <a:ea typeface="Cambria Math" panose="02040503050406030204" pitchFamily="18" charset="0"/>
                          </a:rPr>
                        </m:ctrlPr>
                      </m:radPr>
                      <m:deg/>
                      <m:e>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𝑔h</m:t>
                        </m:r>
                      </m:e>
                    </m:rad>
                  </m:oMath>
                </a14:m>
                <a:r>
                  <a:rPr lang="en-US" sz="2800"/>
                  <a:t>, trong đó g là gia tốc rơi tự do và g = 9.8m/s</a:t>
                </a:r>
                <a:r>
                  <a:rPr lang="en-US" sz="2800" baseline="30000"/>
                  <a:t>2</a:t>
                </a:r>
                <a:r>
                  <a:rPr lang="en-US" sz="2800"/>
                  <a:t>. Độ cao h tính theo đơn vị m được nhập từ bàn phím</a:t>
                </a:r>
              </a:p>
              <a:p>
                <a:pPr marL="0" indent="0" algn="just">
                  <a:lnSpc>
                    <a:spcPct val="100000"/>
                  </a:lnSpc>
                  <a:spcBef>
                    <a:spcPts val="600"/>
                  </a:spcBef>
                  <a:spcAft>
                    <a:spcPts val="600"/>
                  </a:spcAft>
                  <a:buNone/>
                </a:pPr>
                <a:r>
                  <a:rPr lang="en-US" sz="2800" b="1"/>
                  <a:t>Bài 5: </a:t>
                </a:r>
                <a:r>
                  <a:rPr lang="en-US" sz="2800"/>
                  <a:t>Viết chương trình nhập từ bàn phím 2 số nguyên x, y là tọa độ điểm A. Tính và đưa ra khoảng cách từ gốc tọa độ đến điểm A</a:t>
                </a:r>
              </a:p>
              <a:p>
                <a:pPr marL="0" indent="0" algn="just">
                  <a:lnSpc>
                    <a:spcPct val="100000"/>
                  </a:lnSpc>
                  <a:spcBef>
                    <a:spcPts val="600"/>
                  </a:spcBef>
                  <a:spcAft>
                    <a:spcPts val="600"/>
                  </a:spcAft>
                  <a:buNone/>
                </a:pPr>
                <a:r>
                  <a:rPr lang="en-US" sz="2800" b="1"/>
                  <a:t>Bài 6: </a:t>
                </a:r>
                <a:r>
                  <a:rPr lang="en-US" sz="2800"/>
                  <a:t>Viết chương trình nhập từ bàn phím 3 số thực a, b, c là độ dài ba cạnh của 1 tam giác. Hãy tính và đưa ra màn hình diện tích của tam giác đó</a:t>
                </a:r>
              </a:p>
            </p:txBody>
          </p:sp>
        </mc:Choice>
        <mc:Fallback xmlns="">
          <p:sp>
            <p:nvSpPr>
              <p:cNvPr id="3" name="Content Placeholder 2">
                <a:extLst>
                  <a:ext uri="{FF2B5EF4-FFF2-40B4-BE49-F238E27FC236}">
                    <a16:creationId xmlns:a16="http://schemas.microsoft.com/office/drawing/2014/main" id="{9B6368E0-68FF-4708-AB76-F3DD7F4C6FD0}"/>
                  </a:ext>
                </a:extLst>
              </p:cNvPr>
              <p:cNvSpPr>
                <a:spLocks noGrp="1" noRot="1" noChangeAspect="1" noMove="1" noResize="1" noEditPoints="1" noAdjustHandles="1" noChangeArrowheads="1" noChangeShapeType="1" noTextEdit="1"/>
              </p:cNvSpPr>
              <p:nvPr>
                <p:ph idx="1"/>
              </p:nvPr>
            </p:nvSpPr>
            <p:spPr>
              <a:xfrm>
                <a:off x="613063" y="1438420"/>
                <a:ext cx="10965873" cy="3632344"/>
              </a:xfrm>
              <a:blipFill>
                <a:blip r:embed="rId2"/>
                <a:stretch>
                  <a:fillRect l="-1168" t="-1846" r="-1168" b="-336"/>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F2ED0E6F-BEBD-436A-9E34-395DD00D910D}"/>
              </a:ext>
            </a:extLst>
          </p:cNvPr>
          <p:cNvSpPr txBox="1">
            <a:spLocks/>
          </p:cNvSpPr>
          <p:nvPr/>
        </p:nvSpPr>
        <p:spPr>
          <a:xfrm>
            <a:off x="547255" y="295563"/>
            <a:ext cx="10515600" cy="770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C00000"/>
                </a:solidFill>
                <a:latin typeface="Times New Roman" panose="02020603050405020304" pitchFamily="18" charset="0"/>
                <a:ea typeface="+mj-ea"/>
                <a:cs typeface="Times New Roman" panose="02020603050405020304" pitchFamily="18" charset="0"/>
              </a:defRPr>
            </a:lvl1pPr>
          </a:lstStyle>
          <a:p>
            <a:pPr algn="ctr"/>
            <a:r>
              <a:rPr lang="en-US"/>
              <a:t>BÀI TẬP</a:t>
            </a:r>
          </a:p>
        </p:txBody>
      </p:sp>
    </p:spTree>
    <p:extLst>
      <p:ext uri="{BB962C8B-B14F-4D97-AF65-F5344CB8AC3E}">
        <p14:creationId xmlns:p14="http://schemas.microsoft.com/office/powerpoint/2010/main" val="92387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0A52C-07E2-449B-8A9E-C6CCC165B88B}"/>
              </a:ext>
            </a:extLst>
          </p:cNvPr>
          <p:cNvSpPr>
            <a:spLocks noGrp="1"/>
          </p:cNvSpPr>
          <p:nvPr>
            <p:ph type="title"/>
          </p:nvPr>
        </p:nvSpPr>
        <p:spPr/>
        <p:txBody>
          <a:bodyPr/>
          <a:lstStyle/>
          <a:p>
            <a:r>
              <a:rPr lang="en-US"/>
              <a:t>Đáp án bài 4</a:t>
            </a:r>
          </a:p>
        </p:txBody>
      </p:sp>
      <p:pic>
        <p:nvPicPr>
          <p:cNvPr id="5" name="Picture 4">
            <a:extLst>
              <a:ext uri="{FF2B5EF4-FFF2-40B4-BE49-F238E27FC236}">
                <a16:creationId xmlns:a16="http://schemas.microsoft.com/office/drawing/2014/main" id="{BF1B67D2-81C5-4EAD-A25C-E5CEB4CDD236}"/>
              </a:ext>
            </a:extLst>
          </p:cNvPr>
          <p:cNvPicPr>
            <a:picLocks noChangeAspect="1"/>
          </p:cNvPicPr>
          <p:nvPr/>
        </p:nvPicPr>
        <p:blipFill rotWithShape="1">
          <a:blip r:embed="rId2"/>
          <a:srcRect t="36660" r="75417" b="47406"/>
          <a:stretch/>
        </p:blipFill>
        <p:spPr>
          <a:xfrm>
            <a:off x="2245516" y="2218296"/>
            <a:ext cx="7700967" cy="2806285"/>
          </a:xfrm>
          <a:prstGeom prst="rect">
            <a:avLst/>
          </a:prstGeom>
        </p:spPr>
      </p:pic>
    </p:spTree>
    <p:extLst>
      <p:ext uri="{BB962C8B-B14F-4D97-AF65-F5344CB8AC3E}">
        <p14:creationId xmlns:p14="http://schemas.microsoft.com/office/powerpoint/2010/main" val="3533632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CA1F8-0F69-4C82-95F8-27AF86FD0E96}"/>
              </a:ext>
            </a:extLst>
          </p:cNvPr>
          <p:cNvSpPr>
            <a:spLocks noGrp="1"/>
          </p:cNvSpPr>
          <p:nvPr>
            <p:ph type="title"/>
          </p:nvPr>
        </p:nvSpPr>
        <p:spPr/>
        <p:txBody>
          <a:bodyPr/>
          <a:lstStyle/>
          <a:p>
            <a:r>
              <a:rPr lang="en-US"/>
              <a:t>Đáp án bài 5</a:t>
            </a:r>
          </a:p>
        </p:txBody>
      </p:sp>
      <p:pic>
        <p:nvPicPr>
          <p:cNvPr id="5" name="Picture 4">
            <a:extLst>
              <a:ext uri="{FF2B5EF4-FFF2-40B4-BE49-F238E27FC236}">
                <a16:creationId xmlns:a16="http://schemas.microsoft.com/office/drawing/2014/main" id="{6B8ECBC0-1C53-4658-9FE8-AB53FE4D502A}"/>
              </a:ext>
            </a:extLst>
          </p:cNvPr>
          <p:cNvPicPr>
            <a:picLocks noChangeAspect="1"/>
          </p:cNvPicPr>
          <p:nvPr/>
        </p:nvPicPr>
        <p:blipFill rotWithShape="1">
          <a:blip r:embed="rId2"/>
          <a:srcRect t="36289" r="66458" b="47407"/>
          <a:stretch/>
        </p:blipFill>
        <p:spPr>
          <a:xfrm>
            <a:off x="2053123" y="2322513"/>
            <a:ext cx="8390318" cy="2793999"/>
          </a:xfrm>
          <a:prstGeom prst="rect">
            <a:avLst/>
          </a:prstGeom>
        </p:spPr>
      </p:pic>
    </p:spTree>
    <p:extLst>
      <p:ext uri="{BB962C8B-B14F-4D97-AF65-F5344CB8AC3E}">
        <p14:creationId xmlns:p14="http://schemas.microsoft.com/office/powerpoint/2010/main" val="2376396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DEEA-EB8A-42DF-B375-D2C6DC048FE5}"/>
              </a:ext>
            </a:extLst>
          </p:cNvPr>
          <p:cNvSpPr>
            <a:spLocks noGrp="1"/>
          </p:cNvSpPr>
          <p:nvPr>
            <p:ph type="title"/>
          </p:nvPr>
        </p:nvSpPr>
        <p:spPr/>
        <p:txBody>
          <a:bodyPr/>
          <a:lstStyle/>
          <a:p>
            <a:r>
              <a:rPr lang="en-US"/>
              <a:t>Đáp án bài 6</a:t>
            </a:r>
          </a:p>
        </p:txBody>
      </p:sp>
      <p:pic>
        <p:nvPicPr>
          <p:cNvPr id="5" name="Picture 4">
            <a:extLst>
              <a:ext uri="{FF2B5EF4-FFF2-40B4-BE49-F238E27FC236}">
                <a16:creationId xmlns:a16="http://schemas.microsoft.com/office/drawing/2014/main" id="{67F79BD7-CF8C-49F1-9A55-D33CB8C94210}"/>
              </a:ext>
            </a:extLst>
          </p:cNvPr>
          <p:cNvPicPr>
            <a:picLocks noChangeAspect="1"/>
          </p:cNvPicPr>
          <p:nvPr/>
        </p:nvPicPr>
        <p:blipFill rotWithShape="1">
          <a:blip r:embed="rId2"/>
          <a:srcRect t="36289" r="75000" b="44373"/>
          <a:stretch/>
        </p:blipFill>
        <p:spPr>
          <a:xfrm>
            <a:off x="2351809" y="1989988"/>
            <a:ext cx="7488382" cy="3146538"/>
          </a:xfrm>
          <a:prstGeom prst="rect">
            <a:avLst/>
          </a:prstGeom>
        </p:spPr>
      </p:pic>
    </p:spTree>
    <p:extLst>
      <p:ext uri="{BB962C8B-B14F-4D97-AF65-F5344CB8AC3E}">
        <p14:creationId xmlns:p14="http://schemas.microsoft.com/office/powerpoint/2010/main" val="1387540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Placeholder 7" descr="abstract image">
            <a:extLst>
              <a:ext uri="{FF2B5EF4-FFF2-40B4-BE49-F238E27FC236}">
                <a16:creationId xmlns:a16="http://schemas.microsoft.com/office/drawing/2014/main" id="{D5C5EA1B-F06D-4AD1-B526-89C2DF772232}"/>
              </a:ext>
            </a:extLst>
          </p:cNvPr>
          <p:cNvPicPr>
            <a:picLocks noChangeAspect="1"/>
          </p:cNvPicPr>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l="22717" r="45642"/>
          <a:stretch/>
        </p:blipFill>
        <p:spPr>
          <a:xfrm rot="16200000">
            <a:off x="2667001" y="-2666999"/>
            <a:ext cx="6858000" cy="12192000"/>
          </a:xfrm>
          <a:prstGeom prst="rect">
            <a:avLst/>
          </a:prstGeom>
          <a:noFill/>
        </p:spPr>
      </p:pic>
      <p:sp>
        <p:nvSpPr>
          <p:cNvPr id="6" name="Title 5">
            <a:extLst>
              <a:ext uri="{FF2B5EF4-FFF2-40B4-BE49-F238E27FC236}">
                <a16:creationId xmlns:a16="http://schemas.microsoft.com/office/drawing/2014/main" id="{4F7706BE-EF2E-459C-8778-01DDD354C634}"/>
              </a:ext>
            </a:extLst>
          </p:cNvPr>
          <p:cNvSpPr>
            <a:spLocks noGrp="1"/>
          </p:cNvSpPr>
          <p:nvPr>
            <p:ph type="title" idx="4294967295"/>
          </p:nvPr>
        </p:nvSpPr>
        <p:spPr>
          <a:xfrm>
            <a:off x="702365" y="1660810"/>
            <a:ext cx="10787270" cy="830649"/>
          </a:xfrm>
        </p:spPr>
        <p:txBody>
          <a:bodyPr>
            <a:normAutofit/>
          </a:bodyPr>
          <a:lstStyle/>
          <a:p>
            <a:r>
              <a:rPr lang="en-US" sz="4000" spc="300" dirty="0"/>
              <a:t>THANK YOU</a:t>
            </a:r>
          </a:p>
        </p:txBody>
      </p:sp>
      <p:pic>
        <p:nvPicPr>
          <p:cNvPr id="24" name="Online Image Placeholder 23" descr="User">
            <a:extLst>
              <a:ext uri="{FF2B5EF4-FFF2-40B4-BE49-F238E27FC236}">
                <a16:creationId xmlns:a16="http://schemas.microsoft.com/office/drawing/2014/main" id="{E896B487-8C07-495F-95BF-B8F4960E1E8D}"/>
              </a:ext>
            </a:extLst>
          </p:cNvPr>
          <p:cNvPicPr>
            <a:picLocks noGrp="1" noChangeAspect="1"/>
          </p:cNvPicPr>
          <p:nvPr>
            <p:ph type="clipArt" sz="quarter" idx="19"/>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p:pic>
      <p:pic>
        <p:nvPicPr>
          <p:cNvPr id="12" name="Online Image Placeholder 11" descr="Smart Phone">
            <a:extLst>
              <a:ext uri="{FF2B5EF4-FFF2-40B4-BE49-F238E27FC236}">
                <a16:creationId xmlns:a16="http://schemas.microsoft.com/office/drawing/2014/main" id="{4E709B75-16EA-4581-AED9-567DEF45A6B2}"/>
              </a:ext>
            </a:extLst>
          </p:cNvPr>
          <p:cNvPicPr>
            <a:picLocks noGrp="1" noChangeAspect="1"/>
          </p:cNvPicPr>
          <p:nvPr>
            <p:ph type="clipArt" sz="quarter" idx="20"/>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730873" y="3118670"/>
            <a:ext cx="730250" cy="730250"/>
          </a:xfrm>
        </p:spPr>
      </p:pic>
      <p:pic>
        <p:nvPicPr>
          <p:cNvPr id="28" name="Online Image Placeholder 27" descr="Envelope">
            <a:extLst>
              <a:ext uri="{FF2B5EF4-FFF2-40B4-BE49-F238E27FC236}">
                <a16:creationId xmlns:a16="http://schemas.microsoft.com/office/drawing/2014/main" id="{D4D09222-33EB-4F99-9A89-51E2E1E97584}"/>
              </a:ext>
            </a:extLst>
          </p:cNvPr>
          <p:cNvPicPr>
            <a:picLocks noGrp="1" noChangeAspect="1"/>
          </p:cNvPicPr>
          <p:nvPr>
            <p:ph type="clipArt" sz="quarter" idx="21"/>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p:pic>
      <p:sp>
        <p:nvSpPr>
          <p:cNvPr id="8" name="Text Placeholder 7">
            <a:extLst>
              <a:ext uri="{FF2B5EF4-FFF2-40B4-BE49-F238E27FC236}">
                <a16:creationId xmlns:a16="http://schemas.microsoft.com/office/drawing/2014/main" id="{0B070B25-2BBC-49AC-9CFA-1CD7195DF2D6}"/>
              </a:ext>
            </a:extLst>
          </p:cNvPr>
          <p:cNvSpPr>
            <a:spLocks noGrp="1"/>
          </p:cNvSpPr>
          <p:nvPr>
            <p:ph type="body" sz="quarter" idx="16"/>
          </p:nvPr>
        </p:nvSpPr>
        <p:spPr/>
        <p:txBody>
          <a:bodyPr/>
          <a:lstStyle/>
          <a:p>
            <a:r>
              <a:rPr lang="en-US" dirty="0"/>
              <a:t>VICTORIA LINDQVIST</a:t>
            </a:r>
          </a:p>
        </p:txBody>
      </p:sp>
      <p:sp>
        <p:nvSpPr>
          <p:cNvPr id="9" name="Text Placeholder 8">
            <a:extLst>
              <a:ext uri="{FF2B5EF4-FFF2-40B4-BE49-F238E27FC236}">
                <a16:creationId xmlns:a16="http://schemas.microsoft.com/office/drawing/2014/main" id="{9E2524A0-105C-4170-BB48-CD0756FB3DFE}"/>
              </a:ext>
            </a:extLst>
          </p:cNvPr>
          <p:cNvSpPr>
            <a:spLocks noGrp="1"/>
          </p:cNvSpPr>
          <p:nvPr>
            <p:ph type="body" sz="quarter" idx="17"/>
          </p:nvPr>
        </p:nvSpPr>
        <p:spPr/>
        <p:txBody>
          <a:bodyPr/>
          <a:lstStyle/>
          <a:p>
            <a:r>
              <a:rPr lang="en-US" dirty="0"/>
              <a:t>+1 (589) 555-0199</a:t>
            </a:r>
          </a:p>
        </p:txBody>
      </p:sp>
      <p:sp>
        <p:nvSpPr>
          <p:cNvPr id="10" name="Text Placeholder 9">
            <a:extLst>
              <a:ext uri="{FF2B5EF4-FFF2-40B4-BE49-F238E27FC236}">
                <a16:creationId xmlns:a16="http://schemas.microsoft.com/office/drawing/2014/main" id="{6E57A531-5B0F-485D-A015-BC78AD089BA6}"/>
              </a:ext>
            </a:extLst>
          </p:cNvPr>
          <p:cNvSpPr>
            <a:spLocks noGrp="1"/>
          </p:cNvSpPr>
          <p:nvPr>
            <p:ph type="body" sz="quarter" idx="18"/>
          </p:nvPr>
        </p:nvSpPr>
        <p:spPr/>
        <p:txBody>
          <a:bodyPr>
            <a:normAutofit fontScale="92500"/>
          </a:bodyPr>
          <a:lstStyle/>
          <a:p>
            <a:r>
              <a:rPr lang="en-US" dirty="0"/>
              <a:t>victoria@fabrikam.com</a:t>
            </a:r>
          </a:p>
        </p:txBody>
      </p:sp>
      <p:sp>
        <p:nvSpPr>
          <p:cNvPr id="3" name="Text Placeholder 2">
            <a:extLst>
              <a:ext uri="{FF2B5EF4-FFF2-40B4-BE49-F238E27FC236}">
                <a16:creationId xmlns:a16="http://schemas.microsoft.com/office/drawing/2014/main" id="{C747C414-85D9-40D6-9BB3-5AF68A84F413}"/>
              </a:ext>
            </a:extLst>
          </p:cNvPr>
          <p:cNvSpPr>
            <a:spLocks noGrp="1"/>
          </p:cNvSpPr>
          <p:nvPr>
            <p:ph type="body" sz="quarter" idx="12"/>
          </p:nvPr>
        </p:nvSpPr>
        <p:spPr/>
        <p:txBody>
          <a:bodyPr/>
          <a:lstStyle/>
          <a:p>
            <a:r>
              <a:rPr lang="en-US" dirty="0"/>
              <a:t>WWW.FABRIKAM.COM</a:t>
            </a:r>
          </a:p>
        </p:txBody>
      </p:sp>
    </p:spTree>
    <p:extLst>
      <p:ext uri="{BB962C8B-B14F-4D97-AF65-F5344CB8AC3E}">
        <p14:creationId xmlns:p14="http://schemas.microsoft.com/office/powerpoint/2010/main" val="927727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F11C5-3734-466A-8A9C-B94ED7B9440C}"/>
              </a:ext>
            </a:extLst>
          </p:cNvPr>
          <p:cNvSpPr>
            <a:spLocks noGrp="1"/>
          </p:cNvSpPr>
          <p:nvPr>
            <p:ph type="title"/>
          </p:nvPr>
        </p:nvSpPr>
        <p:spPr>
          <a:xfrm>
            <a:off x="481305" y="68151"/>
            <a:ext cx="11002962" cy="823913"/>
          </a:xfrm>
        </p:spPr>
        <p:txBody>
          <a:bodyPr/>
          <a:lstStyle/>
          <a:p>
            <a:pPr algn="just"/>
            <a:r>
              <a:rPr lang="en-US" sz="2800" b="1">
                <a:solidFill>
                  <a:srgbClr val="0070C0"/>
                </a:solidFill>
                <a:latin typeface="Times New Roman" panose="02020603050405020304" pitchFamily="18" charset="0"/>
                <a:cs typeface="Times New Roman" panose="02020603050405020304" pitchFamily="18" charset="0"/>
              </a:rPr>
              <a:t>1. Kiểu dữ liệu số nguyên và số thực</a:t>
            </a:r>
          </a:p>
        </p:txBody>
      </p:sp>
      <p:sp>
        <p:nvSpPr>
          <p:cNvPr id="3" name="Slide Number Placeholder 2">
            <a:extLst>
              <a:ext uri="{FF2B5EF4-FFF2-40B4-BE49-F238E27FC236}">
                <a16:creationId xmlns:a16="http://schemas.microsoft.com/office/drawing/2014/main" id="{58B1413F-8240-47FC-9EF7-4B62A9E0CCC2}"/>
              </a:ext>
            </a:extLst>
          </p:cNvPr>
          <p:cNvSpPr>
            <a:spLocks noGrp="1"/>
          </p:cNvSpPr>
          <p:nvPr>
            <p:ph type="sldNum" sz="quarter" idx="11"/>
          </p:nvPr>
        </p:nvSpPr>
        <p:spPr/>
        <p:txBody>
          <a:bodyPr/>
          <a:lstStyle/>
          <a:p>
            <a:fld id="{8C2E478F-E849-4A8C-AF1F-CBCC78A7CBFA}" type="slidenum">
              <a:rPr lang="en-US" sz="2800" smtClean="0">
                <a:latin typeface="Times New Roman" panose="02020603050405020304" pitchFamily="18" charset="0"/>
                <a:cs typeface="Times New Roman" panose="02020603050405020304" pitchFamily="18" charset="0"/>
              </a:rPr>
              <a:t>3</a:t>
            </a:fld>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76972CB-80E6-4143-BE7F-6BEC8E9AA594}"/>
              </a:ext>
            </a:extLst>
          </p:cNvPr>
          <p:cNvSpPr txBox="1"/>
          <p:nvPr/>
        </p:nvSpPr>
        <p:spPr>
          <a:xfrm>
            <a:off x="514597" y="872912"/>
            <a:ext cx="11196098" cy="1384995"/>
          </a:xfrm>
          <a:prstGeom prst="rect">
            <a:avLst/>
          </a:prstGeom>
          <a:noFill/>
        </p:spPr>
        <p:txBody>
          <a:bodyPr wrap="square" rtlCol="0">
            <a:spAutoFit/>
          </a:bodyPr>
          <a:lstStyle/>
          <a:p>
            <a:pPr algn="just">
              <a:spcBef>
                <a:spcPts val="600"/>
              </a:spcBef>
              <a:spcAft>
                <a:spcPts val="600"/>
              </a:spcAft>
            </a:pPr>
            <a:r>
              <a:rPr lang="en-US" sz="2800">
                <a:latin typeface="Times New Roman" panose="02020603050405020304" pitchFamily="18" charset="0"/>
                <a:cs typeface="Times New Roman" panose="02020603050405020304" pitchFamily="18" charset="0"/>
              </a:rPr>
              <a:t>	Trong Python, khi một biến được gán bằng một biểu thức, tùy thuộc giá trị biểu thức đó là số nguyên hay số thực thì biến sẽ lưu trữ tương ứng là kiểu số nguyên hoặc là kiểu số thực (</a:t>
            </a:r>
            <a:r>
              <a:rPr lang="en-US" sz="2800" i="1">
                <a:latin typeface="Times New Roman" panose="02020603050405020304" pitchFamily="18" charset="0"/>
                <a:cs typeface="Times New Roman" panose="02020603050405020304" pitchFamily="18" charset="0"/>
              </a:rPr>
              <a:t>Hình 1</a:t>
            </a:r>
            <a:r>
              <a:rPr lang="en-US" sz="280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B3C733C5-47EC-4864-92E8-440BF938B9C0}"/>
              </a:ext>
            </a:extLst>
          </p:cNvPr>
          <p:cNvSpPr txBox="1"/>
          <p:nvPr/>
        </p:nvSpPr>
        <p:spPr>
          <a:xfrm>
            <a:off x="6112645" y="3848845"/>
            <a:ext cx="5167745" cy="461665"/>
          </a:xfrm>
          <a:prstGeom prst="rect">
            <a:avLst/>
          </a:prstGeom>
          <a:noFill/>
        </p:spPr>
        <p:txBody>
          <a:bodyPr wrap="square" rtlCol="0">
            <a:spAutoFit/>
          </a:bodyPr>
          <a:lstStyle/>
          <a:p>
            <a:r>
              <a:rPr lang="en-US" sz="2400">
                <a:solidFill>
                  <a:srgbClr val="00B050"/>
                </a:solidFill>
                <a:latin typeface="Times New Roman" panose="02020603050405020304" pitchFamily="18" charset="0"/>
                <a:cs typeface="Times New Roman" panose="02020603050405020304" pitchFamily="18" charset="0"/>
              </a:rPr>
              <a:t>Biến a nhận giá trị kiểu số nguyên</a:t>
            </a:r>
          </a:p>
        </p:txBody>
      </p:sp>
      <p:sp>
        <p:nvSpPr>
          <p:cNvPr id="10" name="TextBox 9">
            <a:extLst>
              <a:ext uri="{FF2B5EF4-FFF2-40B4-BE49-F238E27FC236}">
                <a16:creationId xmlns:a16="http://schemas.microsoft.com/office/drawing/2014/main" id="{12ED8726-0CF4-48BB-A321-4DEDDB17AF37}"/>
              </a:ext>
            </a:extLst>
          </p:cNvPr>
          <p:cNvSpPr txBox="1"/>
          <p:nvPr/>
        </p:nvSpPr>
        <p:spPr>
          <a:xfrm>
            <a:off x="6112646" y="4456508"/>
            <a:ext cx="5167745" cy="461665"/>
          </a:xfrm>
          <a:prstGeom prst="rect">
            <a:avLst/>
          </a:prstGeom>
          <a:noFill/>
        </p:spPr>
        <p:txBody>
          <a:bodyPr wrap="square" rtlCol="0">
            <a:spAutoFit/>
          </a:bodyPr>
          <a:lstStyle/>
          <a:p>
            <a:r>
              <a:rPr lang="en-US" sz="2400">
                <a:solidFill>
                  <a:srgbClr val="00B050"/>
                </a:solidFill>
                <a:latin typeface="Times New Roman" panose="02020603050405020304" pitchFamily="18" charset="0"/>
                <a:cs typeface="Times New Roman" panose="02020603050405020304" pitchFamily="18" charset="0"/>
              </a:rPr>
              <a:t>Biến b và c nhận giá trị kiểu số thực</a:t>
            </a:r>
          </a:p>
        </p:txBody>
      </p:sp>
      <p:sp>
        <p:nvSpPr>
          <p:cNvPr id="11" name="TextBox 10">
            <a:extLst>
              <a:ext uri="{FF2B5EF4-FFF2-40B4-BE49-F238E27FC236}">
                <a16:creationId xmlns:a16="http://schemas.microsoft.com/office/drawing/2014/main" id="{D3E7FCDF-D098-4F4D-8844-508E0CE89B39}"/>
              </a:ext>
            </a:extLst>
          </p:cNvPr>
          <p:cNvSpPr txBox="1"/>
          <p:nvPr/>
        </p:nvSpPr>
        <p:spPr>
          <a:xfrm>
            <a:off x="6095998" y="5106588"/>
            <a:ext cx="5167745" cy="461665"/>
          </a:xfrm>
          <a:prstGeom prst="rect">
            <a:avLst/>
          </a:prstGeom>
          <a:noFill/>
        </p:spPr>
        <p:txBody>
          <a:bodyPr wrap="square" rtlCol="0">
            <a:spAutoFit/>
          </a:bodyPr>
          <a:lstStyle/>
          <a:p>
            <a:r>
              <a:rPr lang="en-US" sz="2400">
                <a:solidFill>
                  <a:srgbClr val="00B050"/>
                </a:solidFill>
                <a:latin typeface="Times New Roman" panose="02020603050405020304" pitchFamily="18" charset="0"/>
                <a:cs typeface="Times New Roman" panose="02020603050405020304" pitchFamily="18" charset="0"/>
              </a:rPr>
              <a:t>Phép chia có kết quả là số thực</a:t>
            </a:r>
          </a:p>
        </p:txBody>
      </p:sp>
      <p:sp>
        <p:nvSpPr>
          <p:cNvPr id="12" name="TextBox 11">
            <a:extLst>
              <a:ext uri="{FF2B5EF4-FFF2-40B4-BE49-F238E27FC236}">
                <a16:creationId xmlns:a16="http://schemas.microsoft.com/office/drawing/2014/main" id="{95E4E832-9D78-49A0-892D-4C0738889083}"/>
              </a:ext>
            </a:extLst>
          </p:cNvPr>
          <p:cNvSpPr txBox="1"/>
          <p:nvPr/>
        </p:nvSpPr>
        <p:spPr>
          <a:xfrm>
            <a:off x="3149532" y="5945083"/>
            <a:ext cx="6410104" cy="523220"/>
          </a:xfrm>
          <a:prstGeom prst="rect">
            <a:avLst/>
          </a:prstGeom>
          <a:noFill/>
        </p:spPr>
        <p:txBody>
          <a:bodyPr wrap="square" rtlCol="0">
            <a:spAutoFit/>
          </a:bodyPr>
          <a:lstStyle/>
          <a:p>
            <a:pPr algn="ctr"/>
            <a:r>
              <a:rPr lang="en-US" sz="2800" i="1">
                <a:solidFill>
                  <a:srgbClr val="FF0000"/>
                </a:solidFill>
                <a:latin typeface="Times New Roman" panose="02020603050405020304" pitchFamily="18" charset="0"/>
                <a:cs typeface="Times New Roman" panose="02020603050405020304" pitchFamily="18" charset="0"/>
              </a:rPr>
              <a:t>Hình 1. Làm việc với số nguyên và số thực</a:t>
            </a:r>
          </a:p>
        </p:txBody>
      </p:sp>
      <p:pic>
        <p:nvPicPr>
          <p:cNvPr id="14" name="Picture 13">
            <a:extLst>
              <a:ext uri="{FF2B5EF4-FFF2-40B4-BE49-F238E27FC236}">
                <a16:creationId xmlns:a16="http://schemas.microsoft.com/office/drawing/2014/main" id="{471C0C59-62EA-474C-B45F-FB3B794EC9DE}"/>
              </a:ext>
            </a:extLst>
          </p:cNvPr>
          <p:cNvPicPr>
            <a:picLocks noChangeAspect="1"/>
          </p:cNvPicPr>
          <p:nvPr/>
        </p:nvPicPr>
        <p:blipFill rotWithShape="1">
          <a:blip r:embed="rId2"/>
          <a:srcRect r="83182" b="72536"/>
          <a:stretch/>
        </p:blipFill>
        <p:spPr>
          <a:xfrm>
            <a:off x="1108366" y="2361246"/>
            <a:ext cx="3546762" cy="3256292"/>
          </a:xfrm>
          <a:prstGeom prst="rect">
            <a:avLst/>
          </a:prstGeom>
          <a:ln>
            <a:solidFill>
              <a:srgbClr val="E99757"/>
            </a:solidFill>
          </a:ln>
        </p:spPr>
      </p:pic>
      <p:cxnSp>
        <p:nvCxnSpPr>
          <p:cNvPr id="16" name="Straight Arrow Connector 15">
            <a:extLst>
              <a:ext uri="{FF2B5EF4-FFF2-40B4-BE49-F238E27FC236}">
                <a16:creationId xmlns:a16="http://schemas.microsoft.com/office/drawing/2014/main" id="{DB712659-92DE-443F-AADB-086B56681CAE}"/>
              </a:ext>
            </a:extLst>
          </p:cNvPr>
          <p:cNvCxnSpPr>
            <a:stCxn id="7" idx="1"/>
          </p:cNvCxnSpPr>
          <p:nvPr/>
        </p:nvCxnSpPr>
        <p:spPr>
          <a:xfrm flipH="1">
            <a:off x="2646218" y="4079678"/>
            <a:ext cx="3466427" cy="188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1024713-5D8C-4F59-BBB9-2E4EC7313B1F}"/>
              </a:ext>
            </a:extLst>
          </p:cNvPr>
          <p:cNvCxnSpPr>
            <a:stCxn id="10" idx="1"/>
          </p:cNvCxnSpPr>
          <p:nvPr/>
        </p:nvCxnSpPr>
        <p:spPr>
          <a:xfrm flipH="1" flipV="1">
            <a:off x="2881747" y="4579240"/>
            <a:ext cx="3230899" cy="1081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69111FA-1BD6-4826-AF53-1C240BD4BCDB}"/>
              </a:ext>
            </a:extLst>
          </p:cNvPr>
          <p:cNvCxnSpPr>
            <a:stCxn id="10" idx="1"/>
          </p:cNvCxnSpPr>
          <p:nvPr/>
        </p:nvCxnSpPr>
        <p:spPr>
          <a:xfrm flipH="1">
            <a:off x="2881747" y="4687341"/>
            <a:ext cx="3230899" cy="176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63DFCAF-7E6F-4054-96C0-9FE457D1CCE3}"/>
              </a:ext>
            </a:extLst>
          </p:cNvPr>
          <p:cNvCxnSpPr>
            <a:stCxn id="11" idx="1"/>
          </p:cNvCxnSpPr>
          <p:nvPr/>
        </p:nvCxnSpPr>
        <p:spPr>
          <a:xfrm flipH="1" flipV="1">
            <a:off x="3394364" y="5106588"/>
            <a:ext cx="2701634" cy="230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1527041-FFA9-4F30-897A-E48FF50DC29E}"/>
              </a:ext>
            </a:extLst>
          </p:cNvPr>
          <p:cNvCxnSpPr>
            <a:stCxn id="11" idx="1"/>
          </p:cNvCxnSpPr>
          <p:nvPr/>
        </p:nvCxnSpPr>
        <p:spPr>
          <a:xfrm flipH="1">
            <a:off x="4033070" y="5337421"/>
            <a:ext cx="2062928" cy="11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68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B1413F-8240-47FC-9EF7-4B62A9E0CCC2}"/>
              </a:ext>
            </a:extLst>
          </p:cNvPr>
          <p:cNvSpPr>
            <a:spLocks noGrp="1"/>
          </p:cNvSpPr>
          <p:nvPr>
            <p:ph type="sldNum" sz="quarter" idx="11"/>
          </p:nvPr>
        </p:nvSpPr>
        <p:spPr/>
        <p:txBody>
          <a:bodyPr/>
          <a:lstStyle/>
          <a:p>
            <a:fld id="{8C2E478F-E849-4A8C-AF1F-CBCC78A7CBFA}" type="slidenum">
              <a:rPr lang="en-US" sz="2800" smtClean="0">
                <a:latin typeface="Times New Roman" panose="02020603050405020304" pitchFamily="18" charset="0"/>
                <a:cs typeface="Times New Roman" panose="02020603050405020304" pitchFamily="18" charset="0"/>
              </a:rPr>
              <a:t>4</a:t>
            </a:fld>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76972CB-80E6-4143-BE7F-6BEC8E9AA594}"/>
              </a:ext>
            </a:extLst>
          </p:cNvPr>
          <p:cNvSpPr txBox="1"/>
          <p:nvPr/>
        </p:nvSpPr>
        <p:spPr>
          <a:xfrm>
            <a:off x="497951" y="481026"/>
            <a:ext cx="11196098" cy="954107"/>
          </a:xfrm>
          <a:prstGeom prst="rect">
            <a:avLst/>
          </a:prstGeom>
          <a:noFill/>
        </p:spPr>
        <p:txBody>
          <a:bodyPr wrap="square" rtlCol="0">
            <a:spAutoFit/>
          </a:bodyPr>
          <a:lstStyle/>
          <a:p>
            <a:pPr algn="just">
              <a:spcBef>
                <a:spcPts val="600"/>
              </a:spcBef>
              <a:spcAft>
                <a:spcPts val="600"/>
              </a:spcAft>
            </a:pPr>
            <a:r>
              <a:rPr lang="en-US" sz="2800">
                <a:latin typeface="Times New Roman" panose="02020603050405020304" pitchFamily="18" charset="0"/>
                <a:cs typeface="Times New Roman" panose="02020603050405020304" pitchFamily="18" charset="0"/>
              </a:rPr>
              <a:t>Câu lệnh </a:t>
            </a:r>
            <a:r>
              <a:rPr lang="en-US" sz="2800" b="1">
                <a:latin typeface="Times New Roman" panose="02020603050405020304" pitchFamily="18" charset="0"/>
                <a:cs typeface="Times New Roman" panose="02020603050405020304" pitchFamily="18" charset="0"/>
              </a:rPr>
              <a:t>type() </a:t>
            </a:r>
            <a:r>
              <a:rPr lang="en-US" sz="2800">
                <a:latin typeface="Times New Roman" panose="02020603050405020304" pitchFamily="18" charset="0"/>
                <a:cs typeface="Times New Roman" panose="02020603050405020304" pitchFamily="18" charset="0"/>
              </a:rPr>
              <a:t>của Python cho ta biết kiểu dữ liệu của biến hay biểu thức nằm trong cặp dấu ngoặc tròn (</a:t>
            </a:r>
            <a:r>
              <a:rPr lang="en-US" sz="2800" i="1">
                <a:latin typeface="Times New Roman" panose="02020603050405020304" pitchFamily="18" charset="0"/>
                <a:cs typeface="Times New Roman" panose="02020603050405020304" pitchFamily="18" charset="0"/>
              </a:rPr>
              <a:t>Hình 2</a:t>
            </a:r>
            <a:r>
              <a:rPr lang="en-US" sz="2800">
                <a:latin typeface="Times New Roman" panose="02020603050405020304" pitchFamily="18" charset="0"/>
                <a:cs typeface="Times New Roman" panose="02020603050405020304" pitchFamily="18" charset="0"/>
              </a:rPr>
              <a:t>)</a:t>
            </a:r>
          </a:p>
        </p:txBody>
      </p:sp>
      <p:pic>
        <p:nvPicPr>
          <p:cNvPr id="9" name="Picture 8">
            <a:extLst>
              <a:ext uri="{FF2B5EF4-FFF2-40B4-BE49-F238E27FC236}">
                <a16:creationId xmlns:a16="http://schemas.microsoft.com/office/drawing/2014/main" id="{35790E3B-F6B2-40C3-A671-B0B0C5A5691D}"/>
              </a:ext>
            </a:extLst>
          </p:cNvPr>
          <p:cNvPicPr>
            <a:picLocks noChangeAspect="1"/>
          </p:cNvPicPr>
          <p:nvPr/>
        </p:nvPicPr>
        <p:blipFill rotWithShape="1">
          <a:blip r:embed="rId2"/>
          <a:srcRect l="38863" t="55154" r="43409" b="6993"/>
          <a:stretch/>
        </p:blipFill>
        <p:spPr>
          <a:xfrm>
            <a:off x="1149927" y="1856509"/>
            <a:ext cx="4322617" cy="3858757"/>
          </a:xfrm>
          <a:prstGeom prst="rect">
            <a:avLst/>
          </a:prstGeom>
          <a:ln>
            <a:solidFill>
              <a:srgbClr val="E99757"/>
            </a:solidFill>
          </a:ln>
        </p:spPr>
      </p:pic>
      <p:sp>
        <p:nvSpPr>
          <p:cNvPr id="19" name="TextBox 18">
            <a:extLst>
              <a:ext uri="{FF2B5EF4-FFF2-40B4-BE49-F238E27FC236}">
                <a16:creationId xmlns:a16="http://schemas.microsoft.com/office/drawing/2014/main" id="{89EAB7C5-98E5-4979-90D6-0F14F26ACDAD}"/>
              </a:ext>
            </a:extLst>
          </p:cNvPr>
          <p:cNvSpPr txBox="1"/>
          <p:nvPr/>
        </p:nvSpPr>
        <p:spPr>
          <a:xfrm>
            <a:off x="7165591" y="3144732"/>
            <a:ext cx="3391574" cy="830997"/>
          </a:xfrm>
          <a:prstGeom prst="rect">
            <a:avLst/>
          </a:prstGeom>
          <a:noFill/>
        </p:spPr>
        <p:txBody>
          <a:bodyPr wrap="square" rtlCol="0">
            <a:spAutoFit/>
          </a:bodyPr>
          <a:lstStyle/>
          <a:p>
            <a:pPr algn="ctr"/>
            <a:r>
              <a:rPr lang="en-US" sz="2400">
                <a:solidFill>
                  <a:srgbClr val="0070C0"/>
                </a:solidFill>
                <a:latin typeface="Times New Roman" panose="02020603050405020304" pitchFamily="18" charset="0"/>
                <a:cs typeface="Times New Roman" panose="02020603050405020304" pitchFamily="18" charset="0"/>
              </a:rPr>
              <a:t>Câu lệnh in ra màn hình kiểu dữ liệu của biến a</a:t>
            </a:r>
          </a:p>
        </p:txBody>
      </p:sp>
      <p:sp>
        <p:nvSpPr>
          <p:cNvPr id="21" name="TextBox 20">
            <a:extLst>
              <a:ext uri="{FF2B5EF4-FFF2-40B4-BE49-F238E27FC236}">
                <a16:creationId xmlns:a16="http://schemas.microsoft.com/office/drawing/2014/main" id="{73F22157-81FC-40A6-8BD9-361BA389804B}"/>
              </a:ext>
            </a:extLst>
          </p:cNvPr>
          <p:cNvSpPr txBox="1"/>
          <p:nvPr/>
        </p:nvSpPr>
        <p:spPr>
          <a:xfrm>
            <a:off x="7165591" y="4146560"/>
            <a:ext cx="3059063" cy="830997"/>
          </a:xfrm>
          <a:prstGeom prst="rect">
            <a:avLst/>
          </a:prstGeom>
          <a:noFill/>
        </p:spPr>
        <p:txBody>
          <a:bodyPr wrap="square" rtlCol="0">
            <a:spAutoFit/>
          </a:bodyPr>
          <a:lstStyle/>
          <a:p>
            <a:pPr algn="ctr"/>
            <a:r>
              <a:rPr lang="en-US" sz="2400">
                <a:solidFill>
                  <a:srgbClr val="0070C0"/>
                </a:solidFill>
                <a:latin typeface="Times New Roman" panose="02020603050405020304" pitchFamily="18" charset="0"/>
                <a:cs typeface="Times New Roman" panose="02020603050405020304" pitchFamily="18" charset="0"/>
              </a:rPr>
              <a:t>Kết quả in ra màn hình kiểu số nguyên</a:t>
            </a:r>
          </a:p>
        </p:txBody>
      </p:sp>
      <p:sp>
        <p:nvSpPr>
          <p:cNvPr id="23" name="TextBox 22">
            <a:extLst>
              <a:ext uri="{FF2B5EF4-FFF2-40B4-BE49-F238E27FC236}">
                <a16:creationId xmlns:a16="http://schemas.microsoft.com/office/drawing/2014/main" id="{39B1D1F5-984A-4C1D-99AF-66B3111B8997}"/>
              </a:ext>
            </a:extLst>
          </p:cNvPr>
          <p:cNvSpPr txBox="1"/>
          <p:nvPr/>
        </p:nvSpPr>
        <p:spPr>
          <a:xfrm>
            <a:off x="7287489" y="5065776"/>
            <a:ext cx="2576947" cy="830997"/>
          </a:xfrm>
          <a:prstGeom prst="rect">
            <a:avLst/>
          </a:prstGeom>
          <a:noFill/>
        </p:spPr>
        <p:txBody>
          <a:bodyPr wrap="square" rtlCol="0">
            <a:spAutoFit/>
          </a:bodyPr>
          <a:lstStyle/>
          <a:p>
            <a:pPr algn="ctr"/>
            <a:r>
              <a:rPr lang="en-US" sz="2400">
                <a:solidFill>
                  <a:srgbClr val="0070C0"/>
                </a:solidFill>
                <a:latin typeface="Times New Roman" panose="02020603050405020304" pitchFamily="18" charset="0"/>
                <a:cs typeface="Times New Roman" panose="02020603050405020304" pitchFamily="18" charset="0"/>
              </a:rPr>
              <a:t>Kết quả in ra màn hình kiểu số thực</a:t>
            </a:r>
          </a:p>
        </p:txBody>
      </p:sp>
      <p:sp>
        <p:nvSpPr>
          <p:cNvPr id="25" name="TextBox 24">
            <a:extLst>
              <a:ext uri="{FF2B5EF4-FFF2-40B4-BE49-F238E27FC236}">
                <a16:creationId xmlns:a16="http://schemas.microsoft.com/office/drawing/2014/main" id="{E832F36A-551A-4C5A-B63D-1D7B4E890021}"/>
              </a:ext>
            </a:extLst>
          </p:cNvPr>
          <p:cNvSpPr txBox="1"/>
          <p:nvPr/>
        </p:nvSpPr>
        <p:spPr>
          <a:xfrm>
            <a:off x="2881747" y="6033308"/>
            <a:ext cx="7259783" cy="523220"/>
          </a:xfrm>
          <a:prstGeom prst="rect">
            <a:avLst/>
          </a:prstGeom>
          <a:noFill/>
        </p:spPr>
        <p:txBody>
          <a:bodyPr wrap="square" rtlCol="0">
            <a:spAutoFit/>
          </a:bodyPr>
          <a:lstStyle/>
          <a:p>
            <a:pPr algn="ctr"/>
            <a:r>
              <a:rPr lang="en-US" sz="2800" i="1">
                <a:solidFill>
                  <a:srgbClr val="FF0000"/>
                </a:solidFill>
                <a:latin typeface="Times New Roman" panose="02020603050405020304" pitchFamily="18" charset="0"/>
                <a:cs typeface="Times New Roman" panose="02020603050405020304" pitchFamily="18" charset="0"/>
              </a:rPr>
              <a:t>Hình 2. Câu lệnh </a:t>
            </a:r>
            <a:r>
              <a:rPr lang="en-US" sz="2800" b="1" i="1">
                <a:solidFill>
                  <a:srgbClr val="FF0000"/>
                </a:solidFill>
                <a:latin typeface="Times New Roman" panose="02020603050405020304" pitchFamily="18" charset="0"/>
                <a:cs typeface="Times New Roman" panose="02020603050405020304" pitchFamily="18" charset="0"/>
              </a:rPr>
              <a:t>type() </a:t>
            </a:r>
            <a:r>
              <a:rPr lang="en-US" sz="2800" i="1">
                <a:solidFill>
                  <a:srgbClr val="FF0000"/>
                </a:solidFill>
                <a:latin typeface="Times New Roman" panose="02020603050405020304" pitchFamily="18" charset="0"/>
                <a:cs typeface="Times New Roman" panose="02020603050405020304" pitchFamily="18" charset="0"/>
              </a:rPr>
              <a:t>cho biết kiểu dữ liệu </a:t>
            </a:r>
          </a:p>
        </p:txBody>
      </p:sp>
      <p:cxnSp>
        <p:nvCxnSpPr>
          <p:cNvPr id="26" name="Straight Arrow Connector 25">
            <a:extLst>
              <a:ext uri="{FF2B5EF4-FFF2-40B4-BE49-F238E27FC236}">
                <a16:creationId xmlns:a16="http://schemas.microsoft.com/office/drawing/2014/main" id="{43089511-5DE3-453B-806D-057922E66DB7}"/>
              </a:ext>
            </a:extLst>
          </p:cNvPr>
          <p:cNvCxnSpPr>
            <a:cxnSpLocks/>
            <a:stCxn id="19" idx="1"/>
          </p:cNvCxnSpPr>
          <p:nvPr/>
        </p:nvCxnSpPr>
        <p:spPr>
          <a:xfrm flipH="1">
            <a:off x="4585855" y="3560231"/>
            <a:ext cx="2579736" cy="440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C29F104-0B0B-4EF1-B959-00C4492FC2E9}"/>
              </a:ext>
            </a:extLst>
          </p:cNvPr>
          <p:cNvCxnSpPr>
            <a:cxnSpLocks/>
            <a:stCxn id="21" idx="1"/>
          </p:cNvCxnSpPr>
          <p:nvPr/>
        </p:nvCxnSpPr>
        <p:spPr>
          <a:xfrm flipH="1" flipV="1">
            <a:off x="3934693" y="4269293"/>
            <a:ext cx="3230898" cy="292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E6182EA-CD40-408D-8370-444C7374D068}"/>
              </a:ext>
            </a:extLst>
          </p:cNvPr>
          <p:cNvCxnSpPr>
            <a:cxnSpLocks/>
            <a:stCxn id="23" idx="1"/>
          </p:cNvCxnSpPr>
          <p:nvPr/>
        </p:nvCxnSpPr>
        <p:spPr>
          <a:xfrm flipH="1" flipV="1">
            <a:off x="3934693" y="5056630"/>
            <a:ext cx="3352796" cy="424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030406D-5FAA-4755-B054-8937EAB36FE9}"/>
              </a:ext>
            </a:extLst>
          </p:cNvPr>
          <p:cNvCxnSpPr>
            <a:cxnSpLocks/>
            <a:stCxn id="23" idx="1"/>
          </p:cNvCxnSpPr>
          <p:nvPr/>
        </p:nvCxnSpPr>
        <p:spPr>
          <a:xfrm flipH="1">
            <a:off x="4170218" y="5481275"/>
            <a:ext cx="3117271" cy="30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476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B1897641-C811-4117-B9B9-5EE41B5A3203}"/>
              </a:ext>
            </a:extLst>
          </p:cNvPr>
          <p:cNvGraphicFramePr>
            <a:graphicFrameLocks noGrp="1"/>
          </p:cNvGraphicFramePr>
          <p:nvPr>
            <p:extLst>
              <p:ext uri="{D42A27DB-BD31-4B8C-83A1-F6EECF244321}">
                <p14:modId xmlns:p14="http://schemas.microsoft.com/office/powerpoint/2010/main" val="2965030323"/>
              </p:ext>
            </p:extLst>
          </p:nvPr>
        </p:nvGraphicFramePr>
        <p:xfrm>
          <a:off x="778566" y="2917247"/>
          <a:ext cx="10634868" cy="3369904"/>
        </p:xfrm>
        <a:graphic>
          <a:graphicData uri="http://schemas.openxmlformats.org/drawingml/2006/table">
            <a:tbl>
              <a:tblPr firstRow="1" bandRow="1">
                <a:tableStyleId>{5940675A-B579-460E-94D1-54222C63F5DA}</a:tableStyleId>
              </a:tblPr>
              <a:tblGrid>
                <a:gridCol w="3544956">
                  <a:extLst>
                    <a:ext uri="{9D8B030D-6E8A-4147-A177-3AD203B41FA5}">
                      <a16:colId xmlns:a16="http://schemas.microsoft.com/office/drawing/2014/main" val="711439747"/>
                    </a:ext>
                  </a:extLst>
                </a:gridCol>
                <a:gridCol w="3544956">
                  <a:extLst>
                    <a:ext uri="{9D8B030D-6E8A-4147-A177-3AD203B41FA5}">
                      <a16:colId xmlns:a16="http://schemas.microsoft.com/office/drawing/2014/main" val="1769144258"/>
                    </a:ext>
                  </a:extLst>
                </a:gridCol>
                <a:gridCol w="3544956">
                  <a:extLst>
                    <a:ext uri="{9D8B030D-6E8A-4147-A177-3AD203B41FA5}">
                      <a16:colId xmlns:a16="http://schemas.microsoft.com/office/drawing/2014/main" val="1217148694"/>
                    </a:ext>
                  </a:extLst>
                </a:gridCol>
              </a:tblGrid>
              <a:tr h="156064">
                <a:tc>
                  <a:txBody>
                    <a:bodyPr/>
                    <a:lstStyle/>
                    <a:p>
                      <a:pPr algn="ctr"/>
                      <a:r>
                        <a:rPr lang="en-US" sz="2800">
                          <a:solidFill>
                            <a:schemeClr val="bg1"/>
                          </a:solidFill>
                          <a:latin typeface="Times New Roman" panose="02020603050405020304" pitchFamily="18" charset="0"/>
                          <a:cs typeface="Times New Roman" panose="02020603050405020304" pitchFamily="18" charset="0"/>
                        </a:rPr>
                        <a:t>Dữ liệu đầu vào</a:t>
                      </a:r>
                      <a:endParaRPr lang="en-US" sz="2800" dirty="0">
                        <a:solidFill>
                          <a:schemeClr val="bg1"/>
                        </a:solidFill>
                        <a:latin typeface="Times New Roman" panose="02020603050405020304" pitchFamily="18" charset="0"/>
                        <a:cs typeface="Times New Roman" panose="02020603050405020304" pitchFamily="18" charset="0"/>
                      </a:endParaRPr>
                    </a:p>
                  </a:txBody>
                  <a:tcPr anchor="ctr">
                    <a:solidFill>
                      <a:srgbClr val="C00000"/>
                    </a:solidFill>
                  </a:tcPr>
                </a:tc>
                <a:tc>
                  <a:txBody>
                    <a:bodyPr/>
                    <a:lstStyle/>
                    <a:p>
                      <a:pPr algn="ctr"/>
                      <a:r>
                        <a:rPr lang="en-US" sz="2800">
                          <a:solidFill>
                            <a:schemeClr val="bg1"/>
                          </a:solidFill>
                          <a:latin typeface="Times New Roman" panose="02020603050405020304" pitchFamily="18" charset="0"/>
                          <a:cs typeface="Times New Roman" panose="02020603050405020304" pitchFamily="18" charset="0"/>
                        </a:rPr>
                        <a:t>Phép toán</a:t>
                      </a:r>
                      <a:endParaRPr lang="en-US" sz="2800" dirty="0">
                        <a:solidFill>
                          <a:schemeClr val="bg1"/>
                        </a:solidFill>
                        <a:latin typeface="Times New Roman" panose="02020603050405020304" pitchFamily="18" charset="0"/>
                        <a:cs typeface="Times New Roman" panose="02020603050405020304" pitchFamily="18" charset="0"/>
                      </a:endParaRPr>
                    </a:p>
                  </a:txBody>
                  <a:tcPr anchor="ctr">
                    <a:solidFill>
                      <a:srgbClr val="C00000"/>
                    </a:solidFill>
                  </a:tcPr>
                </a:tc>
                <a:tc>
                  <a:txBody>
                    <a:bodyPr/>
                    <a:lstStyle/>
                    <a:p>
                      <a:pPr algn="ctr"/>
                      <a:r>
                        <a:rPr lang="en-US" sz="2800">
                          <a:solidFill>
                            <a:schemeClr val="bg1"/>
                          </a:solidFill>
                          <a:latin typeface="Times New Roman" panose="02020603050405020304" pitchFamily="18" charset="0"/>
                          <a:cs typeface="Times New Roman" panose="02020603050405020304" pitchFamily="18" charset="0"/>
                        </a:rPr>
                        <a:t>Kết quả</a:t>
                      </a:r>
                      <a:endParaRPr lang="en-US" sz="2800" dirty="0">
                        <a:solidFill>
                          <a:schemeClr val="bg1"/>
                        </a:solidFill>
                        <a:latin typeface="Times New Roman" panose="02020603050405020304" pitchFamily="18" charset="0"/>
                        <a:cs typeface="Times New Roman" panose="02020603050405020304" pitchFamily="18" charset="0"/>
                      </a:endParaRPr>
                    </a:p>
                  </a:txBody>
                  <a:tcPr anchor="ctr">
                    <a:solidFill>
                      <a:srgbClr val="C00000"/>
                    </a:solidFill>
                  </a:tcPr>
                </a:tc>
                <a:extLst>
                  <a:ext uri="{0D108BD9-81ED-4DB2-BD59-A6C34878D82A}">
                    <a16:rowId xmlns:a16="http://schemas.microsoft.com/office/drawing/2014/main" val="3925291448"/>
                  </a:ext>
                </a:extLst>
              </a:tr>
              <a:tr h="712936">
                <a:tc>
                  <a:txBody>
                    <a:bodyPr/>
                    <a:lstStyle/>
                    <a:p>
                      <a:pPr algn="ctr">
                        <a:lnSpc>
                          <a:spcPct val="150000"/>
                        </a:lnSpc>
                      </a:pPr>
                      <a:r>
                        <a:rPr lang="en-US" sz="2800" spc="300">
                          <a:solidFill>
                            <a:schemeClr val="tx1"/>
                          </a:solidFill>
                          <a:latin typeface="Times New Roman" panose="02020603050405020304" pitchFamily="18" charset="0"/>
                          <a:cs typeface="Times New Roman" panose="02020603050405020304" pitchFamily="18" charset="0"/>
                        </a:rPr>
                        <a:t>a = 20</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150000"/>
                        </a:lnSpc>
                      </a:pPr>
                      <a:r>
                        <a:rPr lang="en-US" sz="2800">
                          <a:solidFill>
                            <a:schemeClr val="tx1"/>
                          </a:solidFill>
                          <a:latin typeface="Times New Roman" panose="02020603050405020304" pitchFamily="18" charset="0"/>
                          <a:cs typeface="Times New Roman" panose="02020603050405020304" pitchFamily="18" charset="0"/>
                        </a:rPr>
                        <a:t>a/b</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150000"/>
                        </a:lnSpc>
                      </a:pPr>
                      <a:r>
                        <a:rPr lang="en-US" sz="2800">
                          <a:solidFill>
                            <a:schemeClr val="tx1"/>
                          </a:solidFill>
                          <a:latin typeface="Times New Roman" panose="02020603050405020304" pitchFamily="18" charset="0"/>
                          <a:cs typeface="Times New Roman" panose="02020603050405020304" pitchFamily="18" charset="0"/>
                        </a:rPr>
                        <a:t>4.0</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50372063"/>
                  </a:ext>
                </a:extLst>
              </a:tr>
              <a:tr h="712936">
                <a:tc>
                  <a:txBody>
                    <a:bodyPr/>
                    <a:lstStyle/>
                    <a:p>
                      <a:pPr algn="ctr">
                        <a:lnSpc>
                          <a:spcPct val="150000"/>
                        </a:lnSpc>
                      </a:pPr>
                      <a:r>
                        <a:rPr lang="en-US" sz="2800">
                          <a:solidFill>
                            <a:schemeClr val="tx1"/>
                          </a:solidFill>
                          <a:latin typeface="Times New Roman" panose="02020603050405020304" pitchFamily="18" charset="0"/>
                          <a:cs typeface="Times New Roman" panose="02020603050405020304" pitchFamily="18" charset="0"/>
                        </a:rPr>
                        <a:t>b = 5</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150000"/>
                        </a:lnSpc>
                      </a:pPr>
                      <a:r>
                        <a:rPr lang="en-US" sz="2800">
                          <a:solidFill>
                            <a:schemeClr val="tx1"/>
                          </a:solidFill>
                          <a:latin typeface="Times New Roman" panose="02020603050405020304" pitchFamily="18" charset="0"/>
                          <a:cs typeface="Times New Roman" panose="02020603050405020304" pitchFamily="18" charset="0"/>
                        </a:rPr>
                        <a:t>a//d</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150000"/>
                        </a:lnSpc>
                      </a:pPr>
                      <a:r>
                        <a:rPr lang="en-US" sz="2800">
                          <a:solidFill>
                            <a:schemeClr val="tx1"/>
                          </a:solidFill>
                          <a:latin typeface="Times New Roman" panose="02020603050405020304" pitchFamily="18" charset="0"/>
                          <a:cs typeface="Times New Roman" panose="02020603050405020304" pitchFamily="18" charset="0"/>
                        </a:rPr>
                        <a:t>6</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926988446"/>
                  </a:ext>
                </a:extLst>
              </a:tr>
              <a:tr h="712936">
                <a:tc>
                  <a:txBody>
                    <a:bodyPr/>
                    <a:lstStyle/>
                    <a:p>
                      <a:pPr algn="ctr">
                        <a:lnSpc>
                          <a:spcPct val="150000"/>
                        </a:lnSpc>
                      </a:pPr>
                      <a:r>
                        <a:rPr lang="en-US" sz="2800">
                          <a:solidFill>
                            <a:schemeClr val="tx1"/>
                          </a:solidFill>
                          <a:latin typeface="Times New Roman" panose="02020603050405020304" pitchFamily="18" charset="0"/>
                          <a:cs typeface="Times New Roman" panose="02020603050405020304" pitchFamily="18" charset="0"/>
                        </a:rPr>
                        <a:t>c = 5.0</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150000"/>
                        </a:lnSpc>
                      </a:pPr>
                      <a:r>
                        <a:rPr lang="en-US" sz="2800">
                          <a:solidFill>
                            <a:schemeClr val="tx1"/>
                          </a:solidFill>
                          <a:latin typeface="Times New Roman" panose="02020603050405020304" pitchFamily="18" charset="0"/>
                          <a:cs typeface="Times New Roman" panose="02020603050405020304" pitchFamily="18" charset="0"/>
                        </a:rPr>
                        <a:t>a%d</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150000"/>
                        </a:lnSpc>
                      </a:pPr>
                      <a:r>
                        <a:rPr lang="en-US" sz="2800">
                          <a:solidFill>
                            <a:schemeClr val="tx1"/>
                          </a:solidFill>
                          <a:latin typeface="Times New Roman" panose="02020603050405020304" pitchFamily="18" charset="0"/>
                          <a:cs typeface="Times New Roman" panose="02020603050405020304" pitchFamily="18" charset="0"/>
                        </a:rPr>
                        <a:t>2</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853413604"/>
                  </a:ext>
                </a:extLst>
              </a:tr>
              <a:tr h="712936">
                <a:tc>
                  <a:txBody>
                    <a:bodyPr/>
                    <a:lstStyle/>
                    <a:p>
                      <a:pPr algn="ctr">
                        <a:lnSpc>
                          <a:spcPct val="150000"/>
                        </a:lnSpc>
                      </a:pPr>
                      <a:r>
                        <a:rPr lang="en-US" sz="2800">
                          <a:solidFill>
                            <a:schemeClr val="tx1"/>
                          </a:solidFill>
                          <a:latin typeface="Times New Roman" panose="02020603050405020304" pitchFamily="18" charset="0"/>
                          <a:cs typeface="Times New Roman" panose="02020603050405020304" pitchFamily="18" charset="0"/>
                        </a:rPr>
                        <a:t>d = 3</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150000"/>
                        </a:lnSpc>
                      </a:pPr>
                      <a:r>
                        <a:rPr lang="en-US" sz="2800">
                          <a:solidFill>
                            <a:schemeClr val="tx1"/>
                          </a:solidFill>
                          <a:latin typeface="Times New Roman" panose="02020603050405020304" pitchFamily="18" charset="0"/>
                          <a:cs typeface="Times New Roman" panose="02020603050405020304" pitchFamily="18" charset="0"/>
                        </a:rPr>
                        <a:t>c%d</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lnSpc>
                          <a:spcPct val="150000"/>
                        </a:lnSpc>
                      </a:pPr>
                      <a:r>
                        <a:rPr lang="en-US" sz="2800">
                          <a:solidFill>
                            <a:schemeClr val="tx1"/>
                          </a:solidFill>
                          <a:latin typeface="Times New Roman" panose="02020603050405020304" pitchFamily="18" charset="0"/>
                          <a:cs typeface="Times New Roman" panose="02020603050405020304" pitchFamily="18" charset="0"/>
                        </a:rPr>
                        <a:t>2.0</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877871608"/>
                  </a:ext>
                </a:extLst>
              </a:tr>
            </a:tbl>
          </a:graphicData>
        </a:graphic>
      </p:graphicFrame>
      <p:sp>
        <p:nvSpPr>
          <p:cNvPr id="6" name="Slide Number Placeholder 5">
            <a:extLst>
              <a:ext uri="{FF2B5EF4-FFF2-40B4-BE49-F238E27FC236}">
                <a16:creationId xmlns:a16="http://schemas.microsoft.com/office/drawing/2014/main" id="{762668FB-51EF-473B-89E5-AB8206BF498C}"/>
              </a:ext>
            </a:extLst>
          </p:cNvPr>
          <p:cNvSpPr>
            <a:spLocks noGrp="1"/>
          </p:cNvSpPr>
          <p:nvPr>
            <p:ph type="sldNum" sz="quarter" idx="11"/>
          </p:nvPr>
        </p:nvSpPr>
        <p:spPr/>
        <p:txBody>
          <a:bodyPr/>
          <a:lstStyle/>
          <a:p>
            <a:fld id="{8C2E478F-E849-4A8C-AF1F-CBCC78A7CBFA}" type="slidenum">
              <a:rPr lang="en-US" smtClean="0"/>
              <a:t>5</a:t>
            </a:fld>
            <a:endParaRPr lang="en-US" dirty="0"/>
          </a:p>
        </p:txBody>
      </p:sp>
      <p:sp>
        <p:nvSpPr>
          <p:cNvPr id="5" name="TextBox 4">
            <a:extLst>
              <a:ext uri="{FF2B5EF4-FFF2-40B4-BE49-F238E27FC236}">
                <a16:creationId xmlns:a16="http://schemas.microsoft.com/office/drawing/2014/main" id="{B9029C53-6296-42A7-940D-C63855D2B092}"/>
              </a:ext>
            </a:extLst>
          </p:cNvPr>
          <p:cNvSpPr txBox="1"/>
          <p:nvPr/>
        </p:nvSpPr>
        <p:spPr>
          <a:xfrm>
            <a:off x="1676400" y="484909"/>
            <a:ext cx="10007810" cy="1815882"/>
          </a:xfrm>
          <a:prstGeom prst="rect">
            <a:avLst/>
          </a:prstGeom>
          <a:noFill/>
        </p:spPr>
        <p:txBody>
          <a:bodyPr wrap="square" rtlCol="0">
            <a:spAutoFit/>
          </a:bodyPr>
          <a:lstStyle/>
          <a:p>
            <a:pPr algn="just"/>
            <a:r>
              <a:rPr lang="en-US" sz="2800">
                <a:solidFill>
                  <a:srgbClr val="0070C0"/>
                </a:solidFill>
                <a:latin typeface="Times New Roman" panose="02020603050405020304" pitchFamily="18" charset="0"/>
                <a:cs typeface="Times New Roman" panose="02020603050405020304" pitchFamily="18" charset="0"/>
              </a:rPr>
              <a:t>Em hãy viết c</a:t>
            </a:r>
            <a:r>
              <a:rPr lang="vi-VN" sz="2800">
                <a:solidFill>
                  <a:srgbClr val="0070C0"/>
                </a:solidFill>
                <a:latin typeface="Times New Roman" panose="02020603050405020304" pitchFamily="18" charset="0"/>
                <a:cs typeface="Times New Roman" panose="02020603050405020304" pitchFamily="18" charset="0"/>
              </a:rPr>
              <a:t>hương trình</a:t>
            </a:r>
            <a:r>
              <a:rPr lang="en-US" sz="2800">
                <a:solidFill>
                  <a:srgbClr val="0070C0"/>
                </a:solidFill>
                <a:latin typeface="Times New Roman" panose="02020603050405020304" pitchFamily="18" charset="0"/>
                <a:cs typeface="Times New Roman" panose="02020603050405020304" pitchFamily="18" charset="0"/>
              </a:rPr>
              <a:t> Python (hoặc làm việc với Python ở cửa sổ Shell), dùng câu lệnh type() để biết kiểu dữ liệu liên quan đến các phép toán: chia, chia lấy phần nguyên, chia lấy phần dư. Em có thể tham khảo dữ liệu ở Bảng 1 sau đây</a:t>
            </a:r>
          </a:p>
        </p:txBody>
      </p:sp>
      <p:pic>
        <p:nvPicPr>
          <p:cNvPr id="1026" name="Picture 2" descr="Dấu chấm hỏi GIF - Tải xuống và Chia sẻ trên PHONEKY | Interview questions  to ask, How to introduce yourself, Mystery">
            <a:extLst>
              <a:ext uri="{FF2B5EF4-FFF2-40B4-BE49-F238E27FC236}">
                <a16:creationId xmlns:a16="http://schemas.microsoft.com/office/drawing/2014/main" id="{61B98E42-9A85-48DD-8ABF-635E76D86DE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45100"/>
            <a:ext cx="16764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108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F11C5-3734-466A-8A9C-B94ED7B9440C}"/>
              </a:ext>
            </a:extLst>
          </p:cNvPr>
          <p:cNvSpPr>
            <a:spLocks noGrp="1"/>
          </p:cNvSpPr>
          <p:nvPr>
            <p:ph type="title"/>
          </p:nvPr>
        </p:nvSpPr>
        <p:spPr>
          <a:xfrm>
            <a:off x="481305" y="68151"/>
            <a:ext cx="11002962" cy="823913"/>
          </a:xfrm>
        </p:spPr>
        <p:txBody>
          <a:bodyPr/>
          <a:lstStyle/>
          <a:p>
            <a:pPr algn="just"/>
            <a:r>
              <a:rPr lang="en-US" sz="2800" b="1">
                <a:solidFill>
                  <a:srgbClr val="0070C0"/>
                </a:solidFill>
                <a:latin typeface="Times New Roman" panose="02020603050405020304" pitchFamily="18" charset="0"/>
                <a:cs typeface="Times New Roman" panose="02020603050405020304" pitchFamily="18" charset="0"/>
              </a:rPr>
              <a:t>2. Các câu lệnh vào – ra đơn giản</a:t>
            </a:r>
          </a:p>
        </p:txBody>
      </p:sp>
      <p:sp>
        <p:nvSpPr>
          <p:cNvPr id="3" name="Slide Number Placeholder 2">
            <a:extLst>
              <a:ext uri="{FF2B5EF4-FFF2-40B4-BE49-F238E27FC236}">
                <a16:creationId xmlns:a16="http://schemas.microsoft.com/office/drawing/2014/main" id="{58B1413F-8240-47FC-9EF7-4B62A9E0CCC2}"/>
              </a:ext>
            </a:extLst>
          </p:cNvPr>
          <p:cNvSpPr>
            <a:spLocks noGrp="1"/>
          </p:cNvSpPr>
          <p:nvPr>
            <p:ph type="sldNum" sz="quarter" idx="11"/>
          </p:nvPr>
        </p:nvSpPr>
        <p:spPr/>
        <p:txBody>
          <a:bodyPr/>
          <a:lstStyle/>
          <a:p>
            <a:fld id="{8C2E478F-E849-4A8C-AF1F-CBCC78A7CBFA}" type="slidenum">
              <a:rPr lang="en-US" sz="2800" smtClean="0">
                <a:latin typeface="Times New Roman" panose="02020603050405020304" pitchFamily="18" charset="0"/>
                <a:cs typeface="Times New Roman" panose="02020603050405020304" pitchFamily="18" charset="0"/>
              </a:rPr>
              <a:t>6</a:t>
            </a:fld>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76972CB-80E6-4143-BE7F-6BEC8E9AA594}"/>
              </a:ext>
            </a:extLst>
          </p:cNvPr>
          <p:cNvSpPr txBox="1"/>
          <p:nvPr/>
        </p:nvSpPr>
        <p:spPr>
          <a:xfrm>
            <a:off x="514597" y="858129"/>
            <a:ext cx="11196098" cy="523220"/>
          </a:xfrm>
          <a:prstGeom prst="rect">
            <a:avLst/>
          </a:prstGeom>
          <a:noFill/>
        </p:spPr>
        <p:txBody>
          <a:bodyPr wrap="square" rtlCol="0">
            <a:spAutoFit/>
          </a:bodyPr>
          <a:lstStyle/>
          <a:p>
            <a:pPr algn="just">
              <a:spcBef>
                <a:spcPts val="600"/>
              </a:spcBef>
              <a:spcAft>
                <a:spcPts val="600"/>
              </a:spcAft>
            </a:pPr>
            <a:r>
              <a:rPr lang="en-US" sz="2800" b="1">
                <a:solidFill>
                  <a:srgbClr val="00B050"/>
                </a:solidFill>
                <a:latin typeface="Times New Roman" panose="02020603050405020304" pitchFamily="18" charset="0"/>
                <a:cs typeface="Times New Roman" panose="02020603050405020304" pitchFamily="18" charset="0"/>
              </a:rPr>
              <a:t>a) Nhập dữ liệu vào từ bàn phím</a:t>
            </a:r>
          </a:p>
        </p:txBody>
      </p:sp>
      <p:sp>
        <p:nvSpPr>
          <p:cNvPr id="7" name="TextBox 6">
            <a:extLst>
              <a:ext uri="{FF2B5EF4-FFF2-40B4-BE49-F238E27FC236}">
                <a16:creationId xmlns:a16="http://schemas.microsoft.com/office/drawing/2014/main" id="{B3C733C5-47EC-4864-92E8-440BF938B9C0}"/>
              </a:ext>
            </a:extLst>
          </p:cNvPr>
          <p:cNvSpPr txBox="1"/>
          <p:nvPr/>
        </p:nvSpPr>
        <p:spPr>
          <a:xfrm>
            <a:off x="2505075" y="4582386"/>
            <a:ext cx="516774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Tính tổng n số tự nhiên đầu tiên </a:t>
            </a:r>
          </a:p>
        </p:txBody>
      </p:sp>
      <p:sp>
        <p:nvSpPr>
          <p:cNvPr id="12" name="TextBox 11">
            <a:extLst>
              <a:ext uri="{FF2B5EF4-FFF2-40B4-BE49-F238E27FC236}">
                <a16:creationId xmlns:a16="http://schemas.microsoft.com/office/drawing/2014/main" id="{95E4E832-9D78-49A0-892D-4C0738889083}"/>
              </a:ext>
            </a:extLst>
          </p:cNvPr>
          <p:cNvSpPr txBox="1"/>
          <p:nvPr/>
        </p:nvSpPr>
        <p:spPr>
          <a:xfrm>
            <a:off x="2657611" y="1924438"/>
            <a:ext cx="8826656" cy="954107"/>
          </a:xfrm>
          <a:prstGeom prst="rect">
            <a:avLst/>
          </a:prstGeom>
          <a:noFill/>
        </p:spPr>
        <p:txBody>
          <a:bodyPr wrap="square" rtlCol="0">
            <a:spAutoFit/>
          </a:bodyPr>
          <a:lstStyle/>
          <a:p>
            <a:pPr algn="just">
              <a:spcBef>
                <a:spcPts val="600"/>
              </a:spcBef>
              <a:spcAft>
                <a:spcPts val="600"/>
              </a:spcAft>
            </a:pPr>
            <a:r>
              <a:rPr lang="en-US" sz="2800">
                <a:latin typeface="Times New Roman" panose="02020603050405020304" pitchFamily="18" charset="0"/>
                <a:cs typeface="Times New Roman" panose="02020603050405020304" pitchFamily="18" charset="0"/>
              </a:rPr>
              <a:t>Khi lập trình Scratch, em đã dùng câu lệnh nào trong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để yêu cầu nhập dữ liệu từ bàn phím</a:t>
            </a:r>
          </a:p>
        </p:txBody>
      </p:sp>
      <p:pic>
        <p:nvPicPr>
          <p:cNvPr id="2052" name="Picture 4" descr="What should I do for my 50 follower Special? - Scratch Studio">
            <a:extLst>
              <a:ext uri="{FF2B5EF4-FFF2-40B4-BE49-F238E27FC236}">
                <a16:creationId xmlns:a16="http://schemas.microsoft.com/office/drawing/2014/main" id="{A81F8BCA-7FF1-4B49-9D38-785E2D73C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886" y="1460227"/>
            <a:ext cx="2371725" cy="19240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ộ sưu tập những hình ảnh dấu chấm hỏi đẹp, sáng tạo nhất">
            <a:extLst>
              <a:ext uri="{FF2B5EF4-FFF2-40B4-BE49-F238E27FC236}">
                <a16:creationId xmlns:a16="http://schemas.microsoft.com/office/drawing/2014/main" id="{4D675C04-57C3-4A94-B0BD-29A0F48C0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09461"/>
            <a:ext cx="25050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08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wipe(down)">
                                      <p:cBhvr>
                                        <p:cTn id="15" dur="500"/>
                                        <p:tgtEl>
                                          <p:spTgt spid="205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B1413F-8240-47FC-9EF7-4B62A9E0CCC2}"/>
              </a:ext>
            </a:extLst>
          </p:cNvPr>
          <p:cNvSpPr>
            <a:spLocks noGrp="1"/>
          </p:cNvSpPr>
          <p:nvPr>
            <p:ph type="sldNum" sz="quarter" idx="11"/>
          </p:nvPr>
        </p:nvSpPr>
        <p:spPr/>
        <p:txBody>
          <a:bodyPr/>
          <a:lstStyle/>
          <a:p>
            <a:fld id="{8C2E478F-E849-4A8C-AF1F-CBCC78A7CBFA}" type="slidenum">
              <a:rPr lang="en-US" sz="2800" smtClean="0">
                <a:latin typeface="Times New Roman" panose="02020603050405020304" pitchFamily="18" charset="0"/>
                <a:cs typeface="Times New Roman" panose="02020603050405020304" pitchFamily="18" charset="0"/>
              </a:rPr>
              <a:t>7</a:t>
            </a:fld>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3C733C5-47EC-4864-92E8-440BF938B9C0}"/>
              </a:ext>
            </a:extLst>
          </p:cNvPr>
          <p:cNvSpPr txBox="1"/>
          <p:nvPr/>
        </p:nvSpPr>
        <p:spPr>
          <a:xfrm>
            <a:off x="785493" y="367833"/>
            <a:ext cx="10621014" cy="5909310"/>
          </a:xfrm>
          <a:prstGeom prst="rect">
            <a:avLst/>
          </a:prstGeom>
          <a:noFill/>
        </p:spPr>
        <p:txBody>
          <a:bodyPr wrap="square" rtlCol="0">
            <a:spAutoFit/>
          </a:bodyPr>
          <a:lstStyle/>
          <a:p>
            <a:pPr>
              <a:spcBef>
                <a:spcPts val="600"/>
              </a:spcBef>
              <a:spcAft>
                <a:spcPts val="600"/>
              </a:spcAft>
            </a:pPr>
            <a:r>
              <a:rPr lang="en-US" sz="2800">
                <a:solidFill>
                  <a:srgbClr val="002060"/>
                </a:solidFill>
                <a:latin typeface="Times New Roman" panose="02020603050405020304" pitchFamily="18" charset="0"/>
                <a:cs typeface="Times New Roman" panose="02020603050405020304" pitchFamily="18" charset="0"/>
              </a:rPr>
              <a:t>Ta có lệnh: </a:t>
            </a:r>
            <a:r>
              <a:rPr lang="en-US" sz="2800">
                <a:solidFill>
                  <a:srgbClr val="7030A0"/>
                </a:solidFill>
                <a:latin typeface="Times New Roman" panose="02020603050405020304" pitchFamily="18" charset="0"/>
                <a:cs typeface="Times New Roman" panose="02020603050405020304" pitchFamily="18" charset="0"/>
              </a:rPr>
              <a:t>sum = n * (n + 1) // 2</a:t>
            </a:r>
          </a:p>
          <a:p>
            <a:pPr marL="457200" indent="-457200" algn="just">
              <a:spcBef>
                <a:spcPts val="600"/>
              </a:spcBef>
              <a:spcAft>
                <a:spcPts val="600"/>
              </a:spcAft>
              <a:buFont typeface="Symbol" panose="05050102010706020507" pitchFamily="18" charset="2"/>
              <a:buChar char="Þ"/>
            </a:pPr>
            <a:r>
              <a:rPr lang="en-US" sz="2800">
                <a:solidFill>
                  <a:srgbClr val="002060"/>
                </a:solidFill>
                <a:latin typeface="Times New Roman" panose="02020603050405020304" pitchFamily="18" charset="0"/>
                <a:cs typeface="Times New Roman" panose="02020603050405020304" pitchFamily="18" charset="0"/>
              </a:rPr>
              <a:t>Câu lệnh này không thể thực hiện được nếu không biết giá trị cụ thể của n</a:t>
            </a:r>
          </a:p>
          <a:p>
            <a:pPr marL="457200" indent="-457200">
              <a:spcBef>
                <a:spcPts val="600"/>
              </a:spcBef>
              <a:spcAft>
                <a:spcPts val="600"/>
              </a:spcAft>
              <a:buFont typeface="Symbol" panose="05050102010706020507" pitchFamily="18" charset="2"/>
              <a:buChar char="Þ"/>
            </a:pPr>
            <a:r>
              <a:rPr lang="en-US" sz="2800">
                <a:solidFill>
                  <a:srgbClr val="002060"/>
                </a:solidFill>
                <a:latin typeface="Times New Roman" panose="02020603050405020304" pitchFamily="18" charset="0"/>
                <a:cs typeface="Times New Roman" panose="02020603050405020304" pitchFamily="18" charset="0"/>
              </a:rPr>
              <a:t>Phải nhập giá trị cho biến n</a:t>
            </a:r>
          </a:p>
          <a:p>
            <a:pPr marL="457200" indent="-457200">
              <a:spcBef>
                <a:spcPts val="600"/>
              </a:spcBef>
              <a:spcAft>
                <a:spcPts val="600"/>
              </a:spcAft>
              <a:buFont typeface="Symbol" panose="05050102010706020507" pitchFamily="18" charset="2"/>
              <a:buChar char="Þ"/>
            </a:pPr>
            <a:r>
              <a:rPr lang="en-US" sz="2800">
                <a:solidFill>
                  <a:srgbClr val="002060"/>
                </a:solidFill>
                <a:latin typeface="Times New Roman" panose="02020603050405020304" pitchFamily="18" charset="0"/>
                <a:cs typeface="Times New Roman" panose="02020603050405020304" pitchFamily="18" charset="0"/>
              </a:rPr>
              <a:t>Thay vì gán giá trị cho biến n ta có thể nhập giá trị từ bàn phím</a:t>
            </a:r>
          </a:p>
          <a:p>
            <a:pPr marL="457200" indent="-457200">
              <a:spcBef>
                <a:spcPts val="600"/>
              </a:spcBef>
              <a:spcAft>
                <a:spcPts val="600"/>
              </a:spcAft>
              <a:buFont typeface="Symbol" panose="05050102010706020507" pitchFamily="18" charset="2"/>
              <a:buChar char="Þ"/>
            </a:pPr>
            <a:r>
              <a:rPr lang="en-US" sz="2800">
                <a:solidFill>
                  <a:srgbClr val="C00000"/>
                </a:solidFill>
                <a:latin typeface="Times New Roman" panose="02020603050405020304" pitchFamily="18" charset="0"/>
                <a:cs typeface="Times New Roman" panose="02020603050405020304" pitchFamily="18" charset="0"/>
              </a:rPr>
              <a:t>Lệnh nhập giá trị vào từ bàn phím</a:t>
            </a:r>
          </a:p>
          <a:p>
            <a:pPr algn="ctr">
              <a:spcBef>
                <a:spcPts val="600"/>
              </a:spcBef>
              <a:spcAft>
                <a:spcPts val="600"/>
              </a:spcAft>
            </a:pPr>
            <a:r>
              <a:rPr lang="en-US" sz="2800" b="1">
                <a:solidFill>
                  <a:srgbClr val="0070C0"/>
                </a:solidFill>
                <a:latin typeface="Times New Roman" panose="02020603050405020304" pitchFamily="18" charset="0"/>
                <a:cs typeface="Times New Roman" panose="02020603050405020304" pitchFamily="18" charset="0"/>
              </a:rPr>
              <a:t>Biến</a:t>
            </a:r>
            <a:r>
              <a:rPr lang="en-US" sz="2800" b="1">
                <a:solidFill>
                  <a:srgbClr val="002060"/>
                </a:solidFill>
                <a:latin typeface="Times New Roman" panose="02020603050405020304" pitchFamily="18" charset="0"/>
                <a:cs typeface="Times New Roman" panose="02020603050405020304" pitchFamily="18" charset="0"/>
              </a:rPr>
              <a:t>  = </a:t>
            </a:r>
            <a:r>
              <a:rPr lang="en-US" sz="2800" b="1">
                <a:solidFill>
                  <a:srgbClr val="FFC000"/>
                </a:solidFill>
                <a:latin typeface="Times New Roman" panose="02020603050405020304" pitchFamily="18" charset="0"/>
                <a:cs typeface="Times New Roman" panose="02020603050405020304" pitchFamily="18" charset="0"/>
              </a:rPr>
              <a:t>input</a:t>
            </a:r>
            <a:r>
              <a:rPr lang="en-US" sz="2800" b="1">
                <a:solidFill>
                  <a:srgbClr val="002060"/>
                </a:solidFill>
                <a:latin typeface="Times New Roman" panose="02020603050405020304" pitchFamily="18" charset="0"/>
                <a:cs typeface="Times New Roman" panose="02020603050405020304" pitchFamily="18" charset="0"/>
              </a:rPr>
              <a:t>(</a:t>
            </a:r>
            <a:r>
              <a:rPr lang="en-US" sz="2800" b="1" i="1">
                <a:solidFill>
                  <a:srgbClr val="00B050"/>
                </a:solidFill>
                <a:latin typeface="Times New Roman" panose="02020603050405020304" pitchFamily="18" charset="0"/>
                <a:cs typeface="Times New Roman" panose="02020603050405020304" pitchFamily="18" charset="0"/>
              </a:rPr>
              <a:t>dòng thông báo</a:t>
            </a:r>
            <a:r>
              <a:rPr lang="en-US" sz="2800" b="1">
                <a:solidFill>
                  <a:srgbClr val="002060"/>
                </a:solidFill>
                <a:latin typeface="Times New Roman" panose="02020603050405020304" pitchFamily="18" charset="0"/>
                <a:cs typeface="Times New Roman" panose="02020603050405020304" pitchFamily="18" charset="0"/>
              </a:rPr>
              <a:t>)</a:t>
            </a:r>
          </a:p>
          <a:p>
            <a:pPr algn="just">
              <a:spcBef>
                <a:spcPts val="600"/>
              </a:spcBef>
              <a:spcAft>
                <a:spcPts val="600"/>
              </a:spcAft>
            </a:pPr>
            <a:r>
              <a:rPr lang="en-US" sz="2800">
                <a:solidFill>
                  <a:srgbClr val="002060"/>
                </a:solidFill>
                <a:latin typeface="Times New Roman" panose="02020603050405020304" pitchFamily="18" charset="0"/>
                <a:cs typeface="Times New Roman" panose="02020603050405020304" pitchFamily="18" charset="0"/>
              </a:rPr>
              <a:t>Trong đó:</a:t>
            </a:r>
          </a:p>
          <a:p>
            <a:pPr algn="just">
              <a:spcBef>
                <a:spcPts val="600"/>
              </a:spcBef>
              <a:spcAft>
                <a:spcPts val="600"/>
              </a:spcAft>
            </a:pPr>
            <a:r>
              <a:rPr lang="en-US" sz="2800">
                <a:solidFill>
                  <a:srgbClr val="002060"/>
                </a:solidFill>
                <a:latin typeface="Times New Roman" panose="02020603050405020304" pitchFamily="18" charset="0"/>
                <a:cs typeface="Times New Roman" panose="02020603050405020304" pitchFamily="18" charset="0"/>
              </a:rPr>
              <a:t>+ </a:t>
            </a:r>
            <a:r>
              <a:rPr lang="en-US" sz="2800" b="1" i="1">
                <a:solidFill>
                  <a:srgbClr val="00B050"/>
                </a:solidFill>
                <a:latin typeface="Times New Roman" panose="02020603050405020304" pitchFamily="18" charset="0"/>
                <a:cs typeface="Times New Roman" panose="02020603050405020304" pitchFamily="18" charset="0"/>
              </a:rPr>
              <a:t>dòng thông báo </a:t>
            </a:r>
            <a:r>
              <a:rPr lang="en-US" sz="2800">
                <a:solidFill>
                  <a:srgbClr val="002060"/>
                </a:solidFill>
                <a:latin typeface="Times New Roman" panose="02020603050405020304" pitchFamily="18" charset="0"/>
                <a:cs typeface="Times New Roman" panose="02020603050405020304" pitchFamily="18" charset="0"/>
              </a:rPr>
              <a:t>là để nhắc người dùng biết cần nhập gì, </a:t>
            </a:r>
            <a:r>
              <a:rPr lang="en-US" sz="2800" b="1" i="1">
                <a:solidFill>
                  <a:srgbClr val="00B050"/>
                </a:solidFill>
                <a:latin typeface="Times New Roman" panose="02020603050405020304" pitchFamily="18" charset="0"/>
                <a:cs typeface="Times New Roman" panose="02020603050405020304" pitchFamily="18" charset="0"/>
              </a:rPr>
              <a:t>dòng thông báo</a:t>
            </a:r>
            <a:r>
              <a:rPr lang="en-US" sz="2800" b="1" i="1">
                <a:solidFill>
                  <a:srgbClr val="002060"/>
                </a:solidFill>
                <a:latin typeface="Times New Roman" panose="02020603050405020304" pitchFamily="18" charset="0"/>
                <a:cs typeface="Times New Roman" panose="02020603050405020304" pitchFamily="18" charset="0"/>
              </a:rPr>
              <a:t> </a:t>
            </a:r>
            <a:r>
              <a:rPr lang="en-US" sz="2800">
                <a:solidFill>
                  <a:srgbClr val="002060"/>
                </a:solidFill>
                <a:latin typeface="Times New Roman" panose="02020603050405020304" pitchFamily="18" charset="0"/>
                <a:cs typeface="Times New Roman" panose="02020603050405020304" pitchFamily="18" charset="0"/>
              </a:rPr>
              <a:t>là một xâu kí tự đặt giữa cặp dấu nháy đơn hoặc kép, có thể không cần có</a:t>
            </a:r>
          </a:p>
        </p:txBody>
      </p:sp>
    </p:spTree>
    <p:extLst>
      <p:ext uri="{BB962C8B-B14F-4D97-AF65-F5344CB8AC3E}">
        <p14:creationId xmlns:p14="http://schemas.microsoft.com/office/powerpoint/2010/main" val="66184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1000"/>
                                        <p:tgtEl>
                                          <p:spTgt spid="7">
                                            <p:txEl>
                                              <p:pRg st="6" end="6"/>
                                            </p:txEl>
                                          </p:spTgt>
                                        </p:tgtEl>
                                      </p:cBhvr>
                                    </p:animEffect>
                                    <p:anim calcmode="lin" valueType="num">
                                      <p:cBhvr>
                                        <p:cTn id="5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Effect transition="in" filter="fade">
                                      <p:cBhvr>
                                        <p:cTn id="56" dur="1000"/>
                                        <p:tgtEl>
                                          <p:spTgt spid="7">
                                            <p:txEl>
                                              <p:pRg st="7" end="7"/>
                                            </p:txEl>
                                          </p:spTgt>
                                        </p:tgtEl>
                                      </p:cBhvr>
                                    </p:animEffect>
                                    <p:anim calcmode="lin" valueType="num">
                                      <p:cBhvr>
                                        <p:cTn id="57"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234A3B-43A9-4975-B504-4EE133E96257}"/>
              </a:ext>
            </a:extLst>
          </p:cNvPr>
          <p:cNvSpPr>
            <a:spLocks noGrp="1"/>
          </p:cNvSpPr>
          <p:nvPr>
            <p:ph idx="1"/>
          </p:nvPr>
        </p:nvSpPr>
        <p:spPr>
          <a:xfrm>
            <a:off x="807550" y="4778429"/>
            <a:ext cx="9236995" cy="899168"/>
          </a:xfrm>
        </p:spPr>
        <p:txBody>
          <a:bodyPr>
            <a:normAutofit/>
          </a:bodyPr>
          <a:lstStyle/>
          <a:p>
            <a:pPr algn="just">
              <a:buFont typeface="Symbol" panose="05050102010706020507" pitchFamily="18" charset="2"/>
              <a:buChar char="Þ"/>
            </a:pPr>
            <a:r>
              <a:rPr lang="en-US" sz="2800"/>
              <a:t> trong trường hợp này không có </a:t>
            </a:r>
            <a:r>
              <a:rPr lang="en-US" sz="2800">
                <a:solidFill>
                  <a:srgbClr val="00B050"/>
                </a:solidFill>
              </a:rPr>
              <a:t>dòng thông báo</a:t>
            </a:r>
          </a:p>
        </p:txBody>
      </p:sp>
      <p:pic>
        <p:nvPicPr>
          <p:cNvPr id="5" name="Picture 4" descr="A picture containing text, screenshot, monitor, electronics&#10;&#10;Description automatically generated">
            <a:extLst>
              <a:ext uri="{FF2B5EF4-FFF2-40B4-BE49-F238E27FC236}">
                <a16:creationId xmlns:a16="http://schemas.microsoft.com/office/drawing/2014/main" id="{A4A5E1E5-78BE-4E24-BD87-CFC40C891438}"/>
              </a:ext>
            </a:extLst>
          </p:cNvPr>
          <p:cNvPicPr>
            <a:picLocks noChangeAspect="1"/>
          </p:cNvPicPr>
          <p:nvPr/>
        </p:nvPicPr>
        <p:blipFill rotWithShape="1">
          <a:blip r:embed="rId2"/>
          <a:srcRect l="6364" t="11496" r="81818" b="70717"/>
          <a:stretch/>
        </p:blipFill>
        <p:spPr>
          <a:xfrm>
            <a:off x="807551" y="1551709"/>
            <a:ext cx="4166232" cy="2502981"/>
          </a:xfrm>
          <a:prstGeom prst="rect">
            <a:avLst/>
          </a:prstGeom>
        </p:spPr>
      </p:pic>
      <p:pic>
        <p:nvPicPr>
          <p:cNvPr id="9" name="Picture 8" descr="Graphical user interface, application, PowerPoint&#10;&#10;Description automatically generated">
            <a:extLst>
              <a:ext uri="{FF2B5EF4-FFF2-40B4-BE49-F238E27FC236}">
                <a16:creationId xmlns:a16="http://schemas.microsoft.com/office/drawing/2014/main" id="{83F524B3-F31B-4655-8362-552CB197CD80}"/>
              </a:ext>
            </a:extLst>
          </p:cNvPr>
          <p:cNvPicPr>
            <a:picLocks noChangeAspect="1"/>
          </p:cNvPicPr>
          <p:nvPr/>
        </p:nvPicPr>
        <p:blipFill rotWithShape="1">
          <a:blip r:embed="rId3"/>
          <a:srcRect l="10227" t="16978" r="73523" b="66246"/>
          <a:stretch/>
        </p:blipFill>
        <p:spPr>
          <a:xfrm>
            <a:off x="6677894" y="1551709"/>
            <a:ext cx="4457246" cy="2502981"/>
          </a:xfrm>
          <a:prstGeom prst="rect">
            <a:avLst/>
          </a:prstGeom>
        </p:spPr>
      </p:pic>
      <p:sp>
        <p:nvSpPr>
          <p:cNvPr id="6" name="TextBox 5">
            <a:extLst>
              <a:ext uri="{FF2B5EF4-FFF2-40B4-BE49-F238E27FC236}">
                <a16:creationId xmlns:a16="http://schemas.microsoft.com/office/drawing/2014/main" id="{D17D0EB6-2068-4616-8ECD-3C9A25712703}"/>
              </a:ext>
            </a:extLst>
          </p:cNvPr>
          <p:cNvSpPr txBox="1"/>
          <p:nvPr/>
        </p:nvSpPr>
        <p:spPr>
          <a:xfrm>
            <a:off x="581894" y="195054"/>
            <a:ext cx="6096000" cy="523220"/>
          </a:xfrm>
          <a:prstGeom prst="rect">
            <a:avLst/>
          </a:prstGeom>
          <a:noFill/>
        </p:spPr>
        <p:txBody>
          <a:bodyPr wrap="square">
            <a:spAutoFit/>
          </a:bodyPr>
          <a:lstStyle/>
          <a:p>
            <a:r>
              <a:rPr lang="en-US" sz="2800" b="1">
                <a:solidFill>
                  <a:srgbClr val="C00000"/>
                </a:solidFill>
                <a:latin typeface="Times New Roman" panose="02020603050405020304" pitchFamily="18" charset="0"/>
                <a:cs typeface="Times New Roman" panose="02020603050405020304" pitchFamily="18" charset="0"/>
              </a:rPr>
              <a:t>Ví dụ 1: </a:t>
            </a:r>
            <a:r>
              <a:rPr lang="en-US" sz="2800">
                <a:latin typeface="Times New Roman" panose="02020603050405020304" pitchFamily="18" charset="0"/>
                <a:cs typeface="Times New Roman" panose="02020603050405020304" pitchFamily="18" charset="0"/>
              </a:rPr>
              <a:t>Nhập vào một câu từ bàn phím</a:t>
            </a:r>
            <a:endParaRPr lang="en-US" sz="28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609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screenshot, electronics, computer&#10;&#10;Description automatically generated">
            <a:extLst>
              <a:ext uri="{FF2B5EF4-FFF2-40B4-BE49-F238E27FC236}">
                <a16:creationId xmlns:a16="http://schemas.microsoft.com/office/drawing/2014/main" id="{13E08276-40BC-4340-8B56-2F85F6D416C5}"/>
              </a:ext>
            </a:extLst>
          </p:cNvPr>
          <p:cNvPicPr>
            <a:picLocks noChangeAspect="1"/>
          </p:cNvPicPr>
          <p:nvPr/>
        </p:nvPicPr>
        <p:blipFill rotWithShape="1">
          <a:blip r:embed="rId2"/>
          <a:srcRect l="7955" t="14123" r="62399" b="68090"/>
          <a:stretch/>
        </p:blipFill>
        <p:spPr>
          <a:xfrm>
            <a:off x="2453716" y="1269785"/>
            <a:ext cx="6210300" cy="2216727"/>
          </a:xfrm>
          <a:prstGeom prst="rect">
            <a:avLst/>
          </a:prstGeom>
        </p:spPr>
      </p:pic>
      <p:sp>
        <p:nvSpPr>
          <p:cNvPr id="9" name="Content Placeholder 2">
            <a:extLst>
              <a:ext uri="{FF2B5EF4-FFF2-40B4-BE49-F238E27FC236}">
                <a16:creationId xmlns:a16="http://schemas.microsoft.com/office/drawing/2014/main" id="{915025D1-3738-43CA-881D-52786A752347}"/>
              </a:ext>
            </a:extLst>
          </p:cNvPr>
          <p:cNvSpPr txBox="1">
            <a:spLocks/>
          </p:cNvSpPr>
          <p:nvPr/>
        </p:nvSpPr>
        <p:spPr>
          <a:xfrm>
            <a:off x="422293" y="3997036"/>
            <a:ext cx="11347416" cy="12362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buFont typeface="Symbol" panose="05050102010706020507" pitchFamily="18" charset="2"/>
              <a:buChar char="Þ"/>
            </a:pPr>
            <a:r>
              <a:rPr lang="en-US" sz="2800"/>
              <a:t> trong trường hợp này có </a:t>
            </a:r>
            <a:r>
              <a:rPr lang="en-US" sz="2800">
                <a:solidFill>
                  <a:srgbClr val="000000"/>
                </a:solidFill>
              </a:rPr>
              <a:t>dòng thông báo</a:t>
            </a:r>
            <a:r>
              <a:rPr lang="en-US" sz="2800" b="1">
                <a:solidFill>
                  <a:srgbClr val="000000"/>
                </a:solidFill>
              </a:rPr>
              <a:t> (</a:t>
            </a:r>
            <a:r>
              <a:rPr lang="en-US" sz="2800" b="1">
                <a:solidFill>
                  <a:srgbClr val="0070C0"/>
                </a:solidFill>
              </a:rPr>
              <a:t>dòng thông báo</a:t>
            </a:r>
            <a:r>
              <a:rPr lang="en-US" sz="2800" b="1">
                <a:solidFill>
                  <a:srgbClr val="000000"/>
                </a:solidFill>
              </a:rPr>
              <a:t> = ‘</a:t>
            </a:r>
            <a:r>
              <a:rPr lang="en-US" sz="2800">
                <a:solidFill>
                  <a:srgbClr val="000000"/>
                </a:solidFill>
              </a:rPr>
              <a:t>hãy nhập giá trị cho biến a=‘)</a:t>
            </a:r>
            <a:endParaRPr lang="en-US" sz="2800"/>
          </a:p>
        </p:txBody>
      </p:sp>
      <p:sp>
        <p:nvSpPr>
          <p:cNvPr id="10" name="Content Placeholder 2">
            <a:extLst>
              <a:ext uri="{FF2B5EF4-FFF2-40B4-BE49-F238E27FC236}">
                <a16:creationId xmlns:a16="http://schemas.microsoft.com/office/drawing/2014/main" id="{843DCEBB-1533-45C5-A9D9-1D59E294B9C3}"/>
              </a:ext>
            </a:extLst>
          </p:cNvPr>
          <p:cNvSpPr txBox="1">
            <a:spLocks/>
          </p:cNvSpPr>
          <p:nvPr/>
        </p:nvSpPr>
        <p:spPr>
          <a:xfrm>
            <a:off x="422291" y="5451257"/>
            <a:ext cx="11347417" cy="9911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spcAft>
                <a:spcPts val="600"/>
              </a:spcAft>
              <a:buFont typeface="Arial" panose="020B0604020202020204" pitchFamily="34" charset="0"/>
              <a:buNone/>
            </a:pPr>
            <a:r>
              <a:rPr lang="en-US" sz="2800">
                <a:solidFill>
                  <a:srgbClr val="002060"/>
                </a:solidFill>
              </a:rPr>
              <a:t>- Dữ liệu nhập vào có dạng xâu kí tự. Nếu muốn chuyển dữ liệu này sang số nguyên hay thực để tính toán cần có câu lệnh </a:t>
            </a:r>
            <a:r>
              <a:rPr lang="en-US" sz="2800" b="1">
                <a:solidFill>
                  <a:srgbClr val="002060"/>
                </a:solidFill>
              </a:rPr>
              <a:t>int() </a:t>
            </a:r>
            <a:r>
              <a:rPr lang="en-US" sz="2800">
                <a:solidFill>
                  <a:srgbClr val="002060"/>
                </a:solidFill>
              </a:rPr>
              <a:t>hay </a:t>
            </a:r>
            <a:r>
              <a:rPr lang="en-US" sz="2800" b="1">
                <a:solidFill>
                  <a:srgbClr val="002060"/>
                </a:solidFill>
              </a:rPr>
              <a:t>float() </a:t>
            </a:r>
            <a:r>
              <a:rPr lang="en-US" sz="2800">
                <a:solidFill>
                  <a:srgbClr val="002060"/>
                </a:solidFill>
              </a:rPr>
              <a:t>như sau:</a:t>
            </a:r>
          </a:p>
        </p:txBody>
      </p:sp>
      <p:sp>
        <p:nvSpPr>
          <p:cNvPr id="11" name="TextBox 10">
            <a:extLst>
              <a:ext uri="{FF2B5EF4-FFF2-40B4-BE49-F238E27FC236}">
                <a16:creationId xmlns:a16="http://schemas.microsoft.com/office/drawing/2014/main" id="{929F06DF-3111-47C2-A14C-18B5F2A8C0AD}"/>
              </a:ext>
            </a:extLst>
          </p:cNvPr>
          <p:cNvSpPr txBox="1"/>
          <p:nvPr/>
        </p:nvSpPr>
        <p:spPr>
          <a:xfrm>
            <a:off x="562569" y="191293"/>
            <a:ext cx="6096000" cy="523220"/>
          </a:xfrm>
          <a:prstGeom prst="rect">
            <a:avLst/>
          </a:prstGeom>
          <a:noFill/>
        </p:spPr>
        <p:txBody>
          <a:bodyPr wrap="square">
            <a:spAutoFit/>
          </a:bodyPr>
          <a:lstStyle/>
          <a:p>
            <a:r>
              <a:rPr lang="en-US" sz="2800" b="1">
                <a:solidFill>
                  <a:srgbClr val="C00000"/>
                </a:solidFill>
                <a:latin typeface="Times New Roman" panose="02020603050405020304" pitchFamily="18" charset="0"/>
                <a:cs typeface="Times New Roman" panose="02020603050405020304" pitchFamily="18" charset="0"/>
              </a:rPr>
              <a:t>Hoặc</a:t>
            </a:r>
          </a:p>
        </p:txBody>
      </p:sp>
    </p:spTree>
    <p:extLst>
      <p:ext uri="{BB962C8B-B14F-4D97-AF65-F5344CB8AC3E}">
        <p14:creationId xmlns:p14="http://schemas.microsoft.com/office/powerpoint/2010/main" val="35637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A53F52"/>
      </a:accent1>
      <a:accent2>
        <a:srgbClr val="E99757"/>
      </a:accent2>
      <a:accent3>
        <a:srgbClr val="2F3342"/>
      </a:accent3>
      <a:accent4>
        <a:srgbClr val="2C2153"/>
      </a:accent4>
      <a:accent5>
        <a:srgbClr val="01023B"/>
      </a:accent5>
      <a:accent6>
        <a:srgbClr val="7F7F7F"/>
      </a:accent6>
      <a:hlink>
        <a:srgbClr val="3A3838"/>
      </a:hlink>
      <a:folHlink>
        <a:srgbClr val="D0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 presentation_Win32_LW_v2.potx" id="{3AEEB70B-72AA-432B-B699-7833EBF4B1FE}" vid="{14A49A59-25D4-4203-BE02-DE6939C7C5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BB9993-D5F9-46FA-B2E5-80E3632E98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D9F223-918A-45AF-9B53-56AB9E5E218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B7E2D32-4FDD-4266-880C-17595B8014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 presentation</Template>
  <TotalTime>273</TotalTime>
  <Words>1721</Words>
  <Application>Microsoft Office PowerPoint</Application>
  <PresentationFormat>Widescreen</PresentationFormat>
  <Paragraphs>143</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Cambria Math</vt:lpstr>
      <vt:lpstr>Symbol</vt:lpstr>
      <vt:lpstr>Times New Roman</vt:lpstr>
      <vt:lpstr>Wingdings</vt:lpstr>
      <vt:lpstr>Office Theme</vt:lpstr>
      <vt:lpstr>BÀI 4 CÁC KIỂU DỮ LIỆU SỐ VÀ CÂU LỆNH VÀO – RA ĐƠN GIẢN</vt:lpstr>
      <vt:lpstr>PowerPoint Presentation</vt:lpstr>
      <vt:lpstr>1. Kiểu dữ liệu số nguyên và số thực</vt:lpstr>
      <vt:lpstr>PowerPoint Presentation</vt:lpstr>
      <vt:lpstr>PowerPoint Presentation</vt:lpstr>
      <vt:lpstr>2. Các câu lệnh vào – ra đơn giản</vt:lpstr>
      <vt:lpstr>PowerPoint Presentation</vt:lpstr>
      <vt:lpstr>PowerPoint Presentation</vt:lpstr>
      <vt:lpstr>PowerPoint Presentation</vt:lpstr>
      <vt:lpstr>Cú pháp nhập dữ liệu số vào từ bàn phím</vt:lpstr>
      <vt:lpstr>PowerPoint Presentation</vt:lpstr>
      <vt:lpstr>PowerPoint Presentation</vt:lpstr>
      <vt:lpstr>PowerPoint Presentation</vt:lpstr>
      <vt:lpstr>PowerPoint Presentation</vt:lpstr>
      <vt:lpstr>PowerPoint Presentation</vt:lpstr>
      <vt:lpstr>BÀI TẬP</vt:lpstr>
      <vt:lpstr>BÀI TẬP</vt:lpstr>
      <vt:lpstr>BÀI TẬP</vt:lpstr>
      <vt:lpstr>BÀI TẬP</vt:lpstr>
      <vt:lpstr>BÀI TẬP</vt:lpstr>
      <vt:lpstr>Đáp án bài 1</vt:lpstr>
      <vt:lpstr>Đáp án bài 2</vt:lpstr>
      <vt:lpstr>Đáp án bài 3</vt:lpstr>
      <vt:lpstr>PowerPoint Presentation</vt:lpstr>
      <vt:lpstr>Đáp án bài 4</vt:lpstr>
      <vt:lpstr>Đáp án bài 5</vt:lpstr>
      <vt:lpstr>Đáp án bài 6</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 CÁC KIỂU DỮ LIỆU SỐ VÀ CÂU LỆNH VÀO – RA ĐƠN GIẢN</dc:title>
  <dc:creator>HoangThanh Tam</dc:creator>
  <cp:lastModifiedBy>HoangThanh Tam</cp:lastModifiedBy>
  <cp:revision>9</cp:revision>
  <dcterms:created xsi:type="dcterms:W3CDTF">2022-01-14T09:13:56Z</dcterms:created>
  <dcterms:modified xsi:type="dcterms:W3CDTF">2022-02-09T15:46:42Z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