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2" r:id="rId3"/>
    <p:sldId id="276" r:id="rId4"/>
    <p:sldId id="268" r:id="rId5"/>
    <p:sldId id="272" r:id="rId6"/>
    <p:sldId id="273" r:id="rId7"/>
    <p:sldId id="274" r:id="rId8"/>
    <p:sldId id="285" r:id="rId9"/>
    <p:sldId id="287" r:id="rId10"/>
    <p:sldId id="277" r:id="rId11"/>
    <p:sldId id="278" r:id="rId12"/>
    <p:sldId id="279" r:id="rId13"/>
    <p:sldId id="280" r:id="rId14"/>
    <p:sldId id="281" r:id="rId15"/>
    <p:sldId id="28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067E"/>
    <a:srgbClr val="0207C6"/>
    <a:srgbClr val="4F01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492206-28F6-45D0-B021-79B774067A83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FB9B41-27CE-4AAF-9467-CC4BB03BA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247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EB2C6-08C7-4B96-AF5D-119D6D47F8AB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0E5B-50E0-4FE3-8400-C4A55C5E5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95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EB2C6-08C7-4B96-AF5D-119D6D47F8AB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0E5B-50E0-4FE3-8400-C4A55C5E5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89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EB2C6-08C7-4B96-AF5D-119D6D47F8AB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0E5B-50E0-4FE3-8400-C4A55C5E5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4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EB2C6-08C7-4B96-AF5D-119D6D47F8AB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0E5B-50E0-4FE3-8400-C4A55C5E5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812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EB2C6-08C7-4B96-AF5D-119D6D47F8AB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0E5B-50E0-4FE3-8400-C4A55C5E5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666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EB2C6-08C7-4B96-AF5D-119D6D47F8AB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0E5B-50E0-4FE3-8400-C4A55C5E5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94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EB2C6-08C7-4B96-AF5D-119D6D47F8AB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0E5B-50E0-4FE3-8400-C4A55C5E5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627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EB2C6-08C7-4B96-AF5D-119D6D47F8AB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0E5B-50E0-4FE3-8400-C4A55C5E5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045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EB2C6-08C7-4B96-AF5D-119D6D47F8AB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0E5B-50E0-4FE3-8400-C4A55C5E5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303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EB2C6-08C7-4B96-AF5D-119D6D47F8AB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0E5B-50E0-4FE3-8400-C4A55C5E5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09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EB2C6-08C7-4B96-AF5D-119D6D47F8AB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0E5B-50E0-4FE3-8400-C4A55C5E5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43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EB2C6-08C7-4B96-AF5D-119D6D47F8AB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B0E5B-50E0-4FE3-8400-C4A55C5E5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89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8"/>
          <p:cNvSpPr>
            <a:spLocks noGrp="1" noChangeArrowheads="1" noChangeShapeType="1" noTextEdit="1"/>
          </p:cNvSpPr>
          <p:nvPr>
            <p:ph type="ctrTitle"/>
          </p:nvPr>
        </p:nvSpPr>
        <p:spPr bwMode="auto">
          <a:xfrm>
            <a:off x="1447800" y="609600"/>
            <a:ext cx="6705600" cy="1165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en-US" sz="1050" b="1" kern="10" smtClean="0">
                <a:ln w="9525" cap="rnd">
                  <a:solidFill>
                    <a:srgbClr val="0000FF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Tin học 12</a:t>
            </a:r>
            <a:endParaRPr lang="en-US" sz="1050" b="1" kern="10">
              <a:ln w="9525" cap="rnd">
                <a:solidFill>
                  <a:srgbClr val="0000FF"/>
                </a:solidFill>
                <a:prstDash val="sysDot"/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28475" y="2362200"/>
            <a:ext cx="7063729" cy="107721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 HƯƠNG I :</a:t>
            </a:r>
          </a:p>
          <a:p>
            <a:pPr algn="ctr">
              <a:defRPr/>
            </a:pPr>
            <a:r>
              <a:rPr lang="en-US" sz="3200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KHÁI NIỆM VỀ HỆ CƠ SỞ DỮ LIỆU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16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5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464820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6720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172230"/>
            <a:ext cx="5029200" cy="37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62" y="228600"/>
            <a:ext cx="5295900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762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6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5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464820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762000" y="609600"/>
            <a:ext cx="7924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endParaRPr lang="en-US" sz="2600" b="1" dirty="0">
              <a:solidFill>
                <a:srgbClr val="0207C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40554" y="10668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CSDL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New File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64874" y="167640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File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Open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…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rồi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nháy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đúp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vào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CSDL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mở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66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6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5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464820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371600" y="381000"/>
            <a:ext cx="6553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8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phiên</a:t>
            </a:r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Access</a:t>
            </a:r>
            <a:endParaRPr lang="en-US" sz="2800" b="1" dirty="0">
              <a:solidFill>
                <a:srgbClr val="0207C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12992" y="10668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 File 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Exit</a:t>
            </a:r>
            <a:endParaRPr lang="en-US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2992" y="1768814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ở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814622"/>
            <a:ext cx="4572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8942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6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5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464820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707394" y="12954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9832" y="685800"/>
            <a:ext cx="7442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8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800" b="1" dirty="0">
              <a:solidFill>
                <a:srgbClr val="0207C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7394" y="1983035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(Design View):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View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Design View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hoặc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nháy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nút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413982"/>
            <a:ext cx="1314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79832" y="312420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(Data sheet View):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View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Design View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hoặc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nháy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nút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495924"/>
            <a:ext cx="16478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6319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6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5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464820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809749" y="1597967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2" name="Rectangle 1"/>
          <p:cNvSpPr/>
          <p:nvPr/>
        </p:nvSpPr>
        <p:spPr>
          <a:xfrm>
            <a:off x="1029882" y="818745"/>
            <a:ext cx="34162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800" b="1" dirty="0">
              <a:solidFill>
                <a:srgbClr val="0207C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8128" y="2059632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(Wizard –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9749" y="27432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8128" y="34290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443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6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5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464820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812992" y="1759297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1676400" y="762000"/>
            <a:ext cx="26324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800" b="1" dirty="0">
              <a:solidFill>
                <a:srgbClr val="0207C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4886" y="259080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Design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2992" y="358140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Open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hoặc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nháy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đúp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lên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đối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tượng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mở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157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181" y="1371600"/>
            <a:ext cx="8037238" cy="533399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28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Microsoft Access</a:t>
            </a:r>
            <a:endParaRPr lang="en-US" sz="2800" dirty="0">
              <a:solidFill>
                <a:srgbClr val="0207C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16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5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464820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676400" y="304800"/>
            <a:ext cx="624839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3: GIỚI THIỆU MICROSOFT ACCESS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9207" y="1976735"/>
            <a:ext cx="792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QTCSDL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Microsoft Office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hãng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Microsoft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dành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cục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697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6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5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464820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049337" y="15240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solidFill>
                  <a:srgbClr val="BA067E"/>
                </a:solidFill>
                <a:latin typeface="Times New Roman" pitchFamily="18" charset="0"/>
                <a:cs typeface="Times New Roman" pitchFamily="18" charset="0"/>
              </a:rPr>
              <a:t>a. Access </a:t>
            </a:r>
            <a:r>
              <a:rPr lang="en-US" sz="2400" b="1" dirty="0" err="1" smtClean="0">
                <a:solidFill>
                  <a:srgbClr val="BA067E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solidFill>
                  <a:srgbClr val="BA067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BA067E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 smtClean="0">
                <a:solidFill>
                  <a:srgbClr val="BA067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BA067E"/>
                </a:solidFill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400" b="1" dirty="0" smtClean="0">
                <a:solidFill>
                  <a:srgbClr val="BA067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BA067E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b="1" dirty="0" smtClean="0">
                <a:solidFill>
                  <a:srgbClr val="BA067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BA067E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 smtClean="0">
                <a:solidFill>
                  <a:srgbClr val="BA067E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solidFill>
                <a:srgbClr val="BA067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4836" y="858678"/>
            <a:ext cx="84391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2. Khả năng của Access</a:t>
            </a:r>
            <a:endParaRPr lang="en-US" sz="2600" b="1" dirty="0" smtClean="0">
              <a:solidFill>
                <a:srgbClr val="0207C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43000" y="1993771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Access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trữ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liệu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66800" y="29718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CSDL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trữ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43000" y="358140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931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2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6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5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464820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82772" y="697361"/>
            <a:ext cx="778771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: (SGK –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26, 27)</a:t>
            </a:r>
            <a:endParaRPr lang="en-US" sz="2600" b="1" dirty="0">
              <a:solidFill>
                <a:srgbClr val="0207C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361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6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5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464820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82772" y="914400"/>
            <a:ext cx="778771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Access</a:t>
            </a:r>
            <a:endParaRPr lang="en-US" sz="2600" b="1" dirty="0">
              <a:solidFill>
                <a:srgbClr val="0207C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0826" y="1524000"/>
            <a:ext cx="7924800" cy="579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93537" y="2362200"/>
            <a:ext cx="7924800" cy="579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(table)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3537" y="3048000"/>
            <a:ext cx="7924800" cy="579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(query)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6248" y="3810000"/>
            <a:ext cx="7924800" cy="579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(form)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8673" y="4495800"/>
            <a:ext cx="7924800" cy="579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(report)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473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6" grpId="0"/>
      <p:bldP spid="7" grpId="0"/>
      <p:bldP spid="8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6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5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464820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82772" y="914400"/>
            <a:ext cx="778771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: (SGK –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27, 28)</a:t>
            </a:r>
            <a:endParaRPr lang="en-US" sz="2600" b="1" dirty="0">
              <a:solidFill>
                <a:srgbClr val="0207C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439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6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5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464820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82772" y="914400"/>
            <a:ext cx="778771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600" b="1" dirty="0">
              <a:solidFill>
                <a:srgbClr val="0207C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0826" y="1647354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solidFill>
                  <a:srgbClr val="BA067E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 dirty="0" err="1" smtClean="0">
                <a:solidFill>
                  <a:srgbClr val="BA067E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400" b="1" dirty="0" smtClean="0">
                <a:solidFill>
                  <a:srgbClr val="BA067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BA067E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 smtClean="0">
                <a:solidFill>
                  <a:srgbClr val="BA067E"/>
                </a:solidFill>
                <a:latin typeface="Times New Roman" pitchFamily="18" charset="0"/>
                <a:cs typeface="Times New Roman" pitchFamily="18" charset="0"/>
              </a:rPr>
              <a:t> Access</a:t>
            </a:r>
            <a:endParaRPr lang="en-US" sz="2400" b="1" dirty="0">
              <a:solidFill>
                <a:srgbClr val="BA067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24384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1: Start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All Program  Microsoft Access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3064" y="3272135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đúp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127747"/>
            <a:ext cx="6858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821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80772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5378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6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5" descr="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4648200"/>
            <a:ext cx="209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82772" y="914400"/>
            <a:ext cx="778771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600" b="1" dirty="0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207C6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600" b="1" dirty="0">
              <a:solidFill>
                <a:srgbClr val="0207C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0826" y="1647354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B1: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File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New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…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0281" y="2232047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B2: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Blank Database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281940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File name: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CSDL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đuôi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mdb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14400" y="3487765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Create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531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6" grpId="0"/>
      <p:bldP spid="7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1173</TotalTime>
  <Words>484</Words>
  <Application>Microsoft Office PowerPoint</Application>
  <PresentationFormat>On-screen Show (4:3)</PresentationFormat>
  <Paragraphs>49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Office Theme</vt:lpstr>
      <vt:lpstr>Tin học 12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HỘI THI GIÁO VIÊN GIỎI CỤM TRƯỜNG: THƯỜNG TÍN – PHÚ XUYÊN</dc:title>
  <dc:creator>MayTinhDucDung</dc:creator>
  <cp:lastModifiedBy>THPT NGUYENQUOCTRINH</cp:lastModifiedBy>
  <cp:revision>145</cp:revision>
  <dcterms:created xsi:type="dcterms:W3CDTF">2019-11-20T11:13:50Z</dcterms:created>
  <dcterms:modified xsi:type="dcterms:W3CDTF">2023-05-11T11:21:13Z</dcterms:modified>
</cp:coreProperties>
</file>