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77" r:id="rId4"/>
    <p:sldId id="262" r:id="rId5"/>
    <p:sldId id="279" r:id="rId6"/>
    <p:sldId id="282" r:id="rId7"/>
    <p:sldId id="276" r:id="rId8"/>
    <p:sldId id="281" r:id="rId9"/>
    <p:sldId id="283" r:id="rId10"/>
    <p:sldId id="284" r:id="rId11"/>
    <p:sldId id="273" r:id="rId12"/>
    <p:sldId id="274" r:id="rId13"/>
    <p:sldId id="275" r:id="rId14"/>
    <p:sldId id="285" r:id="rId15"/>
    <p:sldId id="286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7C6"/>
    <a:srgbClr val="4F0144"/>
    <a:srgbClr val="BA0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92206-28F6-45D0-B021-79B774067A83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B9B41-27CE-4AAF-9467-CC4BB03B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4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C6-08C7-4B96-AF5D-119D6D47F8A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E5B-50E0-4FE3-8400-C4A55C5E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9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C6-08C7-4B96-AF5D-119D6D47F8A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E5B-50E0-4FE3-8400-C4A55C5E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C6-08C7-4B96-AF5D-119D6D47F8A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E5B-50E0-4FE3-8400-C4A55C5E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C6-08C7-4B96-AF5D-119D6D47F8A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E5B-50E0-4FE3-8400-C4A55C5E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1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C6-08C7-4B96-AF5D-119D6D47F8A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E5B-50E0-4FE3-8400-C4A55C5E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6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C6-08C7-4B96-AF5D-119D6D47F8A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E5B-50E0-4FE3-8400-C4A55C5E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9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C6-08C7-4B96-AF5D-119D6D47F8A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E5B-50E0-4FE3-8400-C4A55C5E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2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C6-08C7-4B96-AF5D-119D6D47F8A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E5B-50E0-4FE3-8400-C4A55C5E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4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C6-08C7-4B96-AF5D-119D6D47F8A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E5B-50E0-4FE3-8400-C4A55C5E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C6-08C7-4B96-AF5D-119D6D47F8A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E5B-50E0-4FE3-8400-C4A55C5E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0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B2C6-08C7-4B96-AF5D-119D6D47F8A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0E5B-50E0-4FE3-8400-C4A55C5E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4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B2C6-08C7-4B96-AF5D-119D6D47F8A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B0E5B-50E0-4FE3-8400-C4A55C5E5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9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64820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88286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29000" y="1778914"/>
            <a:ext cx="51540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CẤU TRÚC BẢNG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6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648199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457200"/>
            <a:ext cx="778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8" y="1295400"/>
            <a:ext cx="806423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648199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2772" y="914399"/>
            <a:ext cx="77877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6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826" y="164735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Field size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791" y="2128472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Format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590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Input Mask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048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Caption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826" y="3505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Default Value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1643" y="396484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Validation Rule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Qui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826" y="447557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Validation Text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Validation Rule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Forward or Next 1">
            <a:hlinkClick r:id="" action="ppaction://hlinkshowjump?jump=lastslide" highlightClick="1"/>
          </p:cNvPr>
          <p:cNvSpPr/>
          <p:nvPr/>
        </p:nvSpPr>
        <p:spPr>
          <a:xfrm>
            <a:off x="3276600" y="6477000"/>
            <a:ext cx="457200" cy="152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64820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2772" y="685800"/>
            <a:ext cx="77877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6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826" y="1295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(Primary Key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053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(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Design)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826" y="2743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276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Primary Key (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Edit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Primary Key</a:t>
            </a:r>
            <a:endParaRPr lang="en-US" sz="24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11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826" y="4648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Save 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hoặc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nhấn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vào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biểu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tượng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Save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trên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thanh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công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cụ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) 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nhập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tên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bảng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 OK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Forward or Next 14">
            <a:hlinkClick r:id="" action="ppaction://hlinkshowjump?jump=lastslide" highlightClick="1"/>
          </p:cNvPr>
          <p:cNvSpPr/>
          <p:nvPr/>
        </p:nvSpPr>
        <p:spPr>
          <a:xfrm>
            <a:off x="3276600" y="6477000"/>
            <a:ext cx="457200" cy="152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1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6" grpId="0"/>
      <p:bldP spid="7" grpId="0"/>
      <p:bldP spid="8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64820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381000"/>
            <a:ext cx="47535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6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1049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Design</a:t>
            </a:r>
            <a:r>
              <a:rPr lang="en-US" sz="2400" b="1" dirty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826" y="2133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124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Rows</a:t>
            </a:r>
            <a:endParaRPr lang="en-US" sz="2400" b="1" dirty="0" smtClean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038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endParaRPr lang="en-US" sz="2400" dirty="0" smtClean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		 + Edit (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Delete </a:t>
            </a:r>
            <a:endParaRPr lang="en-US" sz="2400" b="1" dirty="0" smtClean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029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                 +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400" dirty="0" smtClean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                +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Edit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Primary Key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867398"/>
            <a:ext cx="362129" cy="36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ction Button: Forward or Next 12">
            <a:hlinkClick r:id="" action="ppaction://hlinkshowjump?jump=lastslide" highlightClick="1"/>
          </p:cNvPr>
          <p:cNvSpPr/>
          <p:nvPr/>
        </p:nvSpPr>
        <p:spPr>
          <a:xfrm>
            <a:off x="3276600" y="6477000"/>
            <a:ext cx="457200" cy="152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7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64820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381000"/>
            <a:ext cx="47535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6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1049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                    	+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endParaRPr lang="en-US" sz="2400" b="1" dirty="0" smtClean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Edit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Delete</a:t>
            </a:r>
            <a:r>
              <a:rPr lang="en-US" sz="2400" b="1" dirty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28" y="2393612"/>
            <a:ext cx="54197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945189"/>
            <a:ext cx="804862" cy="26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lastslide" highlightClick="1"/>
          </p:cNvPr>
          <p:cNvSpPr/>
          <p:nvPr/>
        </p:nvSpPr>
        <p:spPr>
          <a:xfrm>
            <a:off x="609600" y="6705600"/>
            <a:ext cx="457200" cy="152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0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64820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381000"/>
            <a:ext cx="47535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6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1049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b="1" dirty="0" smtClean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Edit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Rename</a:t>
            </a:r>
            <a:endParaRPr lang="en-US" sz="24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91602"/>
            <a:ext cx="5995988" cy="44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lastslide" highlightClick="1"/>
          </p:cNvPr>
          <p:cNvSpPr/>
          <p:nvPr/>
        </p:nvSpPr>
        <p:spPr>
          <a:xfrm>
            <a:off x="1870075" y="6629400"/>
            <a:ext cx="457200" cy="152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64820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5390" y="612457"/>
            <a:ext cx="723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6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722" y="2893873"/>
            <a:ext cx="778087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207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207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 smtClean="0">
                <a:solidFill>
                  <a:srgbClr val="0207C6"/>
                </a:solidFill>
                <a:latin typeface="+mj-lt"/>
              </a:rPr>
              <a:t>Trong </a:t>
            </a:r>
            <a:r>
              <a:rPr lang="vi-VN" sz="2800" dirty="0">
                <a:solidFill>
                  <a:srgbClr val="0207C6"/>
                </a:solidFill>
                <a:latin typeface="+mj-lt"/>
              </a:rPr>
              <a:t>quản lí học sinh dự kì thi tốt nghiệp, theo em có thể khai báo kiểu dữ liệu gì cho mỗi thuộc tính sau </a:t>
            </a:r>
            <a:r>
              <a:rPr lang="vi-VN" sz="2800" dirty="0" smtClean="0">
                <a:solidFill>
                  <a:srgbClr val="0207C6"/>
                </a:solidFill>
                <a:latin typeface="+mj-lt"/>
              </a:rPr>
              <a:t>đây</a:t>
            </a:r>
            <a:r>
              <a:rPr lang="en-US" sz="2800" dirty="0" smtClean="0">
                <a:solidFill>
                  <a:srgbClr val="0207C6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0207C6"/>
                </a:solidFill>
                <a:latin typeface="+mj-lt"/>
              </a:rPr>
              <a:t>?</a:t>
            </a:r>
            <a:endParaRPr lang="vi-VN" sz="2800" dirty="0">
              <a:solidFill>
                <a:srgbClr val="0207C6"/>
              </a:solidFill>
              <a:latin typeface="+mj-lt"/>
            </a:endParaRPr>
          </a:p>
          <a:p>
            <a:pPr algn="just"/>
            <a:r>
              <a:rPr lang="vi-VN" sz="2800" dirty="0">
                <a:solidFill>
                  <a:srgbClr val="0207C6"/>
                </a:solidFill>
                <a:latin typeface="+mj-lt"/>
              </a:rPr>
              <a:t>Số báo danh:</a:t>
            </a:r>
          </a:p>
          <a:p>
            <a:pPr algn="just"/>
            <a:r>
              <a:rPr lang="vi-VN" sz="2800" dirty="0">
                <a:solidFill>
                  <a:srgbClr val="0207C6"/>
                </a:solidFill>
                <a:latin typeface="+mj-lt"/>
              </a:rPr>
              <a:t>Họ tên:</a:t>
            </a:r>
          </a:p>
          <a:p>
            <a:pPr algn="just"/>
            <a:r>
              <a:rPr lang="vi-VN" sz="2800" dirty="0">
                <a:solidFill>
                  <a:srgbClr val="0207C6"/>
                </a:solidFill>
                <a:latin typeface="+mj-lt"/>
              </a:rPr>
              <a:t>Ngày sinh:</a:t>
            </a:r>
          </a:p>
          <a:p>
            <a:pPr algn="just"/>
            <a:r>
              <a:rPr lang="vi-VN" sz="2800" dirty="0">
                <a:solidFill>
                  <a:srgbClr val="0207C6"/>
                </a:solidFill>
                <a:latin typeface="+mj-lt"/>
              </a:rPr>
              <a:t>Điểm số:</a:t>
            </a:r>
          </a:p>
          <a:p>
            <a:pPr algn="ctr"/>
            <a:endParaRPr lang="en-US" sz="26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360" y="1286471"/>
            <a:ext cx="7780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207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207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rgbClr val="0207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207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207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207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207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0207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207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 smtClean="0">
                <a:solidFill>
                  <a:srgbClr val="0207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207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0207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207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360" y="1939766"/>
            <a:ext cx="7780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C1: Table</a:t>
            </a:r>
            <a:r>
              <a:rPr lang="en-US" sz="28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Create table in Design 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view</a:t>
            </a:r>
          </a:p>
          <a:p>
            <a:pPr algn="just"/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C2: </a:t>
            </a:r>
            <a:r>
              <a:rPr lang="en-US" sz="2800" b="1" dirty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800" dirty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Design view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endParaRPr lang="en-US" sz="26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5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64820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981200" y="1075717"/>
            <a:ext cx="5791200" cy="335279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Access?</a:t>
            </a:r>
            <a:endParaRPr lang="en-US" sz="2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969851" y="1075717"/>
            <a:ext cx="5791200" cy="335279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Access?</a:t>
            </a:r>
            <a:endParaRPr lang="en-US" sz="2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7" y="381000"/>
            <a:ext cx="869394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6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74241"/>
            <a:ext cx="8037238" cy="533399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8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6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64820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304800"/>
            <a:ext cx="6248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CẤU TRÚC BẢNG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752" y="1794302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Access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101" y="310859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4020658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Record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757" y="4894712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Data Type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289" y="263821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/>
      <p:bldP spid="12" grpId="0"/>
      <p:bldP spid="15" grpId="0"/>
      <p:bldP spid="1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00999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8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7" y="381000"/>
            <a:ext cx="869394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3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64820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1752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C1: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CSDL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Create table in Design view.</a:t>
            </a:r>
            <a:endParaRPr lang="en-US" sz="24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337" y="612455"/>
            <a:ext cx="683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2. Tạo và sửa cấu trúc bảng</a:t>
            </a:r>
            <a:endParaRPr lang="en-US" sz="2800" b="1" dirty="0" smtClean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639" y="1104898"/>
            <a:ext cx="6838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a. Tạo cấu trúc bảng</a:t>
            </a:r>
            <a:endParaRPr lang="en-US" sz="2600" b="1" dirty="0" smtClean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28" y="2583597"/>
            <a:ext cx="5368925" cy="397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9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64820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4400" y="6432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C2: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Design view</a:t>
            </a:r>
            <a:endParaRPr lang="en-US" sz="24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371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1055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0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648200"/>
            <a:ext cx="2098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0826" y="1524000"/>
            <a:ext cx="79248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Field name: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826" y="2133600"/>
            <a:ext cx="79248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Data Type: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826" y="2782669"/>
            <a:ext cx="79248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Description: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826" y="3382433"/>
            <a:ext cx="79248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Field Properties: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735568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207C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207C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646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HỘI THI GIÁO VIÊN GIỎI CỤM TRƯỜNG: THƯỜNG TÍN – PHÚ XUYÊN</dc:title>
  <dc:creator>MayTinhDucDung</dc:creator>
  <cp:lastModifiedBy>THPT NGUYENQUOCTRINH</cp:lastModifiedBy>
  <cp:revision>168</cp:revision>
  <dcterms:created xsi:type="dcterms:W3CDTF">2019-11-20T11:13:50Z</dcterms:created>
  <dcterms:modified xsi:type="dcterms:W3CDTF">2023-05-11T11:20:53Z</dcterms:modified>
</cp:coreProperties>
</file>