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1" r:id="rId4"/>
    <p:sldId id="337" r:id="rId5"/>
    <p:sldId id="317" r:id="rId6"/>
    <p:sldId id="318" r:id="rId7"/>
    <p:sldId id="338" r:id="rId8"/>
    <p:sldId id="320" r:id="rId9"/>
    <p:sldId id="321" r:id="rId10"/>
    <p:sldId id="322" r:id="rId11"/>
    <p:sldId id="323" r:id="rId12"/>
    <p:sldId id="324" r:id="rId13"/>
    <p:sldId id="325" r:id="rId14"/>
    <p:sldId id="339" r:id="rId15"/>
    <p:sldId id="326" r:id="rId16"/>
    <p:sldId id="327" r:id="rId17"/>
    <p:sldId id="328" r:id="rId18"/>
    <p:sldId id="329" r:id="rId19"/>
    <p:sldId id="340" r:id="rId20"/>
    <p:sldId id="341" r:id="rId21"/>
    <p:sldId id="330" r:id="rId22"/>
    <p:sldId id="331" r:id="rId23"/>
    <p:sldId id="332" r:id="rId24"/>
    <p:sldId id="334" r:id="rId25"/>
    <p:sldId id="335" r:id="rId26"/>
    <p:sldId id="336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5" d="100"/>
          <a:sy n="35" d="100"/>
        </p:scale>
        <p:origin x="300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Chú</a:t>
                </a:r>
                <a:r>
                  <a:rPr lang="en-US" b="1" dirty="0"/>
                  <a:t> ý.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HĐ2,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42269"/>
              </p:ext>
            </p:extLst>
          </p:nvPr>
        </p:nvGraphicFramePr>
        <p:xfrm>
          <a:off x="1143000" y="2286000"/>
          <a:ext cx="10591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61691"/>
              </p:ext>
            </p:extLst>
          </p:nvPr>
        </p:nvGraphicFramePr>
        <p:xfrm>
          <a:off x="1143000" y="4048760"/>
          <a:ext cx="10591800" cy="43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cùng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mỗi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bỏ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còn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lại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89298"/>
              </p:ext>
            </p:extLst>
          </p:nvPr>
        </p:nvGraphicFramePr>
        <p:xfrm>
          <a:off x="1143000" y="8415909"/>
          <a:ext cx="1059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đã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/>
                  <a:t>Bước 3.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b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0+0=0&lt;100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4.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33A24-988B-4D75-83FF-D6A8FCC62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9" y="2286000"/>
            <a:ext cx="933677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HĐ3: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ở HĐ2.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</m:oMath>
                </a14:m>
                <a:r>
                  <a:rPr lang="en-US" dirty="0"/>
                  <a:t> (H.2.5).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tung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blipFill>
                <a:blip r:embed="rId4"/>
                <a:stretch>
                  <a:fillRect l="-2414" t="-1916" r="-4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blipFill>
                <a:blip r:embed="rId5"/>
                <a:stretch>
                  <a:fillRect l="-2251" t="-1916" r="-22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(hay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blipFill>
                <a:blip r:embed="rId3"/>
                <a:stretch>
                  <a:fillRect l="-2463" t="-1735" b="-33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260" t="-1735" r="-2106" b="-4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</m:oMath>
                </a14:m>
                <a:r>
                  <a:rPr lang="en-US" dirty="0"/>
                  <a:t> (H.2.7).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/>
                  <a:t>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Bước</a:t>
                </a:r>
                <a:r>
                  <a:rPr lang="en-US" dirty="0"/>
                  <a:t> 2,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doanh</a:t>
                </a:r>
                <a:r>
                  <a:rPr lang="en-US" dirty="0"/>
                  <a:t> 20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80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70563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hoạch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2,5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≤400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489" b="-16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1054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Đáp</a:t>
                </a:r>
                <a:r>
                  <a:rPr lang="en-US" b="1" dirty="0"/>
                  <a:t> </a:t>
                </a:r>
                <a:r>
                  <a:rPr lang="en-US" b="1" dirty="0" err="1"/>
                  <a:t>án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2.4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2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blipFill>
                <a:blip r:embed="rId3"/>
                <a:stretch>
                  <a:fillRect l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819400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000" dirty="0"/>
                  <a:t>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−0+0=0&gt;−1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không </a:t>
                </a:r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mãn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là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gốc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1&gt;0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(0,-1)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vi-VN" sz="4000" dirty="0"/>
                  <a:t>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endParaRPr lang="vi-VN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blipFill>
                <a:blip r:embed="rId2"/>
                <a:stretch>
                  <a:fillRect l="-869" t="-315" r="-844" b="-19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1828800"/>
            <a:ext cx="8001000" cy="7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(0,1)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y=0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(0;1).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):2x+y=4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2.0+0=0&lt;4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2x+y≤4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en-US" sz="4000" dirty="0"/>
                  <a:t> </a:t>
                </a:r>
                <a:r>
                  <a:rPr lang="vi-VN" sz="4000" dirty="0"/>
                  <a:t>2x+y≤4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2x+y=4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blipFill>
                <a:blip r:embed="rId2"/>
                <a:stretch>
                  <a:fillRect l="-850" t="-341" b="-4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447800"/>
            <a:ext cx="9296400" cy="91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1: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=5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0+0=0&lt;5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không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không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):x-y=0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-1-0=-1&lt;0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blipFill>
                <a:blip r:embed="rId2"/>
                <a:stretch>
                  <a:fillRect l="-869" t="-402" r="-537" b="-15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1605584"/>
            <a:ext cx="7110846" cy="71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   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cần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900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thức</a:t>
            </a:r>
            <a:r>
              <a:rPr lang="en-US" sz="5400" dirty="0"/>
              <a:t> </a:t>
            </a:r>
            <a:r>
              <a:rPr lang="en-US" sz="5400" dirty="0" err="1"/>
              <a:t>ăn</a:t>
            </a:r>
            <a:r>
              <a:rPr lang="en-US" sz="5400" dirty="0"/>
              <a:t>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800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200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600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chỉ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1,6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1,1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; </a:t>
            </a:r>
            <a:r>
              <a:rPr lang="en-US" sz="5400" dirty="0" err="1"/>
              <a:t>giá</a:t>
            </a:r>
            <a:r>
              <a:rPr lang="en-US" sz="5400" dirty="0"/>
              <a:t> </a:t>
            </a:r>
            <a:r>
              <a:rPr lang="en-US" sz="5400" dirty="0" err="1"/>
              <a:t>tiền</a:t>
            </a:r>
            <a:r>
              <a:rPr lang="en-US" sz="5400" dirty="0"/>
              <a:t>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250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;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160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.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sử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i="1" dirty="0"/>
              <a:t>x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i="1" dirty="0"/>
              <a:t>y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a) </a:t>
            </a:r>
            <a:r>
              <a:rPr lang="en-US" sz="6000" dirty="0" err="1"/>
              <a:t>Viết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thị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điều</a:t>
            </a:r>
            <a:r>
              <a:rPr lang="en-US" sz="6000" dirty="0"/>
              <a:t> </a:t>
            </a:r>
            <a:r>
              <a:rPr lang="en-US" sz="6000" dirty="0" err="1"/>
              <a:t>kiện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toán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rồi</a:t>
            </a:r>
            <a:r>
              <a:rPr lang="en-US" sz="6000" dirty="0"/>
              <a:t> </a:t>
            </a:r>
            <a:r>
              <a:rPr lang="en-US" sz="6000" dirty="0" err="1"/>
              <a:t>xác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miền</a:t>
            </a:r>
            <a:r>
              <a:rPr lang="en-US" sz="6000" dirty="0"/>
              <a:t> </a:t>
            </a:r>
            <a:r>
              <a:rPr lang="en-US" sz="6000" dirty="0" err="1"/>
              <a:t>nghiệm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r>
              <a:rPr lang="en-US" sz="6000" dirty="0"/>
              <a:t>b) </a:t>
            </a:r>
            <a:r>
              <a:rPr lang="en-US" sz="6000" dirty="0" err="1"/>
              <a:t>Gọi</a:t>
            </a:r>
            <a:r>
              <a:rPr lang="en-US" sz="6000" dirty="0"/>
              <a:t> F (</a:t>
            </a:r>
            <a:r>
              <a:rPr lang="en-US" sz="6000" dirty="0" err="1"/>
              <a:t>nghìn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)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tiền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bò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lợn</a:t>
            </a:r>
            <a:r>
              <a:rPr lang="en-US" sz="6000" dirty="0"/>
              <a:t>.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diễn</a:t>
            </a:r>
            <a:r>
              <a:rPr lang="en-US" sz="6000" dirty="0"/>
              <a:t> </a:t>
            </a:r>
            <a:r>
              <a:rPr lang="en-US" sz="6000" i="1" dirty="0"/>
              <a:t>F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y.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c)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mỗi</a:t>
            </a:r>
            <a:r>
              <a:rPr lang="en-US" sz="6000" dirty="0"/>
              <a:t> </a:t>
            </a:r>
            <a:r>
              <a:rPr lang="en-US" sz="6000" dirty="0" err="1"/>
              <a:t>loại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gia</a:t>
            </a:r>
            <a:r>
              <a:rPr lang="en-US" sz="6000" dirty="0"/>
              <a:t> </a:t>
            </a:r>
            <a:r>
              <a:rPr lang="en-US" sz="6000" dirty="0" err="1"/>
              <a:t>đình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mua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chi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ít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80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000" dirty="0"/>
                  <a:t>Đáp </a:t>
                </a:r>
                <a:r>
                  <a:rPr lang="vi-VN" sz="4000" dirty="0" err="1"/>
                  <a:t>án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vi-VN" sz="4000" dirty="0"/>
                  <a:t>a)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chỉ</a:t>
                </a:r>
                <a:r>
                  <a:rPr lang="vi-VN" sz="4000" dirty="0"/>
                  <a:t> mua </a:t>
                </a:r>
                <a:r>
                  <a:rPr lang="vi-VN" sz="4000" dirty="0" err="1"/>
                  <a:t>nhiều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1,6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1,1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. </a:t>
                </a:r>
                <a:r>
                  <a:rPr lang="vi-VN" sz="4000" dirty="0" err="1"/>
                  <a:t>Giả</a:t>
                </a:r>
                <a:r>
                  <a:rPr lang="vi-VN" sz="4000" dirty="0"/>
                  <a:t> </a:t>
                </a:r>
                <a:r>
                  <a:rPr lang="vi-VN" sz="4000" dirty="0" err="1"/>
                  <a:t>sử</a:t>
                </a:r>
                <a:r>
                  <a:rPr lang="vi-VN" sz="4000" dirty="0"/>
                  <a:t>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mua x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thì</a:t>
                </a:r>
                <a:r>
                  <a:rPr lang="vi-VN" sz="4000" dirty="0"/>
                  <a:t> x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</a:t>
                </a:r>
                <a:r>
                  <a:rPr lang="vi-VN" sz="4000" dirty="0"/>
                  <a:t>0≤x≤1,6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0≤y≤1,1.</a:t>
                </a:r>
              </a:p>
              <a:p>
                <a:pPr marL="0" indent="0">
                  <a:buNone/>
                </a:pPr>
                <a:r>
                  <a:rPr lang="vi-VN" sz="4000" dirty="0"/>
                  <a:t>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ít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900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protein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400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lipit</a:t>
                </a:r>
                <a:r>
                  <a:rPr lang="vi-VN" sz="4000" dirty="0"/>
                  <a:t> trong </a:t>
                </a:r>
                <a:r>
                  <a:rPr lang="vi-VN" sz="4000" dirty="0" err="1"/>
                  <a:t>thức</a:t>
                </a:r>
                <a:r>
                  <a:rPr lang="vi-VN" sz="4000" dirty="0"/>
                  <a:t> ăn </a:t>
                </a:r>
                <a:r>
                  <a:rPr lang="vi-VN" sz="4000" dirty="0" err="1"/>
                  <a:t>mỗi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ngày</a:t>
                </a:r>
                <a:r>
                  <a:rPr lang="vi-VN" sz="4000" dirty="0"/>
                  <a:t> nên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tương </a:t>
                </a:r>
                <a:r>
                  <a:rPr lang="vi-VN" sz="4000" dirty="0" err="1"/>
                  <a:t>ứng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/>
                  <a:t>800x+600y≥900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200x+400y≥400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</a:t>
                </a:r>
                <a:r>
                  <a:rPr lang="vi-VN" sz="4000" dirty="0"/>
                  <a:t>Hay 8x+6y≥9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x+2y≥2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Từ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bài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toán</a:t>
                </a:r>
                <a:r>
                  <a:rPr lang="vi-VN" sz="4000" dirty="0"/>
                  <a:t>,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/>
                  <a:t>ta </a:t>
                </a:r>
                <a:r>
                  <a:rPr lang="vi-VN" sz="4000" dirty="0" err="1"/>
                  <a:t>có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sau: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≤1,1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diễn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trên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tứ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giác</a:t>
                </a:r>
                <a:r>
                  <a:rPr lang="vi-VN" sz="4000" dirty="0"/>
                  <a:t> ABCD</a:t>
                </a:r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cả</a:t>
                </a:r>
                <a:r>
                  <a:rPr lang="vi-VN" sz="4000" dirty="0"/>
                  <a:t> biên).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blipFill>
                <a:blip r:embed="rId2"/>
                <a:stretch>
                  <a:fillRect l="-86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73" y="4800600"/>
            <a:ext cx="909114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ABCD.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=250.0,3+160.0,1=91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=250.1,6+160.1,1=576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=250.1,6+160.0,2=432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=250.0,6+160.0,7=262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đình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blipFill>
                <a:blip r:embed="rId3"/>
                <a:stretch>
                  <a:fillRect l="-1223" r="-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9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1,2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100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/>
                  <a:t>HĐ1: G</a:t>
                </a:r>
                <a:r>
                  <a:rPr lang="en-US" dirty="0" err="1"/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Do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 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đk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chủ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kiến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2251" t="-1894" r="-2251" b="-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81156"/>
              </p:ext>
            </p:extLst>
          </p:nvPr>
        </p:nvGraphicFramePr>
        <p:xfrm>
          <a:off x="1143000" y="6629400"/>
          <a:ext cx="10896600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644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8831"/>
              </p:ext>
            </p:extLst>
          </p:nvPr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034075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</a:t>
                </a:r>
                <a:r>
                  <a:rPr lang="en-US" dirty="0"/>
                  <a:t> Cho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 r="-2209" b="-2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43286"/>
              </p:ext>
            </p:extLst>
          </p:nvPr>
        </p:nvGraphicFramePr>
        <p:xfrm>
          <a:off x="990600" y="2060513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gồm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hay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nhiều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86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685800" y="10189027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Cặp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một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bậc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nhất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hai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ẩn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khi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đồng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thời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cả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các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trong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đó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.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5338" r="-225" b="-17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HĐ1,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ở HĐ1 </a:t>
                </a:r>
                <a:r>
                  <a:rPr lang="en-US" dirty="0" err="1"/>
                  <a:t>là</a:t>
                </a: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≤1200.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6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BIỂU DIỄN MIỀN NGHIỆM CỦA HỆ BẤT PHƯƠNG TRÌNH BẬC NHẤT HAI ẨN TRÊN MẶT PHẲNG TỌA ĐỘ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OAB (H.2.5)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blipFill>
                <a:blip r:embed="rId4"/>
                <a:stretch>
                  <a:fillRect l="-2468" t="-1998" r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blipFill>
                <a:blip r:embed="rId5"/>
                <a:stretch>
                  <a:fillRect l="-2251" t="-1998" r="-9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(H.2.5) 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blipFill>
                <a:blip r:embed="rId3"/>
                <a:stretch>
                  <a:fillRect l="-2414" t="-1761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blipFill>
                <a:blip r:embed="rId4"/>
                <a:stretch>
                  <a:fillRect l="-2254" t="-1761" r="-15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EB057F-8BF3-42E9-8D1A-BAE8CB3A8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1" t="2096" r="-4911" b="-1634"/>
          <a:stretch/>
        </p:blipFill>
        <p:spPr>
          <a:xfrm>
            <a:off x="14859000" y="6172200"/>
            <a:ext cx="5834697" cy="6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≤2400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48154"/>
              </p:ext>
            </p:extLst>
          </p:nvPr>
        </p:nvGraphicFramePr>
        <p:xfrm>
          <a:off x="1143000" y="2133600"/>
          <a:ext cx="10668000" cy="67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tập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hợp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giao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dirty="0"/>
                  <a:t>(H.2.6)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7⋅0+4⋅0=0&lt;2400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Khi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2.6.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482" y="6858000"/>
            <a:ext cx="7266213" cy="6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3216</TotalTime>
  <Words>3876</Words>
  <Application>Microsoft Office PowerPoint</Application>
  <PresentationFormat>Custom</PresentationFormat>
  <Paragraphs>271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Maxsys</cp:lastModifiedBy>
  <cp:revision>350</cp:revision>
  <dcterms:created xsi:type="dcterms:W3CDTF">2013-08-31T11:42:51Z</dcterms:created>
  <dcterms:modified xsi:type="dcterms:W3CDTF">2022-05-05T00:40:29Z</dcterms:modified>
  <cp:category>9Slide.vn</cp:category>
</cp:coreProperties>
</file>