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9"/>
  </p:notesMasterIdLst>
  <p:sldIdLst>
    <p:sldId id="313" r:id="rId3"/>
    <p:sldId id="301" r:id="rId4"/>
    <p:sldId id="346" r:id="rId5"/>
    <p:sldId id="347" r:id="rId6"/>
    <p:sldId id="348" r:id="rId7"/>
    <p:sldId id="349" r:id="rId8"/>
    <p:sldId id="350" r:id="rId9"/>
    <p:sldId id="363" r:id="rId10"/>
    <p:sldId id="365" r:id="rId11"/>
    <p:sldId id="366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94" r:id="rId32"/>
    <p:sldId id="388" r:id="rId33"/>
    <p:sldId id="389" r:id="rId34"/>
    <p:sldId id="390" r:id="rId35"/>
    <p:sldId id="391" r:id="rId36"/>
    <p:sldId id="392" r:id="rId37"/>
    <p:sldId id="393" r:id="rId38"/>
  </p:sldIdLst>
  <p:sldSz cx="24384000" cy="13716000"/>
  <p:notesSz cx="6858000" cy="9144000"/>
  <p:custDataLst>
    <p:tags r:id="rId4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139" y="28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0.png"/><Relationship Id="rId7" Type="http://schemas.openxmlformats.org/officeDocument/2006/relationships/image" Target="../media/image6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3.pn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0.png"/><Relationship Id="rId7" Type="http://schemas.openxmlformats.org/officeDocument/2006/relationships/image" Target="../media/image7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10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0.png"/><Relationship Id="rId7" Type="http://schemas.openxmlformats.org/officeDocument/2006/relationships/image" Target="../media/image68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1.png"/><Relationship Id="rId5" Type="http://schemas.openxmlformats.org/officeDocument/2006/relationships/image" Target="../media/image501.png"/><Relationship Id="rId4" Type="http://schemas.openxmlformats.org/officeDocument/2006/relationships/image" Target="../media/image72.png"/><Relationship Id="rId9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.png"/><Relationship Id="rId7" Type="http://schemas.openxmlformats.org/officeDocument/2006/relationships/image" Target="../media/image10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openxmlformats.org/officeDocument/2006/relationships/image" Target="../media/image100.png"/><Relationship Id="rId4" Type="http://schemas.openxmlformats.org/officeDocument/2006/relationships/image" Target="../media/image73.png"/><Relationship Id="rId9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.png"/><Relationship Id="rId7" Type="http://schemas.openxmlformats.org/officeDocument/2006/relationships/image" Target="../media/image10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75.png"/><Relationship Id="rId9" Type="http://schemas.openxmlformats.org/officeDocument/2006/relationships/image" Target="../media/image7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.png"/><Relationship Id="rId7" Type="http://schemas.openxmlformats.org/officeDocument/2006/relationships/image" Target="../media/image1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3.png"/><Relationship Id="rId5" Type="http://schemas.openxmlformats.org/officeDocument/2006/relationships/image" Target="../media/image110.png"/><Relationship Id="rId10" Type="http://schemas.openxmlformats.org/officeDocument/2006/relationships/image" Target="../media/image117.png"/><Relationship Id="rId4" Type="http://schemas.openxmlformats.org/officeDocument/2006/relationships/image" Target="../media/image93.png"/><Relationship Id="rId9" Type="http://schemas.openxmlformats.org/officeDocument/2006/relationships/image" Target="../media/image1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0.png"/><Relationship Id="rId7" Type="http://schemas.openxmlformats.org/officeDocument/2006/relationships/image" Target="../media/image1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0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99.png"/><Relationship Id="rId9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0.png"/><Relationship Id="rId7" Type="http://schemas.openxmlformats.org/officeDocument/2006/relationships/image" Target="../media/image137.png"/><Relationship Id="rId12" Type="http://schemas.openxmlformats.org/officeDocument/2006/relationships/image" Target="../media/image1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61.png"/><Relationship Id="rId11" Type="http://schemas.openxmlformats.org/officeDocument/2006/relationships/image" Target="../media/image1380.png"/><Relationship Id="rId5" Type="http://schemas.openxmlformats.org/officeDocument/2006/relationships/image" Target="../media/image1180.png"/><Relationship Id="rId10" Type="http://schemas.openxmlformats.org/officeDocument/2006/relationships/image" Target="../media/image1370.png"/><Relationship Id="rId4" Type="http://schemas.openxmlformats.org/officeDocument/2006/relationships/image" Target="../media/image101.png"/><Relationship Id="rId9" Type="http://schemas.openxmlformats.org/officeDocument/2006/relationships/image" Target="../media/image13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7.png"/><Relationship Id="rId3" Type="http://schemas.openxmlformats.org/officeDocument/2006/relationships/image" Target="../media/image10.png"/><Relationship Id="rId12" Type="http://schemas.openxmlformats.org/officeDocument/2006/relationships/image" Target="../media/image14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11" Type="http://schemas.openxmlformats.org/officeDocument/2006/relationships/image" Target="../media/image105.png"/><Relationship Id="rId5" Type="http://schemas.openxmlformats.org/officeDocument/2006/relationships/image" Target="../media/image141.png"/><Relationship Id="rId15" Type="http://schemas.openxmlformats.org/officeDocument/2006/relationships/image" Target="../media/image149.png"/><Relationship Id="rId10" Type="http://schemas.openxmlformats.org/officeDocument/2006/relationships/image" Target="../media/image143.png"/><Relationship Id="rId4" Type="http://schemas.openxmlformats.org/officeDocument/2006/relationships/image" Target="../media/image104.png"/><Relationship Id="rId9" Type="http://schemas.openxmlformats.org/officeDocument/2006/relationships/image" Target="../media/image142.png"/><Relationship Id="rId14" Type="http://schemas.openxmlformats.org/officeDocument/2006/relationships/image" Target="../media/image1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06.wmf"/><Relationship Id="rId18" Type="http://schemas.openxmlformats.org/officeDocument/2006/relationships/image" Target="../media/image158.png"/><Relationship Id="rId3" Type="http://schemas.openxmlformats.org/officeDocument/2006/relationships/image" Target="../media/image8.jpeg"/><Relationship Id="rId7" Type="http://schemas.openxmlformats.org/officeDocument/2006/relationships/image" Target="../media/image151.pn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57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5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0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54.png"/><Relationship Id="rId4" Type="http://schemas.openxmlformats.org/officeDocument/2006/relationships/image" Target="../media/image10.png"/><Relationship Id="rId9" Type="http://schemas.openxmlformats.org/officeDocument/2006/relationships/image" Target="../media/image153.png"/><Relationship Id="rId1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59.png"/><Relationship Id="rId5" Type="http://schemas.openxmlformats.org/officeDocument/2006/relationships/image" Target="../media/image780.png"/><Relationship Id="rId10" Type="http://schemas.openxmlformats.org/officeDocument/2006/relationships/image" Target="../media/image1480.png"/><Relationship Id="rId4" Type="http://schemas.openxmlformats.org/officeDocument/2006/relationships/image" Target="../media/image610.png"/><Relationship Id="rId9" Type="http://schemas.openxmlformats.org/officeDocument/2006/relationships/image" Target="../media/image1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1.png"/><Relationship Id="rId5" Type="http://schemas.openxmlformats.org/officeDocument/2006/relationships/image" Target="../media/image191.png"/><Relationship Id="rId4" Type="http://schemas.openxmlformats.org/officeDocument/2006/relationships/image" Target="../media/image1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0.png"/><Relationship Id="rId7" Type="http://schemas.openxmlformats.org/officeDocument/2006/relationships/image" Target="../media/image16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0.png"/><Relationship Id="rId5" Type="http://schemas.openxmlformats.org/officeDocument/2006/relationships/image" Target="../media/image191.png"/><Relationship Id="rId4" Type="http://schemas.openxmlformats.org/officeDocument/2006/relationships/image" Target="../media/image112.png"/><Relationship Id="rId9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0.png"/><Relationship Id="rId7" Type="http://schemas.openxmlformats.org/officeDocument/2006/relationships/image" Target="../media/image16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4.png"/><Relationship Id="rId5" Type="http://schemas.openxmlformats.org/officeDocument/2006/relationships/image" Target="../media/image231.png"/><Relationship Id="rId4" Type="http://schemas.openxmlformats.org/officeDocument/2006/relationships/image" Target="../media/image1101.png"/><Relationship Id="rId9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1.png"/><Relationship Id="rId11" Type="http://schemas.openxmlformats.org/officeDocument/2006/relationships/image" Target="../media/image169.png"/><Relationship Id="rId5" Type="http://schemas.openxmlformats.org/officeDocument/2006/relationships/image" Target="../media/image271.png"/><Relationship Id="rId10" Type="http://schemas.openxmlformats.org/officeDocument/2006/relationships/image" Target="../media/image168.png"/><Relationship Id="rId4" Type="http://schemas.openxmlformats.org/officeDocument/2006/relationships/image" Target="../media/image261.png"/><Relationship Id="rId9" Type="http://schemas.openxmlformats.org/officeDocument/2006/relationships/image" Target="../media/image30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311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0.png"/><Relationship Id="rId5" Type="http://schemas.openxmlformats.org/officeDocument/2006/relationships/image" Target="../media/image331.png"/><Relationship Id="rId10" Type="http://schemas.openxmlformats.org/officeDocument/2006/relationships/image" Target="../media/image126.emf"/><Relationship Id="rId4" Type="http://schemas.openxmlformats.org/officeDocument/2006/relationships/image" Target="../media/image321.png"/><Relationship Id="rId9" Type="http://schemas.openxmlformats.org/officeDocument/2006/relationships/image" Target="../media/image1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4.png"/><Relationship Id="rId11" Type="http://schemas.openxmlformats.org/officeDocument/2006/relationships/image" Target="../media/image128.png"/><Relationship Id="rId5" Type="http://schemas.openxmlformats.org/officeDocument/2006/relationships/image" Target="../media/image331.png"/><Relationship Id="rId10" Type="http://schemas.openxmlformats.org/officeDocument/2006/relationships/image" Target="../media/image127.png"/><Relationship Id="rId4" Type="http://schemas.openxmlformats.org/officeDocument/2006/relationships/image" Target="../media/image321.png"/><Relationship Id="rId9" Type="http://schemas.openxmlformats.org/officeDocument/2006/relationships/image" Target="../media/image3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11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7.png"/><Relationship Id="rId5" Type="http://schemas.openxmlformats.org/officeDocument/2006/relationships/image" Target="../media/image331.png"/><Relationship Id="rId10" Type="http://schemas.openxmlformats.org/officeDocument/2006/relationships/image" Target="../media/image127.png"/><Relationship Id="rId4" Type="http://schemas.openxmlformats.org/officeDocument/2006/relationships/image" Target="../media/image321.png"/><Relationship Id="rId9" Type="http://schemas.openxmlformats.org/officeDocument/2006/relationships/image" Target="../media/image390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3.png"/><Relationship Id="rId18" Type="http://schemas.openxmlformats.org/officeDocument/2006/relationships/image" Target="../media/image145.png"/><Relationship Id="rId3" Type="http://schemas.openxmlformats.org/officeDocument/2006/relationships/image" Target="../media/image410.png"/><Relationship Id="rId7" Type="http://schemas.openxmlformats.org/officeDocument/2006/relationships/image" Target="../media/image10.png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" Type="http://schemas.openxmlformats.org/officeDocument/2006/relationships/image" Target="../media/image8.jpeg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0.png"/><Relationship Id="rId11" Type="http://schemas.openxmlformats.org/officeDocument/2006/relationships/image" Target="../media/image180.png"/><Relationship Id="rId5" Type="http://schemas.openxmlformats.org/officeDocument/2006/relationships/image" Target="../media/image430.png"/><Relationship Id="rId15" Type="http://schemas.openxmlformats.org/officeDocument/2006/relationships/image" Target="../media/image185.png"/><Relationship Id="rId10" Type="http://schemas.openxmlformats.org/officeDocument/2006/relationships/image" Target="../media/image141.emf"/><Relationship Id="rId4" Type="http://schemas.openxmlformats.org/officeDocument/2006/relationships/image" Target="../media/image420.png"/><Relationship Id="rId9" Type="http://schemas.openxmlformats.org/officeDocument/2006/relationships/image" Target="../media/image460.png"/><Relationship Id="rId14" Type="http://schemas.openxmlformats.org/officeDocument/2006/relationships/image" Target="../media/image1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480.png"/><Relationship Id="rId7" Type="http://schemas.openxmlformats.org/officeDocument/2006/relationships/image" Target="../media/image5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0.png"/><Relationship Id="rId5" Type="http://schemas.openxmlformats.org/officeDocument/2006/relationships/image" Target="../media/image10.png"/><Relationship Id="rId10" Type="http://schemas.openxmlformats.org/officeDocument/2006/relationships/image" Target="../media/image179.png"/><Relationship Id="rId4" Type="http://schemas.openxmlformats.org/officeDocument/2006/relationships/image" Target="../media/image490.png"/><Relationship Id="rId9" Type="http://schemas.openxmlformats.org/officeDocument/2006/relationships/image" Target="../media/image17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40.png"/><Relationship Id="rId7" Type="http://schemas.openxmlformats.org/officeDocument/2006/relationships/image" Target="../media/image57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0.png"/><Relationship Id="rId5" Type="http://schemas.openxmlformats.org/officeDocument/2006/relationships/image" Target="../media/image10.png"/><Relationship Id="rId10" Type="http://schemas.openxmlformats.org/officeDocument/2006/relationships/image" Target="../media/image193.png"/><Relationship Id="rId4" Type="http://schemas.openxmlformats.org/officeDocument/2006/relationships/image" Target="../media/image550.png"/><Relationship Id="rId9" Type="http://schemas.openxmlformats.org/officeDocument/2006/relationships/image" Target="../media/image1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89.png"/><Relationship Id="rId7" Type="http://schemas.openxmlformats.org/officeDocument/2006/relationships/image" Target="../media/image19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0.png"/><Relationship Id="rId11" Type="http://schemas.openxmlformats.org/officeDocument/2006/relationships/image" Target="../media/image196.png"/><Relationship Id="rId5" Type="http://schemas.openxmlformats.org/officeDocument/2006/relationships/image" Target="../media/image10.png"/><Relationship Id="rId10" Type="http://schemas.openxmlformats.org/officeDocument/2006/relationships/image" Target="../media/image1950.png"/><Relationship Id="rId4" Type="http://schemas.openxmlformats.org/officeDocument/2006/relationships/image" Target="../media/image190.png"/><Relationship Id="rId9" Type="http://schemas.openxmlformats.org/officeDocument/2006/relationships/image" Target="../media/image19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660.png"/><Relationship Id="rId7" Type="http://schemas.openxmlformats.org/officeDocument/2006/relationships/image" Target="../media/image69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90.png"/><Relationship Id="rId5" Type="http://schemas.openxmlformats.org/officeDocument/2006/relationships/image" Target="../media/image10.png"/><Relationship Id="rId10" Type="http://schemas.openxmlformats.org/officeDocument/2006/relationships/image" Target="../media/image167.png"/><Relationship Id="rId4" Type="http://schemas.openxmlformats.org/officeDocument/2006/relationships/image" Target="../media/image670.png"/><Relationship Id="rId9" Type="http://schemas.openxmlformats.org/officeDocument/2006/relationships/image" Target="../media/image16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730.png"/><Relationship Id="rId7" Type="http://schemas.openxmlformats.org/officeDocument/2006/relationships/image" Target="../media/image7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90.png"/><Relationship Id="rId5" Type="http://schemas.openxmlformats.org/officeDocument/2006/relationships/image" Target="../media/image10.png"/><Relationship Id="rId4" Type="http://schemas.openxmlformats.org/officeDocument/2006/relationships/image" Target="../media/image740.png"/><Relationship Id="rId9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0.png"/><Relationship Id="rId7" Type="http://schemas.openxmlformats.org/officeDocument/2006/relationships/image" Target="../media/image4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0.png"/><Relationship Id="rId7" Type="http://schemas.openxmlformats.org/officeDocument/2006/relationships/image" Target="../media/image5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0.png"/><Relationship Id="rId7" Type="http://schemas.openxmlformats.org/officeDocument/2006/relationships/image" Target="../media/image5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4401800" cy="11181523"/>
            <a:chOff x="9851187" y="2126503"/>
            <a:chExt cx="144018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4401800" cy="11181523"/>
              <a:chOff x="1339699" y="3448230"/>
              <a:chExt cx="144018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4401800" cy="11181523"/>
                <a:chOff x="1339699" y="3448230"/>
                <a:chExt cx="144018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44018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003587" y="2164806"/>
              <a:ext cx="14020800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55987" y="5288484"/>
              <a:ext cx="138684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§5.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từ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0</a:t>
              </a:r>
              <a:r>
                <a:rPr lang="en-US" sz="6000" b="1" baseline="300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đến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180</a:t>
              </a:r>
              <a:r>
                <a:rPr lang="en-US" sz="6000" b="1" baseline="300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§6.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384587" y="2428363"/>
              <a:ext cx="133970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</a:t>
              </a:r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  <a:r>
                <a:rPr lang="vi-VN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THỨC LƯỢNG TRONG TAM GIÁC</a:t>
              </a:r>
              <a:endParaRPr lang="vi-VN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31022" y="4468693"/>
            <a:ext cx="23930870" cy="8942507"/>
            <a:chOff x="97405" y="3387172"/>
            <a:chExt cx="23084846" cy="885052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445194" y="3785899"/>
              <a:ext cx="22737057" cy="845179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97405" y="3387172"/>
              <a:ext cx="4024831" cy="1079473"/>
              <a:chOff x="459355" y="3653872"/>
              <a:chExt cx="402483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02813" y="2731251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59355" y="3653872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31022" y="2454752"/>
            <a:ext cx="23930870" cy="1959306"/>
            <a:chOff x="923003" y="3917552"/>
            <a:chExt cx="24160728" cy="173629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89059" y="4391447"/>
              <a:ext cx="23594672" cy="126240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035621" y="3071245"/>
                <a:ext cx="16822824" cy="821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lvl="0" indent="-35941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621" y="3071245"/>
                <a:ext cx="16822824" cy="821507"/>
              </a:xfrm>
              <a:prstGeom prst="rect">
                <a:avLst/>
              </a:prstGeom>
              <a:blipFill>
                <a:blip r:embed="rId4"/>
                <a:stretch>
                  <a:fillRect t="-103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5241378" y="5106357"/>
            <a:ext cx="14494352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có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1506764" y="6213938"/>
                <a:ext cx="9905999" cy="4888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𝒂𝒃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𝟑𝟗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64" y="6213938"/>
                <a:ext cx="9905999" cy="4888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15163800" y="6413287"/>
                <a:ext cx="8458200" cy="4011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𝟔𝟗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800" y="6413287"/>
                <a:ext cx="8458200" cy="40115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90F5CD-3ED5-4E84-9806-C2A66294BB8D}"/>
              </a:ext>
            </a:extLst>
          </p:cNvPr>
          <p:cNvCxnSpPr/>
          <p:nvPr/>
        </p:nvCxnSpPr>
        <p:spPr>
          <a:xfrm>
            <a:off x="12447033" y="6213938"/>
            <a:ext cx="41521" cy="7197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3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401271" y="5806498"/>
            <a:ext cx="23695552" cy="7680902"/>
            <a:chOff x="136200" y="3550696"/>
            <a:chExt cx="22857848" cy="589798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56991" y="3818286"/>
              <a:ext cx="22737057" cy="563039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136200" y="3550696"/>
              <a:ext cx="4099961" cy="1079473"/>
              <a:chOff x="498150" y="3817396"/>
              <a:chExt cx="409996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16738" y="2860864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969360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98150" y="381739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22949" y="2470944"/>
            <a:ext cx="23930870" cy="3262615"/>
            <a:chOff x="923003" y="3917552"/>
            <a:chExt cx="24160728" cy="3113171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89059" y="4177337"/>
              <a:ext cx="23594672" cy="285338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683620" y="2777307"/>
                <a:ext cx="23142567" cy="2609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𝑨𝑴𝑪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𝑨𝑴𝑪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0" y="2777307"/>
                <a:ext cx="23142567" cy="2609945"/>
              </a:xfrm>
              <a:prstGeom prst="rect">
                <a:avLst/>
              </a:prstGeom>
              <a:blipFill>
                <a:blip r:embed="rId4"/>
                <a:stretch>
                  <a:fillRect t="-3972" b="-10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36713" y="11688910"/>
            <a:ext cx="12491448" cy="1570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AMB  ta có: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11674371" y="6253211"/>
                <a:ext cx="12192000" cy="9968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𝑴𝑨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𝑴𝑩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𝑨𝑴𝑩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4371" y="6253211"/>
                <a:ext cx="12192000" cy="996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1845349" y="8870648"/>
            <a:ext cx="12208470" cy="1673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AMC</a:t>
            </a:r>
          </a:p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có: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2095466" y="10829554"/>
                <a:ext cx="12192000" cy="9996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𝟐𝐌𝐀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𝐌𝐂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𝐀𝐌𝐂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466" y="10829554"/>
                <a:ext cx="12192000" cy="99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>
            <a:cxnSpLocks/>
          </p:cNvCxnSpPr>
          <p:nvPr/>
        </p:nvCxnSpPr>
        <p:spPr>
          <a:xfrm>
            <a:off x="12368719" y="6024520"/>
            <a:ext cx="0" cy="73676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1674371" y="7325312"/>
                <a:ext cx="12192000" cy="16728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lvl="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4371" y="7325312"/>
                <a:ext cx="12192000" cy="1672894"/>
              </a:xfrm>
              <a:prstGeom prst="rect">
                <a:avLst/>
              </a:prstGeom>
              <a:blipFill>
                <a:blip r:embed="rId7"/>
                <a:stretch>
                  <a:fillRect b="-1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1845349" y="11860380"/>
                <a:ext cx="12192000" cy="15318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𝟐𝐌𝐀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𝐌𝐂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𝐀𝐌𝐂</m:t>
                            </m:r>
                          </m:e>
                        </m:acc>
                      </m:e>
                    </m:fun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349" y="11860380"/>
                <a:ext cx="12192000" cy="1531830"/>
              </a:xfrm>
              <a:prstGeom prst="rect">
                <a:avLst/>
              </a:prstGeom>
              <a:blipFill>
                <a:blip r:embed="rId8"/>
                <a:stretch>
                  <a:fillRect b="-1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Hình ảnh 20">
            <a:extLst>
              <a:ext uri="{FF2B5EF4-FFF2-40B4-BE49-F238E27FC236}">
                <a16:creationId xmlns:a16="http://schemas.microsoft.com/office/drawing/2014/main" id="{CAE43B4D-7EBD-49B9-9C15-6D6D041BFB8D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374881" y="6227703"/>
            <a:ext cx="4800600" cy="35281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CFC51B-67A2-4B6F-9090-8A7EF17DE611}"/>
                  </a:ext>
                </a:extLst>
              </p:cNvPr>
              <p:cNvSpPr/>
              <p:nvPr/>
            </p:nvSpPr>
            <p:spPr>
              <a:xfrm>
                <a:off x="546156" y="7943878"/>
                <a:ext cx="11662366" cy="35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72870" indent="-7429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𝐀𝐌𝐂</m:t>
                            </m:r>
                          </m:e>
                        </m:acc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4400" b="1" i="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𝐨</m:t>
                                </m:r>
                              </m:sup>
                            </m:s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𝐀𝐌𝐁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</a:t>
                </a: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CFC51B-67A2-4B6F-9090-8A7EF17DE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56" y="7943878"/>
                <a:ext cx="11662366" cy="3562322"/>
              </a:xfrm>
              <a:prstGeom prst="rect">
                <a:avLst/>
              </a:prstGeom>
              <a:blipFill>
                <a:blip r:embed="rId10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9C8B762-0D9F-4531-B01F-AAD8DC166FB8}"/>
                  </a:ext>
                </a:extLst>
              </p:cNvPr>
              <p:cNvSpPr/>
              <p:nvPr/>
            </p:nvSpPr>
            <p:spPr>
              <a:xfrm>
                <a:off x="423507" y="10611981"/>
                <a:ext cx="9900339" cy="89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9C8B762-0D9F-4531-B01F-AAD8DC166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7" y="10611981"/>
                <a:ext cx="9900339" cy="894219"/>
              </a:xfrm>
              <a:prstGeom prst="rect">
                <a:avLst/>
              </a:prstGeom>
              <a:blipFill>
                <a:blip r:embed="rId11"/>
                <a:stretch>
                  <a:fillRect t="-9524" r="-1662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184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9" grpId="0"/>
      <p:bldP spid="11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623768" y="5160279"/>
            <a:ext cx="23616579" cy="8281019"/>
            <a:chOff x="136200" y="3550696"/>
            <a:chExt cx="22781666" cy="604676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180809" y="4086897"/>
              <a:ext cx="22737057" cy="551056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136200" y="3550696"/>
              <a:ext cx="4099961" cy="1079473"/>
              <a:chOff x="498150" y="3817396"/>
              <a:chExt cx="409996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16738" y="2860864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98150" y="381739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09477" y="2195387"/>
            <a:ext cx="23930870" cy="2893064"/>
            <a:chOff x="923003" y="3917552"/>
            <a:chExt cx="24160728" cy="173629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89059" y="4391447"/>
              <a:ext cx="23594672" cy="126240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44714" y="2913176"/>
                <a:ext cx="17639846" cy="2175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indent="45720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714" y="2913176"/>
                <a:ext cx="17639846" cy="2175275"/>
              </a:xfrm>
              <a:prstGeom prst="rect">
                <a:avLst/>
              </a:prstGeom>
              <a:blipFill>
                <a:blip r:embed="rId4"/>
                <a:stretch>
                  <a:fillRect t="-4762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108992" y="5838746"/>
                <a:ext cx="14721808" cy="2685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ta có:</a:t>
                </a: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𝟐𝐌𝐀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𝐌𝐁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𝐀𝐌𝐁</m:t>
                              </m:r>
                            </m:e>
                          </m:acc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𝟐𝐌𝐀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𝐌𝐂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𝐀𝐌𝐂</m:t>
                              </m:r>
                            </m:e>
                          </m:acc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992" y="5838746"/>
                <a:ext cx="14721808" cy="2685735"/>
              </a:xfrm>
              <a:prstGeom prst="rect">
                <a:avLst/>
              </a:prstGeom>
              <a:blipFill>
                <a:blip r:embed="rId5"/>
                <a:stretch>
                  <a:fillRect t="-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3200980" y="8528183"/>
            <a:ext cx="17068800" cy="79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(2)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15744" y="9467155"/>
                <a:ext cx="21107400" cy="792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𝑨𝑴𝑩</m:t>
                              </m:r>
                            </m:e>
                          </m:acc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𝑴𝑪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744" y="9467155"/>
                <a:ext cx="21107400" cy="7921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14400" y="10544022"/>
                <a:ext cx="21869400" cy="856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𝑨𝑴𝑩</m:t>
                              </m:r>
                            </m:e>
                          </m:acc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544022"/>
                <a:ext cx="21869400" cy="856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587501" y="11574221"/>
                <a:ext cx="9267857" cy="1463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01" y="11574221"/>
                <a:ext cx="9267857" cy="14639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1381045" y="11528785"/>
                <a:ext cx="8595430" cy="1485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045" y="11528785"/>
                <a:ext cx="8595430" cy="14851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829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86326" y="6648261"/>
            <a:ext cx="23811347" cy="6795014"/>
            <a:chOff x="136200" y="3550696"/>
            <a:chExt cx="22781666" cy="6257273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180809" y="3728212"/>
              <a:ext cx="22737057" cy="607975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136200" y="3550696"/>
              <a:ext cx="4099961" cy="1079473"/>
              <a:chOff x="498150" y="3817396"/>
              <a:chExt cx="409996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16738" y="2860864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98150" y="381739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09477" y="2195383"/>
            <a:ext cx="23818781" cy="4270081"/>
            <a:chOff x="923003" y="3917552"/>
            <a:chExt cx="24047562" cy="1479817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375893" y="4134968"/>
              <a:ext cx="23594672" cy="126240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49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3.17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81058" y="2885963"/>
                <a:ext cx="12192000" cy="35677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indent="571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571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571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058" y="2885963"/>
                <a:ext cx="12192000" cy="3567708"/>
              </a:xfrm>
              <a:prstGeom prst="rect">
                <a:avLst/>
              </a:prstGeom>
              <a:blipFill>
                <a:blip r:embed="rId4"/>
                <a:stretch>
                  <a:fillRect t="-2730" b="-4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90600" y="7386850"/>
                <a:ext cx="17297400" cy="1306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cos 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𝟐𝐛𝐜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7386850"/>
                <a:ext cx="17297400" cy="1306833"/>
              </a:xfrm>
              <a:prstGeom prst="rect">
                <a:avLst/>
              </a:prstGeom>
              <a:blipFill>
                <a:blip r:embed="rId5"/>
                <a:stretch>
                  <a:fillRect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-25391" y="8887775"/>
                <a:ext cx="10415687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391" y="8887775"/>
                <a:ext cx="10415687" cy="799963"/>
              </a:xfrm>
              <a:prstGeom prst="rect">
                <a:avLst/>
              </a:prstGeom>
              <a:blipFill>
                <a:blip r:embed="rId6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0080" y="10101792"/>
                <a:ext cx="9096553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0" y="10101792"/>
                <a:ext cx="9096553" cy="871008"/>
              </a:xfrm>
              <a:prstGeom prst="rect">
                <a:avLst/>
              </a:prstGeom>
              <a:blipFill>
                <a:blip r:embed="rId7"/>
                <a:stretch>
                  <a:fillRect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-72643" y="11549592"/>
                <a:ext cx="10539177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643" y="11549592"/>
                <a:ext cx="10539177" cy="871008"/>
              </a:xfrm>
              <a:prstGeom prst="rect">
                <a:avLst/>
              </a:prstGeom>
              <a:blipFill>
                <a:blip r:embed="rId8"/>
                <a:stretch>
                  <a:fillRect t="-11888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732088" y="8421657"/>
                <a:ext cx="5299912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𝟐𝐛𝐜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088" y="8421657"/>
                <a:ext cx="5299912" cy="14683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960272" y="8883148"/>
                <a:ext cx="10123541" cy="991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272" y="8883148"/>
                <a:ext cx="10123541" cy="9912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114789" y="9762673"/>
                <a:ext cx="5299912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𝟐𝐛𝐜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789" y="9762673"/>
                <a:ext cx="5299912" cy="14683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886218" y="10003625"/>
                <a:ext cx="10147586" cy="991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218" y="10003625"/>
                <a:ext cx="10147586" cy="9912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234574" y="11133547"/>
                <a:ext cx="5265865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𝟐𝐛𝐜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574" y="11133547"/>
                <a:ext cx="5265865" cy="14683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458485" y="11465091"/>
                <a:ext cx="10055445" cy="991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8485" y="11465091"/>
                <a:ext cx="10055445" cy="9912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880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8" grpId="0"/>
      <p:bldP spid="3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6698" y="9448798"/>
            <a:ext cx="23862374" cy="3911038"/>
            <a:chOff x="48567" y="4110157"/>
            <a:chExt cx="23018772" cy="598759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110157"/>
              <a:ext cx="3991940" cy="1350815"/>
              <a:chOff x="410517" y="4376857"/>
              <a:chExt cx="3991940" cy="1350815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85414" y="3497497"/>
                <a:ext cx="123768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31816" y="4434096"/>
                <a:ext cx="2872839" cy="8309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376857"/>
                <a:ext cx="1058947" cy="135081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512311"/>
              <a:ext cx="23594672" cy="180670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5951" y="3295162"/>
                <a:ext cx="19959269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951" y="3295162"/>
                <a:ext cx="19959269" cy="1242665"/>
              </a:xfrm>
              <a:prstGeom prst="rect">
                <a:avLst/>
              </a:prstGeom>
              <a:blipFill>
                <a:blip r:embed="rId4"/>
                <a:stretch>
                  <a:fillRect l="-1252" t="-83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254627" y="11288310"/>
            <a:ext cx="9061776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44320" lvl="1" indent="0" algn="ctr">
              <a:lnSpc>
                <a:spcPct val="115000"/>
              </a:lnSpc>
              <a:spcAft>
                <a:spcPts val="800"/>
              </a:spcAft>
              <a:buNone/>
              <a:defRPr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cosin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001000" y="12271438"/>
                <a:ext cx="666503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2271438"/>
                <a:ext cx="6665030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580383" y="5563894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80383" y="736636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2571277" y="5859222"/>
                <a:ext cx="751346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𝒂𝒄</m:t>
                      </m:r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277" y="5859222"/>
                <a:ext cx="7513460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4757640" y="5774632"/>
                <a:ext cx="8937861" cy="88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𝒃𝒄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640" y="5774632"/>
                <a:ext cx="8937861" cy="8886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891478" y="7605301"/>
                <a:ext cx="782814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78" y="7605301"/>
                <a:ext cx="7828149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3686127" y="7569459"/>
                <a:ext cx="9119396" cy="88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127" y="7569459"/>
                <a:ext cx="9119396" cy="8886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06127" y="747190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4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183068" y="7543800"/>
            <a:ext cx="24310865" cy="5867400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21260"/>
            <a:ext cx="23556178" cy="1425800"/>
            <a:chOff x="241306" y="2243792"/>
            <a:chExt cx="11778089" cy="71290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89658" y="2246580"/>
              <a:ext cx="2468235" cy="701282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6845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96095" y="2249990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374708" y="233166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253873" y="533987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3874" y="3253201"/>
                <a:ext cx="19885782" cy="1705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bán kính đường tròn ngoại tiếp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874" y="3253201"/>
                <a:ext cx="19885782" cy="1705013"/>
              </a:xfrm>
              <a:prstGeom prst="rect">
                <a:avLst/>
              </a:prstGeom>
              <a:blipFill>
                <a:blip r:embed="rId4"/>
                <a:stretch>
                  <a:fillRect l="-1226" t="-5018" r="-1257" b="-10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0374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03746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9067800" y="5214679"/>
                <a:ext cx="1058560" cy="1490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5214679"/>
                <a:ext cx="1058560" cy="1490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491746" y="5455764"/>
                <a:ext cx="173502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1746" y="5455764"/>
                <a:ext cx="1735027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6992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69923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64855" y="9276862"/>
                <a:ext cx="12984645" cy="1217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num>
                      <m:den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x-none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855" y="9276862"/>
                <a:ext cx="12984645" cy="1217064"/>
              </a:xfrm>
              <a:prstGeom prst="rect">
                <a:avLst/>
              </a:prstGeom>
              <a:blipFill>
                <a:blip r:embed="rId9"/>
                <a:stretch>
                  <a:fillRect r="-986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926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15884" y="704385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87702" y="5244260"/>
            <a:ext cx="23556178" cy="1425800"/>
            <a:chOff x="241306" y="2243792"/>
            <a:chExt cx="11778089" cy="71290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801455" y="2277796"/>
              <a:ext cx="2468235" cy="6788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82399"/>
              <a:ext cx="2468235" cy="6742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419865" y="53122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0" y="2658421"/>
            <a:ext cx="23943880" cy="2401466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541055"/>
              <a:ext cx="23594672" cy="17779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8297" y="3617493"/>
                <a:ext cx="23019210" cy="1106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just" defTabSz="18288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𝑩𝑴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97" y="3617493"/>
                <a:ext cx="23019210" cy="1106907"/>
              </a:xfrm>
              <a:prstGeom prst="rect">
                <a:avLst/>
              </a:prstGeom>
              <a:blipFill>
                <a:blip r:embed="rId4"/>
                <a:stretch>
                  <a:fillRect l="-1086" t="-8791" r="-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938306" y="5266613"/>
                <a:ext cx="719294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306" y="5266613"/>
                <a:ext cx="719294" cy="1744260"/>
              </a:xfrm>
              <a:prstGeom prst="rect">
                <a:avLst/>
              </a:prstGeom>
              <a:blipFill>
                <a:blip r:embed="rId5"/>
                <a:stretch>
                  <a:fillRect l="-3389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9449174" y="5609733"/>
                <a:ext cx="1372748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174" y="5609733"/>
                <a:ext cx="1372748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189592" y="5677095"/>
                <a:ext cx="2383345" cy="833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9592" y="5677095"/>
                <a:ext cx="2383345" cy="8331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655442" y="5114610"/>
                <a:ext cx="1372748" cy="1519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5442" y="5114610"/>
                <a:ext cx="1372748" cy="15191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902" y="7527022"/>
            <a:ext cx="7927604" cy="38105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337647" y="9226487"/>
                <a:ext cx="10186891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𝑩𝑴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647" y="9226487"/>
                <a:ext cx="10186891" cy="2092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907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22847" y="7481956"/>
            <a:ext cx="23862374" cy="5208409"/>
            <a:chOff x="48567" y="4381499"/>
            <a:chExt cx="23018772" cy="571625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889342"/>
              <a:ext cx="22682027" cy="520840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509796" y="5529950"/>
            <a:ext cx="23556178" cy="1743980"/>
            <a:chOff x="241306" y="2161835"/>
            <a:chExt cx="11778089" cy="87199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65783" y="2217686"/>
              <a:ext cx="2468235" cy="80093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7473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755642" y="2161835"/>
              <a:ext cx="2468235" cy="83367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47621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545274" y="585134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6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57299"/>
              <a:ext cx="23594672" cy="196171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73277" y="3190335"/>
                <a:ext cx="19911944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77" y="3190335"/>
                <a:ext cx="19911944" cy="1242665"/>
              </a:xfrm>
              <a:prstGeom prst="rect">
                <a:avLst/>
              </a:prstGeom>
              <a:blipFill>
                <a:blip r:embed="rId4"/>
                <a:stretch>
                  <a:fillRect l="-1255" t="-7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819543" y="5562237"/>
                <a:ext cx="1372748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543" y="5562237"/>
                <a:ext cx="1372748" cy="1512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809565" y="5533625"/>
                <a:ext cx="1372748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565" y="5533625"/>
                <a:ext cx="1372748" cy="1516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5160890" y="5494610"/>
                <a:ext cx="1372748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0890" y="5494610"/>
                <a:ext cx="1372748" cy="1518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282980" y="5518056"/>
                <a:ext cx="2021644" cy="1725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980" y="5518056"/>
                <a:ext cx="2021644" cy="17252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141884" y="8976404"/>
                <a:ext cx="148633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884" y="8976404"/>
                <a:ext cx="14863364" cy="769441"/>
              </a:xfrm>
              <a:prstGeom prst="rect">
                <a:avLst/>
              </a:prstGeom>
              <a:blipFill>
                <a:blip r:embed="rId9"/>
                <a:stretch>
                  <a:fillRect l="-118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345293" y="10317523"/>
                <a:ext cx="5783956" cy="1172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93" y="10317523"/>
                <a:ext cx="5783956" cy="11729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94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03928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130480"/>
            <a:ext cx="23556178" cy="1670846"/>
            <a:chOff x="241306" y="2198402"/>
            <a:chExt cx="11778089" cy="83542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67846" y="2198402"/>
              <a:ext cx="2468235" cy="83542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299920" y="533977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33811"/>
              <a:ext cx="23594672" cy="198520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79579" y="3523901"/>
                <a:ext cx="19985051" cy="972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9" y="3523901"/>
                <a:ext cx="19985051" cy="972842"/>
              </a:xfrm>
              <a:prstGeom prst="rect">
                <a:avLst/>
              </a:prstGeom>
              <a:blipFill>
                <a:blip r:embed="rId4"/>
                <a:stretch>
                  <a:fillRect l="-519" t="-10000" b="-10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693373" y="5095362"/>
                <a:ext cx="1372748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73" y="5095362"/>
                <a:ext cx="1372748" cy="15166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741137" y="5206464"/>
                <a:ext cx="1372748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137" y="5206464"/>
                <a:ext cx="1372748" cy="15188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541896" y="5143248"/>
                <a:ext cx="1372748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1896" y="5143248"/>
                <a:ext cx="1372748" cy="1514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707765" y="5282277"/>
                <a:ext cx="1372748" cy="15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7765" y="5282277"/>
                <a:ext cx="1372748" cy="1519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11114" y="8589749"/>
                <a:ext cx="141692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114" y="8589749"/>
                <a:ext cx="14169263" cy="769441"/>
              </a:xfrm>
              <a:prstGeom prst="rect">
                <a:avLst/>
              </a:prstGeom>
              <a:blipFill>
                <a:blip r:embed="rId9"/>
                <a:stretch>
                  <a:fillRect l="-124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8477487" y="9753288"/>
                <a:ext cx="6747425" cy="1414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487" y="9753288"/>
                <a:ext cx="6747425" cy="14142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559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94220" y="8216886"/>
            <a:ext cx="23862374" cy="5194314"/>
            <a:chOff x="48567" y="4381499"/>
            <a:chExt cx="23018772" cy="647071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91065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12714" y="2678882"/>
            <a:ext cx="23943880" cy="2075867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82747"/>
              <a:ext cx="23594672" cy="19362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125724" y="1707880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1036152" y="1775254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0489" y="3125319"/>
                <a:ext cx="19735067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89" y="3125319"/>
                <a:ext cx="19735067" cy="1242665"/>
              </a:xfrm>
              <a:prstGeom prst="rect">
                <a:avLst/>
              </a:prstGeom>
              <a:blipFill>
                <a:blip r:embed="rId4"/>
                <a:stretch>
                  <a:fillRect l="-1267" t="-73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391822" y="9202442"/>
                <a:ext cx="11372178" cy="2151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𝒃𝒄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22" y="9202442"/>
                <a:ext cx="11372178" cy="2151358"/>
              </a:xfrm>
              <a:prstGeom prst="rect">
                <a:avLst/>
              </a:prstGeom>
              <a:blipFill>
                <a:blip r:embed="rId5"/>
                <a:stretch>
                  <a:fillRect t="-5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869675" y="11525265"/>
                <a:ext cx="425276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675" y="11525265"/>
                <a:ext cx="4252767" cy="784767"/>
              </a:xfrm>
              <a:prstGeom prst="rect">
                <a:avLst/>
              </a:prstGeom>
              <a:blipFill>
                <a:blip r:embed="rId6"/>
                <a:stretch>
                  <a:fillRect l="-5874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9873177" y="11525265"/>
                <a:ext cx="4479111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177" y="11525265"/>
                <a:ext cx="4479111" cy="799963"/>
              </a:xfrm>
              <a:prstGeom prst="rect">
                <a:avLst/>
              </a:prstGeom>
              <a:blipFill>
                <a:blip r:embed="rId7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4651857" y="11525265"/>
                <a:ext cx="5451429" cy="819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1857" y="11525265"/>
                <a:ext cx="5451429" cy="819135"/>
              </a:xfrm>
              <a:prstGeom prst="rect">
                <a:avLst/>
              </a:prstGeom>
              <a:blipFill>
                <a:blip r:embed="rId8"/>
                <a:stretch>
                  <a:fillRect t="-10448" r="-3803" b="-3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560462" y="5115557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611500" y="5325112"/>
                <a:ext cx="3474028" cy="789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500" y="5325112"/>
                <a:ext cx="3474028" cy="789062"/>
              </a:xfrm>
              <a:prstGeom prst="rect">
                <a:avLst/>
              </a:prstGeom>
              <a:blipFill>
                <a:blip r:embed="rId9"/>
                <a:stretch>
                  <a:fillRect t="-14729" r="-6316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5367141" y="5320116"/>
                <a:ext cx="4503156" cy="789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141" y="5320116"/>
                <a:ext cx="4503156" cy="789062"/>
              </a:xfrm>
              <a:prstGeom prst="rect">
                <a:avLst/>
              </a:prstGeom>
              <a:blipFill>
                <a:blip r:embed="rId10"/>
                <a:stretch>
                  <a:fillRect t="-14729" r="-4601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611500" y="6907108"/>
                <a:ext cx="4480934" cy="1407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500" y="6907108"/>
                <a:ext cx="4480934" cy="1407116"/>
              </a:xfrm>
              <a:prstGeom prst="rect">
                <a:avLst/>
              </a:prstGeom>
              <a:blipFill>
                <a:blip r:embed="rId11"/>
                <a:stretch>
                  <a:fillRect t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4661178" y="6886068"/>
                <a:ext cx="5915081" cy="893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1178" y="6886068"/>
                <a:ext cx="5915081" cy="893578"/>
              </a:xfrm>
              <a:prstGeom prst="rect">
                <a:avLst/>
              </a:prstGeom>
              <a:blipFill>
                <a:blip r:embed="rId12"/>
                <a:stretch>
                  <a:fillRect t="-9589" r="-329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25214" y="6873475"/>
            <a:ext cx="1080000" cy="106790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40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148769" y="1828800"/>
            <a:ext cx="23798724" cy="11742140"/>
            <a:chOff x="1447796" y="1793807"/>
            <a:chExt cx="23798724" cy="1174214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6" y="1793807"/>
              <a:ext cx="23798724" cy="11742140"/>
              <a:chOff x="1447796" y="1793807"/>
              <a:chExt cx="23798724" cy="1174214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85465" y="1797127"/>
                <a:ext cx="23661055" cy="11738820"/>
                <a:chOff x="-3529363" y="3448230"/>
                <a:chExt cx="23661055" cy="1173882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29363" y="3448230"/>
                  <a:ext cx="23661055" cy="11738820"/>
                  <a:chOff x="-3529363" y="3448230"/>
                  <a:chExt cx="23661055" cy="11738820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29363" y="3657264"/>
                    <a:ext cx="23661055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731544" y="1793807"/>
                <a:ext cx="1599485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850021" y="1953929"/>
                <a:ext cx="15716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799" y="6374538"/>
                <a:ext cx="6188652" cy="829482"/>
                <a:chOff x="7459670" y="8196617"/>
                <a:chExt cx="6189369" cy="82957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8210492"/>
                  <a:ext cx="4556583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TRẮC NGHIỆM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8196617"/>
                  <a:ext cx="1451595" cy="829578"/>
                  <a:chOff x="7459669" y="8653817"/>
                  <a:chExt cx="1439611" cy="829578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643550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527680" y="8717440"/>
                    <a:ext cx="1371600" cy="765955"/>
                    <a:chOff x="7527680" y="8717440"/>
                    <a:chExt cx="1371600" cy="765955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847720" y="8397400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6883" y="8775427"/>
                      <a:ext cx="531363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516369" y="7522377"/>
                <a:ext cx="4241730" cy="824628"/>
                <a:chOff x="7528249" y="7232684"/>
                <a:chExt cx="4242224" cy="824723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33507" y="7241705"/>
                  <a:ext cx="2736966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 LUẬN</a:t>
                  </a: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528249" y="7232684"/>
                  <a:ext cx="1383018" cy="767702"/>
                  <a:chOff x="7527681" y="6251989"/>
                  <a:chExt cx="1371600" cy="767702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847721" y="596813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838223" y="6251989"/>
                    <a:ext cx="532954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</a:t>
                    </a:r>
                  </a:p>
                </p:txBody>
              </p: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9" y="9871004"/>
                <a:ext cx="1014914" cy="838206"/>
                <a:chOff x="7459669" y="6289461"/>
                <a:chExt cx="1006652" cy="838303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6279194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6419796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6" y="8660539"/>
                <a:ext cx="11290518" cy="883100"/>
                <a:chOff x="7459668" y="7202659"/>
                <a:chExt cx="14597723" cy="88319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61557" y="7270159"/>
                  <a:ext cx="12495834" cy="815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 CỦNG CỐ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68" y="7202659"/>
                  <a:ext cx="1876587" cy="856076"/>
                  <a:chOff x="7459669" y="6221964"/>
                  <a:chExt cx="1861095" cy="856076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211697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544818" y="6289483"/>
                    <a:ext cx="1775946" cy="788557"/>
                    <a:chOff x="7544818" y="6289483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8038512" y="5795789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26036" y="6329766"/>
                      <a:ext cx="676652" cy="7079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p:txBody>
                </p:sp>
              </p:grp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41417" y="12402773"/>
                <a:ext cx="53091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E93CD5-DF59-40D6-86A3-C22A2276DF2D}"/>
              </a:ext>
            </a:extLst>
          </p:cNvPr>
          <p:cNvGrpSpPr/>
          <p:nvPr/>
        </p:nvGrpSpPr>
        <p:grpSpPr>
          <a:xfrm>
            <a:off x="6112487" y="3208277"/>
            <a:ext cx="17795896" cy="1339979"/>
            <a:chOff x="6112487" y="3208277"/>
            <a:chExt cx="17795896" cy="1339979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6112487" y="3208277"/>
              <a:ext cx="9508514" cy="1339979"/>
              <a:chOff x="71819" y="108752"/>
              <a:chExt cx="3623334" cy="8724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9" y="148683"/>
                <a:ext cx="3623334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23610" y="108752"/>
                <a:ext cx="61213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4F8E6D-9818-48E0-9A9E-B9B390FBA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44600" y="3269604"/>
              <a:ext cx="9963783" cy="127865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FDDB460-CB8B-421C-A224-7CE97E17D46C}"/>
              </a:ext>
            </a:extLst>
          </p:cNvPr>
          <p:cNvSpPr txBox="1"/>
          <p:nvPr/>
        </p:nvSpPr>
        <p:spPr>
          <a:xfrm>
            <a:off x="7772400" y="3543925"/>
            <a:ext cx="14859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ÔN TẬP CUỐI CHƯƠNG III</a:t>
            </a:r>
            <a:r>
              <a:rPr lang="en-US" sz="41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979129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299920" y="5245834"/>
            <a:ext cx="23556178" cy="1496956"/>
            <a:chOff x="241306" y="2256079"/>
            <a:chExt cx="11778089" cy="74847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3522" y="2303047"/>
              <a:ext cx="2468235" cy="68688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76366" y="2334771"/>
              <a:ext cx="2468235" cy="655157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377913" y="2303047"/>
              <a:ext cx="2468235" cy="7015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56079"/>
              <a:ext cx="2468235" cy="733849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299920" y="533977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377073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292567"/>
              <a:ext cx="23594672" cy="20264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2964" y="3248295"/>
                <a:ext cx="23222258" cy="1933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Độ dài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64" y="3248295"/>
                <a:ext cx="23222258" cy="1933305"/>
              </a:xfrm>
              <a:prstGeom prst="rect">
                <a:avLst/>
              </a:prstGeom>
              <a:blipFill>
                <a:blip r:embed="rId4"/>
                <a:stretch>
                  <a:fillRect l="-10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390879" y="5539651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879" y="5539651"/>
                <a:ext cx="68800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9100757" y="5502038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757" y="5502038"/>
                <a:ext cx="68800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598200" y="5545258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8200" y="5545258"/>
                <a:ext cx="102624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476367" y="5488867"/>
                <a:ext cx="1324080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6367" y="5488867"/>
                <a:ext cx="1324080" cy="871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298407" y="7706020"/>
                <a:ext cx="16363315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407" y="7706020"/>
                <a:ext cx="16363315" cy="1292662"/>
              </a:xfrm>
              <a:prstGeom prst="rect">
                <a:avLst/>
              </a:prstGeom>
              <a:blipFill>
                <a:blip r:embed="rId9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846384" y="8953683"/>
                <a:ext cx="12194044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𝒄𝒐𝒔𝒊𝒏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84" y="8953683"/>
                <a:ext cx="12194044" cy="799963"/>
              </a:xfrm>
              <a:prstGeom prst="rect">
                <a:avLst/>
              </a:prstGeom>
              <a:blipFill>
                <a:blip r:embed="rId10"/>
                <a:stretch>
                  <a:fillRect t="-12977" r="-1600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096715" y="9939531"/>
                <a:ext cx="18575388" cy="1179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715" y="9939531"/>
                <a:ext cx="18575388" cy="11799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515600" y="11419735"/>
                <a:ext cx="284289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11419735"/>
                <a:ext cx="2842894" cy="769441"/>
              </a:xfrm>
              <a:prstGeom prst="rect">
                <a:avLst/>
              </a:prstGeom>
              <a:blipFill>
                <a:blip r:embed="rId12"/>
                <a:stretch>
                  <a:fillRect t="-16535" r="-772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54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  <p:bldP spid="41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0" y="8509819"/>
            <a:ext cx="23862374" cy="4901382"/>
            <a:chOff x="48567" y="4381499"/>
            <a:chExt cx="23018772" cy="645367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7"/>
              <a:ext cx="22682027" cy="589361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33790" y="2590800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43171"/>
              <a:ext cx="23594672" cy="187584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832207" y="3071891"/>
                <a:ext cx="22978961" cy="1647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07" y="3071891"/>
                <a:ext cx="22978961" cy="1647823"/>
              </a:xfrm>
              <a:prstGeom prst="rect">
                <a:avLst/>
              </a:prstGeom>
              <a:blipFill>
                <a:blip r:embed="rId4"/>
                <a:stretch>
                  <a:fillRect t="-6296" b="-1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646755" y="5000745"/>
                <a:ext cx="3755066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55" y="5000745"/>
                <a:ext cx="3755066" cy="1446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9479256" y="5189404"/>
                <a:ext cx="3829766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9256" y="5189404"/>
                <a:ext cx="3829766" cy="14465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325647" y="9146046"/>
                <a:ext cx="12265474" cy="2254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</m:func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</m:func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647" y="9146046"/>
                <a:ext cx="12265474" cy="2254015"/>
              </a:xfrm>
              <a:prstGeom prst="rect">
                <a:avLst/>
              </a:prstGeom>
              <a:blipFill>
                <a:blip r:embed="rId9"/>
                <a:stretch>
                  <a:fillRect l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51039" y="11498759"/>
                <a:ext cx="126922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39" y="11498759"/>
                <a:ext cx="12692257" cy="769441"/>
              </a:xfrm>
              <a:prstGeom prst="rect">
                <a:avLst/>
              </a:prstGeom>
              <a:blipFill>
                <a:blip r:embed="rId10"/>
                <a:stretch>
                  <a:fillRect l="-1969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5401821" y="12454980"/>
                <a:ext cx="693728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821" y="12454980"/>
                <a:ext cx="6937284" cy="769441"/>
              </a:xfrm>
              <a:prstGeom prst="rect">
                <a:avLst/>
              </a:prstGeom>
              <a:blipFill>
                <a:blip r:embed="rId11"/>
                <a:stretch>
                  <a:fillRect t="-16667" r="-263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03150" y="5339055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356520" y="6920926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009272" y="5593805"/>
                <a:ext cx="831729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72" y="5593805"/>
                <a:ext cx="831729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4357144" y="5517886"/>
                <a:ext cx="790701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144" y="5517886"/>
                <a:ext cx="7907015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3349511" y="7017523"/>
                <a:ext cx="7593649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11" y="7017523"/>
                <a:ext cx="7593649" cy="10671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4877322" y="7130936"/>
                <a:ext cx="69551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7322" y="7130936"/>
                <a:ext cx="695516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448230" y="537911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5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2" grpId="0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09240" y="6982163"/>
            <a:ext cx="23802962" cy="6276299"/>
            <a:chOff x="48567" y="4381499"/>
            <a:chExt cx="22961461" cy="62762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28001" y="4880861"/>
              <a:ext cx="22682027" cy="5776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21649" y="5416903"/>
            <a:ext cx="23556178" cy="1274422"/>
            <a:chOff x="241306" y="2233592"/>
            <a:chExt cx="11778089" cy="637211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801455" y="2233592"/>
              <a:ext cx="2468235" cy="63721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51199"/>
              <a:ext cx="2468235" cy="61960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2701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2701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61947" y="552431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80381" cy="2223004"/>
            <a:chOff x="923003" y="3917552"/>
            <a:chExt cx="23980381" cy="1842007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308712" y="4398569"/>
              <a:ext cx="23594672" cy="136099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02697" y="3190915"/>
                <a:ext cx="25450839" cy="1726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697" y="3190915"/>
                <a:ext cx="25450839" cy="1726627"/>
              </a:xfrm>
              <a:prstGeom prst="rect">
                <a:avLst/>
              </a:prstGeom>
              <a:blipFill>
                <a:blip r:embed="rId5"/>
                <a:stretch>
                  <a:fillRect l="-982" t="-56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920945" y="5600935"/>
                <a:ext cx="1200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45" y="5600935"/>
                <a:ext cx="120097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383417" y="5646997"/>
                <a:ext cx="1200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417" y="5646997"/>
                <a:ext cx="120097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4643723" y="5688856"/>
                <a:ext cx="15392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𝟏𝟐𝟎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723" y="5688856"/>
                <a:ext cx="1539204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0812890" y="5715202"/>
                <a:ext cx="1200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2890" y="5715202"/>
                <a:ext cx="120097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833633" y="7961306"/>
                <a:ext cx="94031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633" y="7961306"/>
                <a:ext cx="9403152" cy="769441"/>
              </a:xfrm>
              <a:prstGeom prst="rect">
                <a:avLst/>
              </a:prstGeom>
              <a:blipFill>
                <a:blip r:embed="rId10"/>
                <a:stretch>
                  <a:fillRect l="-265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7667487" y="8917861"/>
                <a:ext cx="609634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⇔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487" y="8917861"/>
                <a:ext cx="6096349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19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/>
        </p:nvGraphicFramePr>
        <p:xfrm>
          <a:off x="0" y="457200"/>
          <a:ext cx="2222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12" imgW="215713" imgH="152268" progId="Equation.DSMT4">
                  <p:embed/>
                </p:oleObj>
              </mc:Choice>
              <mc:Fallback>
                <p:oleObj name="Equation" r:id="rId12" imgW="215713" imgH="152268" progId="Equation.DSMT4">
                  <p:embed/>
                  <p:pic>
                    <p:nvPicPr>
                      <p:cNvPr id="77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2225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20"/>
          <p:cNvSpPr>
            <a:spLocks noChangeArrowheads="1"/>
          </p:cNvSpPr>
          <p:nvPr/>
        </p:nvSpPr>
        <p:spPr bwMode="auto">
          <a:xfrm>
            <a:off x="630238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a2+b2-c2=ab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22"/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152400" y="609600"/>
          <a:ext cx="2222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14" imgW="215713" imgH="152268" progId="Equation.DSMT4">
                  <p:embed/>
                </p:oleObj>
              </mc:Choice>
              <mc:Fallback>
                <p:oleObj name="Equation" r:id="rId14" imgW="215713" imgH="152268" progId="Equation.DSMT4">
                  <p:embed/>
                  <p:pic>
                    <p:nvPicPr>
                      <p:cNvPr id="81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22225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23"/>
          <p:cNvSpPr>
            <a:spLocks noChangeArrowheads="1"/>
          </p:cNvSpPr>
          <p:nvPr/>
        </p:nvSpPr>
        <p:spPr bwMode="auto">
          <a:xfrm>
            <a:off x="782638" y="7620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a2+b2-c2=ab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" name="Object 83"/>
          <p:cNvGraphicFramePr>
            <a:graphicFrameLocks noChangeAspect="1"/>
          </p:cNvGraphicFramePr>
          <p:nvPr/>
        </p:nvGraphicFramePr>
        <p:xfrm>
          <a:off x="304800" y="762000"/>
          <a:ext cx="2222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15" imgW="215713" imgH="152268" progId="Equation.DSMT4">
                  <p:embed/>
                </p:oleObj>
              </mc:Choice>
              <mc:Fallback>
                <p:oleObj name="Equation" r:id="rId15" imgW="215713" imgH="152268" progId="Equation.DSMT4">
                  <p:embed/>
                  <p:pic>
                    <p:nvPicPr>
                      <p:cNvPr id="84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22225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935038" y="914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a2+b2-c2=ab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6625839" y="9922003"/>
                <a:ext cx="7917095" cy="99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055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𝐚𝐛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39" y="9922003"/>
                <a:ext cx="7917095" cy="9912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5953856" y="10990614"/>
                <a:ext cx="7173182" cy="117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𝒂𝒃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856" y="10990614"/>
                <a:ext cx="7173182" cy="1171603"/>
              </a:xfrm>
              <a:prstGeom prst="rect">
                <a:avLst/>
              </a:prstGeom>
              <a:blipFill>
                <a:blip r:embed="rId17"/>
                <a:stretch>
                  <a:fillRect l="-3486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13763836" y="11180345"/>
                <a:ext cx="3067314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̂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</m:acc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3836" y="11180345"/>
                <a:ext cx="3067314" cy="79214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20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8" grpId="0"/>
      <p:bldP spid="70" grpId="0"/>
      <p:bldP spid="87" grpId="0"/>
      <p:bldP spid="89" grpId="0"/>
      <p:bldP spid="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47537" y="54860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481876" y="558954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218720" y="3230979"/>
                <a:ext cx="18565080" cy="2157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trị biểu thức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°+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pt-B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720" y="3230979"/>
                <a:ext cx="18565080" cy="2157707"/>
              </a:xfrm>
              <a:prstGeom prst="rect">
                <a:avLst/>
              </a:prstGeom>
              <a:blipFill>
                <a:blip r:embed="rId9"/>
                <a:stretch>
                  <a:fillRect l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458200" y="10391737"/>
                <a:ext cx="708347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0391737"/>
                <a:ext cx="7083478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351964" y="8922116"/>
                <a:ext cx="118718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°+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964" y="8922116"/>
                <a:ext cx="11871840" cy="769441"/>
              </a:xfrm>
              <a:prstGeom prst="rect">
                <a:avLst/>
              </a:prstGeom>
              <a:blipFill>
                <a:blip r:embed="rId11"/>
                <a:stretch>
                  <a:fillRect l="-210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950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450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660694" y="2641557"/>
                <a:ext cx="18431570" cy="1631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694" y="2641557"/>
                <a:ext cx="18431570" cy="1631601"/>
              </a:xfrm>
              <a:prstGeom prst="rect">
                <a:avLst/>
              </a:prstGeom>
              <a:blipFill>
                <a:blip r:embed="rId4"/>
                <a:stretch>
                  <a:fillRect l="-1522" t="-8955" r="-1059" b="-17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vu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marR="0" lvl="0" indent="0" algn="ctr" defTabSz="2177278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3599815" algn="l"/>
                  <a:tab pos="503999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4997274" y="8999059"/>
                <a:ext cx="21005918" cy="3953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sSubSup>
                              <m:sSub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</m:sub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sSubSup>
                              <m:sSub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</m:sub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sSubSup>
                              <m:sSub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</m:sub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274" y="8999059"/>
                <a:ext cx="21005918" cy="3953005"/>
              </a:xfrm>
              <a:prstGeom prst="rect">
                <a:avLst/>
              </a:prstGeom>
              <a:blipFill>
                <a:blip r:embed="rId6"/>
                <a:stretch>
                  <a:fillRect l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71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141340" y="8014448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667321" y="2770815"/>
                <a:ext cx="23417899" cy="1648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21" y="2770815"/>
                <a:ext cx="23417899" cy="1648785"/>
              </a:xfrm>
              <a:prstGeom prst="rect">
                <a:avLst/>
              </a:prstGeom>
              <a:blipFill>
                <a:blip r:embed="rId4"/>
                <a:stretch>
                  <a:fillRect l="-1171" t="-6296" r="-989" b="-1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vu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marR="0" lvl="0" indent="0" algn="ctr" defTabSz="2177278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3599815" algn="l"/>
                  <a:tab pos="503999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6330079" y="12149173"/>
                <a:ext cx="9655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𝜟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079" y="12149173"/>
                <a:ext cx="9655013" cy="830997"/>
              </a:xfrm>
              <a:prstGeom prst="rect">
                <a:avLst/>
              </a:prstGeom>
              <a:blipFill>
                <a:blip r:embed="rId6"/>
                <a:stretch>
                  <a:fillRect l="-694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487414" y="684092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80965" y="8979512"/>
                <a:ext cx="18796577" cy="1644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sub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965" y="8979512"/>
                <a:ext cx="18796577" cy="16446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871526" y="10364934"/>
                <a:ext cx="1692167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26" y="10364934"/>
                <a:ext cx="16921673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5791200" y="11213603"/>
                <a:ext cx="429886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1213603"/>
                <a:ext cx="4298869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0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450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6" y="2815597"/>
                <a:ext cx="1973806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6" y="2815597"/>
                <a:ext cx="19738063" cy="1569660"/>
              </a:xfrm>
              <a:prstGeom prst="rect">
                <a:avLst/>
              </a:prstGeom>
              <a:blipFill>
                <a:blip r:embed="rId4"/>
                <a:stretch>
                  <a:fillRect l="-1390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	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marR="0" lvl="0" indent="0" algn="just" defTabSz="2177278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3599815" algn="l"/>
                  <a:tab pos="503999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8439E4D-A79D-43E7-ACD0-D530140DAEC5}"/>
              </a:ext>
            </a:extLst>
          </p:cNvPr>
          <p:cNvSpPr txBox="1"/>
          <p:nvPr/>
        </p:nvSpPr>
        <p:spPr>
          <a:xfrm>
            <a:off x="6569656" y="11934802"/>
            <a:ext cx="91758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482942" y="687117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28617" y="8662914"/>
                <a:ext cx="16682758" cy="1468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 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617" y="8662914"/>
                <a:ext cx="16682758" cy="14683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742872" y="9933732"/>
                <a:ext cx="5274264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872" y="9933732"/>
                <a:ext cx="5274264" cy="14683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157586" y="10374290"/>
                <a:ext cx="14276974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7586" y="10374290"/>
                <a:ext cx="14276974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5980973" y="11439845"/>
                <a:ext cx="525419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73" y="11439845"/>
                <a:ext cx="5254195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320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555062" y="5510361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34768" y="560505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488454" y="3063109"/>
                <a:ext cx="19145768" cy="2598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𝟒𝟓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454" y="3063109"/>
                <a:ext cx="19145768" cy="2598917"/>
              </a:xfrm>
              <a:prstGeom prst="rect">
                <a:avLst/>
              </a:prstGeom>
              <a:blipFill>
                <a:blip r:embed="rId9"/>
                <a:stretch>
                  <a:fillRect l="-1433" t="-3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322603" y="8853111"/>
                <a:ext cx="7526740" cy="835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603" y="8853111"/>
                <a:ext cx="7526740" cy="835293"/>
              </a:xfrm>
              <a:prstGeom prst="rect">
                <a:avLst/>
              </a:prstGeom>
              <a:blipFill>
                <a:blip r:embed="rId10"/>
                <a:stretch>
                  <a:fillRect l="-3239" t="-8029" r="-243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181600" y="10032686"/>
                <a:ext cx="11808746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𝑨𝑩𝑪𝑫</m:t>
                          </m:r>
                        </m:sub>
                      </m:sSub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𝑨𝑩𝑫</m:t>
                          </m:r>
                        </m:sub>
                      </m:sSub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𝑩𝑨𝑫</m:t>
                              </m:r>
                            </m:e>
                          </m:acc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0032686"/>
                <a:ext cx="11808746" cy="13599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98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791064"/>
            <a:ext cx="23862374" cy="6620136"/>
            <a:chOff x="48567" y="4381499"/>
            <a:chExt cx="23018772" cy="662013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06007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40103" y="5437142"/>
            <a:ext cx="23563612" cy="1258744"/>
            <a:chOff x="241306" y="2243792"/>
            <a:chExt cx="11781806" cy="62937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4877" y="2255896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rad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4877" y="2255896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481193" y="552945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705209" y="8153536"/>
                <a:ext cx="14058791" cy="4235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𝑩𝑫</m:t>
                        </m:r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𝑨𝑫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209" y="8153536"/>
                <a:ext cx="14058791" cy="4235262"/>
              </a:xfrm>
              <a:prstGeom prst="rect">
                <a:avLst/>
              </a:prstGeom>
              <a:blipFill>
                <a:blip r:embed="rId8"/>
                <a:stretch>
                  <a:fillRect l="-1995" t="-3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794268" y="3083992"/>
                <a:ext cx="16914158" cy="2596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𝑨𝑫𝑪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68" y="3083992"/>
                <a:ext cx="16914158" cy="2596480"/>
              </a:xfrm>
              <a:prstGeom prst="rect">
                <a:avLst/>
              </a:prstGeom>
              <a:blipFill>
                <a:blip r:embed="rId9"/>
                <a:stretch>
                  <a:fillRect l="-1622" t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B705673-3F55-4FA1-969C-F84E33112BC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0" y="7705925"/>
            <a:ext cx="5835489" cy="547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298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571576"/>
            <a:ext cx="18870017" cy="6915823"/>
            <a:chOff x="48567" y="4381499"/>
            <a:chExt cx="18147663" cy="667481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488021"/>
              <a:ext cx="17810918" cy="65682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945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rad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𝑨𝑫𝑪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blipFill>
                <a:blip r:embed="rId9"/>
                <a:stretch>
                  <a:fillRect l="-1659" t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6F2FE95-E193-4987-B01F-0F779FD6808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00" y="6705600"/>
            <a:ext cx="7336461" cy="675272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53931" y="7276317"/>
                <a:ext cx="18519869" cy="5922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⊥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𝟑𝟔𝟎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°−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𝑩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𝑫</m:t>
                            </m:r>
                          </m:e>
                        </m:acc>
                      </m:e>
                    </m:d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𝟑𝟔𝟎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°−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°+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°+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⊥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𝑨𝑩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𝑨𝑫</m:t>
                            </m:r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𝑪𝑩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𝑪𝑫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𝑪𝑰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1" y="7276317"/>
                <a:ext cx="18519869" cy="5922647"/>
              </a:xfrm>
              <a:prstGeom prst="rect">
                <a:avLst/>
              </a:prstGeom>
              <a:blipFill>
                <a:blip r:embed="rId11"/>
                <a:stretch>
                  <a:fillRect l="-1481" t="-2369" r="-1382" b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36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27641" y="7031993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27641" y="5139550"/>
            <a:ext cx="23556178" cy="1685012"/>
            <a:chOff x="241306" y="2191319"/>
            <a:chExt cx="11778089" cy="842506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715618" y="2191319"/>
                  <a:ext cx="2468235" cy="83542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𝒂𝒄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5618" y="2191319"/>
                  <a:ext cx="2468235" cy="83542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407349" y="536300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4"/>
              <a:ext cx="23594672" cy="190852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9285" y="3534356"/>
                <a:ext cx="20408222" cy="12196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indent="-35941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85" y="3534356"/>
                <a:ext cx="20408222" cy="1219611"/>
              </a:xfrm>
              <a:prstGeom prst="rect">
                <a:avLst/>
              </a:prstGeom>
              <a:blipFill>
                <a:blip r:embed="rId5"/>
                <a:stretch>
                  <a:fillRect t="-693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565737" y="5172988"/>
                <a:ext cx="2437206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737" y="5172988"/>
                <a:ext cx="2437206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4061113" y="5230160"/>
                <a:ext cx="2799741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113" y="5230160"/>
                <a:ext cx="2799741" cy="1514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9795467" y="5055669"/>
                <a:ext cx="3615511" cy="1727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5467" y="5055669"/>
                <a:ext cx="3615511" cy="1727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867400" y="8486774"/>
                <a:ext cx="10515600" cy="1830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8486774"/>
                <a:ext cx="10515600" cy="18303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21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571576"/>
            <a:ext cx="23935017" cy="683962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945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rad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1573" y="521602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19728" y="7099036"/>
                <a:ext cx="15805517" cy="6489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𝑨𝑰𝑫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𝑨𝑰</m:t>
                    </m:r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𝑰𝑫</m:t>
                        </m:r>
                      </m:num>
                      <m:den>
                        <m:func>
                          <m:funcPr>
                            <m:ctrlP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f>
                              <m:fPr>
                                <m:ctrlP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5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num>
                              <m:den>
                                <m:r>
                                  <a:rPr kumimoji="0" lang="en-US" sz="5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5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func>
                          <m:funcPr>
                            <m:ctrlP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5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𝑨𝑰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𝑪𝑰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28" y="7099036"/>
                <a:ext cx="15805517" cy="6489597"/>
              </a:xfrm>
              <a:prstGeom prst="rect">
                <a:avLst/>
              </a:prstGeom>
              <a:blipFill>
                <a:blip r:embed="rId8"/>
                <a:stretch>
                  <a:fillRect l="-1735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𝑨𝑫𝑪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blipFill>
                <a:blip r:embed="rId9"/>
                <a:stretch>
                  <a:fillRect l="-1659" t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6F2FE95-E193-4987-B01F-0F779FD6808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561" y="7277723"/>
            <a:ext cx="6672813" cy="6133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107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090323"/>
            <a:ext cx="23862374" cy="7397078"/>
            <a:chOff x="48567" y="4381499"/>
            <a:chExt cx="23018772" cy="621968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06805" y="4941556"/>
              <a:ext cx="22760534" cy="565963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042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𝟖𝟎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6465" y="521165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6329348" y="3015673"/>
                <a:ext cx="13713758" cy="2855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Đường cao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348" y="3015673"/>
                <a:ext cx="13713758" cy="2855269"/>
              </a:xfrm>
              <a:prstGeom prst="rect">
                <a:avLst/>
              </a:prstGeom>
              <a:blipFill>
                <a:blip r:embed="rId9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2" y="1685889"/>
            <a:ext cx="1079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612CCCA-3FB3-43C7-8C08-5001AFA4934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0" y="7708741"/>
            <a:ext cx="4759451" cy="326140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253989" y="7236139"/>
                <a:ext cx="156210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định lí hàm cos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𝒃𝒄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989" y="7236139"/>
                <a:ext cx="15621000" cy="784767"/>
              </a:xfrm>
              <a:prstGeom prst="rect">
                <a:avLst/>
              </a:prstGeom>
              <a:blipFill>
                <a:blip r:embed="rId11"/>
                <a:stretch>
                  <a:fillRect l="-1600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346058" y="8027470"/>
                <a:ext cx="7018716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058" y="8027470"/>
                <a:ext cx="7018716" cy="13644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648198" y="8306877"/>
                <a:ext cx="313970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8198" y="8306877"/>
                <a:ext cx="3139706" cy="8490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976793" y="9142361"/>
                <a:ext cx="5237652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lại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793" y="9142361"/>
                <a:ext cx="5237652" cy="1070358"/>
              </a:xfrm>
              <a:prstGeom prst="rect">
                <a:avLst/>
              </a:prstGeom>
              <a:blipFill>
                <a:blip r:embed="rId14"/>
                <a:stretch>
                  <a:fillRect l="-4657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012148" y="9085580"/>
                <a:ext cx="3406638" cy="1361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148" y="9085580"/>
                <a:ext cx="3406638" cy="13619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476003" y="10273946"/>
                <a:ext cx="16355689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tích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𝒃𝒄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03" y="10273946"/>
                <a:ext cx="16355689" cy="1070358"/>
              </a:xfrm>
              <a:prstGeom prst="rect">
                <a:avLst/>
              </a:prstGeom>
              <a:blipFill>
                <a:blip r:embed="rId16"/>
                <a:stretch>
                  <a:fillRect l="-1491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908296" y="11725066"/>
                <a:ext cx="879253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𝑨𝑩𝑪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296" y="11725066"/>
                <a:ext cx="8792535" cy="1070358"/>
              </a:xfrm>
              <a:prstGeom prst="rect">
                <a:avLst/>
              </a:prstGeom>
              <a:blipFill>
                <a:blip r:embed="rId17"/>
                <a:stretch>
                  <a:fillRect l="-2774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11861916" y="11619856"/>
                <a:ext cx="6543651" cy="1213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1916" y="11619856"/>
                <a:ext cx="6543651" cy="1213024"/>
              </a:xfrm>
              <a:prstGeom prst="rect">
                <a:avLst/>
              </a:prstGeom>
              <a:blipFill>
                <a:blip r:embed="rId18"/>
                <a:stretch>
                  <a:fillRect l="-3821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61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3958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7" y="2815597"/>
                <a:ext cx="18431570" cy="855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 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7" y="2815597"/>
                <a:ext cx="18431570" cy="855106"/>
              </a:xfrm>
              <a:prstGeom prst="rect">
                <a:avLst/>
              </a:prstGeom>
              <a:blipFill>
                <a:blip r:embed="rId6"/>
                <a:stretch>
                  <a:fillRect l="-1488" t="-1500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𝒃𝒄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lvl="0" indent="0" algn="just" defTabSz="2177278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>
                      <a:tab pos="3599815" algn="l"/>
                      <a:tab pos="5039995" algn="l"/>
                    </a:tabLst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857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5419111" y="9320674"/>
                <a:ext cx="16535400" cy="1523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𝒃𝒄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111" y="9320674"/>
                <a:ext cx="16535400" cy="1523430"/>
              </a:xfrm>
              <a:prstGeom prst="rect">
                <a:avLst/>
              </a:prstGeom>
              <a:blipFill>
                <a:blip r:embed="rId9"/>
                <a:stretch>
                  <a:fillRect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513158" y="484632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149287" y="10515623"/>
                <a:ext cx="1076634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𝟐𝐛𝐜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𝐛𝐜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287" y="10515623"/>
                <a:ext cx="10766345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80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5380" y="8056104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17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7" y="2815597"/>
                <a:ext cx="1843157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7" y="2815597"/>
                <a:ext cx="18431570" cy="1569660"/>
              </a:xfrm>
              <a:prstGeom prst="rect">
                <a:avLst/>
              </a:prstGeom>
              <a:blipFill>
                <a:blip r:embed="rId6"/>
                <a:stretch>
                  <a:fillRect l="-1488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lvl="0" indent="0" algn="ctr" defTabSz="2177278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>
                      <a:tab pos="3599815" algn="l"/>
                      <a:tab pos="5039995" algn="l"/>
                    </a:tabLst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11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3854774" y="9109153"/>
                <a:ext cx="16535400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sSub>
                        <m:sSub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sSub>
                        <m:sSub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774" y="9109153"/>
                <a:ext cx="16535400" cy="1480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452460" y="687117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048627" y="11043762"/>
                <a:ext cx="3835794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8627" y="11043762"/>
                <a:ext cx="3835794" cy="14800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151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178338" y="8139625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760254" y="4789868"/>
            <a:ext cx="22999594" cy="1443042"/>
            <a:chOff x="241306" y="2243792"/>
            <a:chExt cx="11499797" cy="72152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721521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7215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414180" y="1956926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18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619997" y="2867523"/>
                <a:ext cx="1843157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997" y="2867523"/>
                <a:ext cx="18431570" cy="830997"/>
              </a:xfrm>
              <a:prstGeom prst="rect">
                <a:avLst/>
              </a:prstGeom>
              <a:blipFill>
                <a:blip r:embed="rId6"/>
                <a:stretch>
                  <a:fillRect l="-1522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760254" y="6730961"/>
            <a:ext cx="23029332" cy="1489030"/>
            <a:chOff x="6254178" y="2215983"/>
            <a:chExt cx="11514666" cy="744515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64967" y="2215983"/>
                  <a:ext cx="5103877" cy="74451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64967" y="2215983"/>
                  <a:ext cx="5103877" cy="74451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760254" y="492017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63163" y="8980852"/>
                <a:ext cx="754136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sub>
                    </m:sSub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den>
                    </m:f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163" y="8980852"/>
                <a:ext cx="7541360" cy="10703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25597" y="10260124"/>
                <a:ext cx="716747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𝟐𝐑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𝟐𝐑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𝟐𝐑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</m:func>
                      </m:den>
                    </m:f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597" y="10260124"/>
                <a:ext cx="7167475" cy="10703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067800" y="11662292"/>
                <a:ext cx="6278963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11662292"/>
                <a:ext cx="6278963" cy="13644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043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4502" y="8087700"/>
            <a:ext cx="24179723" cy="5323499"/>
            <a:chOff x="48567" y="4381495"/>
            <a:chExt cx="23684402" cy="755635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618563" y="4941556"/>
              <a:ext cx="23114406" cy="6996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030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𝟏𝟑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19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diện tích tam giác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blipFill>
                <a:blip r:embed="rId6"/>
                <a:stretch>
                  <a:fillRect l="-1212" t="-7469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t="-2381" b="-952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t="-2381" b="-952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921850" y="8482267"/>
                <a:ext cx="26258669" cy="4677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cosin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𝐁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𝟐𝐀𝐁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𝐀𝐂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4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=  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4400" b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𝐨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4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=  52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𝐁𝐂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𝐑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𝐚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func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𝐨</m:t>
                            </m:r>
                          </m:sup>
                        </m:sSup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50" y="8482267"/>
                <a:ext cx="26258669" cy="4677371"/>
              </a:xfrm>
              <a:prstGeom prst="rect">
                <a:avLst/>
              </a:prstGeom>
              <a:blipFill>
                <a:blip r:embed="rId9"/>
                <a:stretch>
                  <a:fillRect l="-929" t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5">
            <a:extLst>
              <a:ext uri="{FF2B5EF4-FFF2-40B4-BE49-F238E27FC236}">
                <a16:creationId xmlns:a16="http://schemas.microsoft.com/office/drawing/2014/main" id="{CF2DF956-F26F-451D-A856-93C4C5A6A59C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8745200" y="8534400"/>
            <a:ext cx="5340020" cy="48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08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6990" y="7538079"/>
            <a:ext cx="24078229" cy="5873120"/>
            <a:chOff x="48567" y="4381495"/>
            <a:chExt cx="23584988" cy="862947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478628" y="4941553"/>
              <a:ext cx="23154927" cy="806941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030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391485" y="460302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𝟏𝟑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19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diện tích tam giác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blipFill>
                <a:blip r:embed="rId6"/>
                <a:stretch>
                  <a:fillRect l="-1212" t="-7469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46045" y="6151205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t="-2370"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t="-2370"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907259" y="8001000"/>
                <a:ext cx="22483820" cy="5678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𝐈𝐁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𝐈𝐂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𝐑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I,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IB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𝐁𝐈𝐂</m:t>
                        </m:r>
                      </m:e>
                    </m:ac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𝐁𝐀𝐂</m:t>
                        </m:r>
                      </m:e>
                    </m:ac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chắn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IBC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400" b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𝐈𝐁𝐂</m:t>
                        </m:r>
                      </m:sub>
                    </m:sSub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𝐈𝐁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𝐈𝐂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𝐁𝐈𝐂</m:t>
                            </m:r>
                          </m:e>
                        </m:acc>
                      </m:e>
                    </m:fun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59" y="8001000"/>
                <a:ext cx="22483820" cy="5678991"/>
              </a:xfrm>
              <a:prstGeom prst="rect">
                <a:avLst/>
              </a:prstGeom>
              <a:blipFill>
                <a:blip r:embed="rId9"/>
                <a:stretch>
                  <a:fillRect l="-1112" t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439101" y="628772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6478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27225" y="6823436"/>
            <a:ext cx="23508263" cy="6549771"/>
            <a:chOff x="242034" y="4268367"/>
            <a:chExt cx="22677180" cy="682867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33417" y="5058974"/>
              <a:ext cx="22085797" cy="603806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242034" y="4268367"/>
              <a:ext cx="3798473" cy="1079473"/>
              <a:chOff x="603984" y="4535067"/>
              <a:chExt cx="3798473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03984" y="453506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27641" y="5308982"/>
            <a:ext cx="23556178" cy="1375322"/>
            <a:chOff x="241306" y="2276035"/>
            <a:chExt cx="11778089" cy="687661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801455" y="2276035"/>
              <a:ext cx="2468235" cy="6876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303046"/>
              <a:ext cx="2468235" cy="62367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76035"/>
              <a:ext cx="2468235" cy="6876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76035"/>
              <a:ext cx="2468235" cy="6876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86435" y="536300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6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51391"/>
              <a:ext cx="23594672" cy="196762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8238" y="3209892"/>
                <a:ext cx="18967316" cy="12426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marR="0" lvl="0" indent="-359410" algn="ctr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38" y="3209892"/>
                <a:ext cx="18967316" cy="1242665"/>
              </a:xfrm>
              <a:prstGeom prst="rect">
                <a:avLst/>
              </a:prstGeom>
              <a:blipFill>
                <a:blip r:embed="rId4"/>
                <a:stretch>
                  <a:fillRect t="-682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155243" y="5282905"/>
                <a:ext cx="2767424" cy="126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243" y="5282905"/>
                <a:ext cx="2767424" cy="1261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534400" y="5181600"/>
                <a:ext cx="2586542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5181600"/>
                <a:ext cx="2586542" cy="1514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215718" y="5181600"/>
                <a:ext cx="2528833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5718" y="5181600"/>
                <a:ext cx="2528833" cy="1514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348732" y="5029200"/>
                <a:ext cx="3358868" cy="1727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8732" y="5029200"/>
                <a:ext cx="3358868" cy="1727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833438" y="7632662"/>
                <a:ext cx="6747847" cy="5740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438" y="7632662"/>
                <a:ext cx="6747847" cy="57405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>
            <a:stCxn id="3" idx="0"/>
            <a:endCxn id="3" idx="2"/>
          </p:cNvCxnSpPr>
          <p:nvPr/>
        </p:nvCxnSpPr>
        <p:spPr>
          <a:xfrm>
            <a:off x="12287885" y="7581752"/>
            <a:ext cx="0" cy="57914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147781" y="8234519"/>
                <a:ext cx="7424372" cy="3854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7781" y="8234519"/>
                <a:ext cx="7424372" cy="38540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71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23371" y="8397663"/>
            <a:ext cx="23937045" cy="4969426"/>
            <a:chOff x="48567" y="4381499"/>
            <a:chExt cx="23090803" cy="583859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457343" y="5063901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23371" y="2541757"/>
            <a:ext cx="23943880" cy="2189550"/>
            <a:chOff x="923003" y="3864111"/>
            <a:chExt cx="23943880" cy="2454907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38019"/>
              <a:ext cx="23594672" cy="198099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864111"/>
              <a:ext cx="4430659" cy="1093917"/>
              <a:chOff x="923003" y="3864111"/>
              <a:chExt cx="4430659" cy="109391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3864111"/>
                <a:ext cx="3991617" cy="1024323"/>
                <a:chOff x="2028795" y="4226061"/>
                <a:chExt cx="3991617" cy="1024323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2442" y="2742414"/>
                  <a:ext cx="1024323" cy="399161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466056" y="4304294"/>
                  <a:ext cx="3303392" cy="9317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noProof="0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122749" y="1660626"/>
            <a:ext cx="19457599" cy="1128595"/>
            <a:chOff x="-288923" y="1624671"/>
            <a:chExt cx="19461118" cy="1128594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1644042"/>
              <a:ext cx="2130429" cy="106563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1889082" y="1624671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9971" y="3106082"/>
                <a:ext cx="19477280" cy="100401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971" y="3106082"/>
                <a:ext cx="19477280" cy="1004015"/>
              </a:xfrm>
              <a:prstGeom prst="rect">
                <a:avLst/>
              </a:prstGeom>
              <a:blipFill>
                <a:blip r:embed="rId4"/>
                <a:stretch>
                  <a:fillRect t="-8434" b="-843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303066" y="9179115"/>
                <a:ext cx="9806362" cy="814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6" y="9179115"/>
                <a:ext cx="9806362" cy="814967"/>
              </a:xfrm>
              <a:prstGeom prst="rect">
                <a:avLst/>
              </a:prstGeom>
              <a:blipFill>
                <a:blip r:embed="rId5"/>
                <a:stretch>
                  <a:fillRect t="-11278" b="-3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303066" y="9846403"/>
                <a:ext cx="8251965" cy="122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6" y="9846403"/>
                <a:ext cx="8251965" cy="1228863"/>
              </a:xfrm>
              <a:prstGeom prst="rect">
                <a:avLst/>
              </a:prstGeom>
              <a:blipFill>
                <a:blip r:embed="rId6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114467" y="10766630"/>
                <a:ext cx="9222268" cy="1302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467" y="10766630"/>
                <a:ext cx="9222268" cy="1302280"/>
              </a:xfrm>
              <a:prstGeom prst="rect">
                <a:avLst/>
              </a:prstGeom>
              <a:blipFill>
                <a:blip r:embed="rId7"/>
                <a:stretch>
                  <a:fillRect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554495" y="12118017"/>
                <a:ext cx="17302539" cy="820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𝟐𝐜𝐚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</m:func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𝟐𝐜𝐚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495" y="12118017"/>
                <a:ext cx="17302539" cy="820609"/>
              </a:xfrm>
              <a:prstGeom prst="rect">
                <a:avLst/>
              </a:prstGeom>
              <a:blipFill>
                <a:blip r:embed="rId8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5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0178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362960"/>
            <a:chOff x="6254178" y="2243792"/>
            <a:chExt cx="11486588" cy="681480"/>
          </a:xfrm>
          <a:solidFill>
            <a:srgbClr val="327E3B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8148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177813" y="4882645"/>
                <a:ext cx="5585888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𝒂𝒃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813" y="4882645"/>
                <a:ext cx="5585888" cy="8490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228483" y="4660637"/>
                <a:ext cx="3705951" cy="12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483" y="4660637"/>
                <a:ext cx="3705951" cy="12288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810000" y="6548213"/>
                <a:ext cx="3433551" cy="1514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548213"/>
                <a:ext cx="3433551" cy="15144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762967" y="6966256"/>
                <a:ext cx="9724041" cy="88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𝒄𝒂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2967" y="6966256"/>
                <a:ext cx="9724041" cy="8886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466024" y="677991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0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427989" y="8222456"/>
            <a:ext cx="23657232" cy="5431797"/>
            <a:chOff x="460165" y="4222632"/>
            <a:chExt cx="22820882" cy="600503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599020" y="5071479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60165" y="4222632"/>
              <a:ext cx="4055353" cy="1079473"/>
              <a:chOff x="822115" y="4489332"/>
              <a:chExt cx="4055353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96095" y="3494960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710367" y="461429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822115" y="4489332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674686"/>
            <a:ext cx="23943880" cy="1577106"/>
            <a:chOff x="923003" y="3890313"/>
            <a:chExt cx="23943880" cy="196431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099888"/>
              <a:ext cx="23594672" cy="175474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890313"/>
              <a:ext cx="4964058" cy="1067715"/>
              <a:chOff x="923003" y="3890313"/>
              <a:chExt cx="4964058" cy="106771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4" y="3890313"/>
                <a:ext cx="4525017" cy="998119"/>
                <a:chOff x="2028794" y="4252263"/>
                <a:chExt cx="4525017" cy="998119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802851" y="2499422"/>
                  <a:ext cx="976903" cy="452501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252263"/>
                  <a:ext cx="40115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7783351" cy="860967"/>
            <a:chOff x="-288923" y="1892299"/>
            <a:chExt cx="6717117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434063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5232" y="3096491"/>
                <a:ext cx="18889989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lvl="0" indent="-359410" defTabSz="2177278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232" y="3096491"/>
                <a:ext cx="18889989" cy="1242665"/>
              </a:xfrm>
              <a:prstGeom prst="rect">
                <a:avLst/>
              </a:prstGeom>
              <a:blipFill>
                <a:blip r:embed="rId4"/>
                <a:stretch>
                  <a:fillRect t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612055" y="9206036"/>
                <a:ext cx="7296126" cy="122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𝐚𝐛𝐜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𝟒𝐑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055" y="9206036"/>
                <a:ext cx="7296126" cy="1225144"/>
              </a:xfrm>
              <a:prstGeom prst="rect">
                <a:avLst/>
              </a:prstGeom>
              <a:blipFill>
                <a:blip r:embed="rId5"/>
                <a:stretch>
                  <a:fillRect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15000" y="10231860"/>
                <a:ext cx="16564893" cy="1130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𝐩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num>
                      <m:den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𝟐𝐒</m:t>
                        </m:r>
                      </m:num>
                      <m:den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den>
                    </m:f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000" y="10231860"/>
                <a:ext cx="16564893" cy="1130053"/>
              </a:xfrm>
              <a:prstGeom prst="rect">
                <a:avLst/>
              </a:prstGeom>
              <a:blipFill>
                <a:blip r:embed="rId6"/>
                <a:stretch>
                  <a:fillRect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612055" y="11348404"/>
                <a:ext cx="9924320" cy="820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𝟐𝐛𝐜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055" y="11348404"/>
                <a:ext cx="9924320" cy="820609"/>
              </a:xfrm>
              <a:prstGeom prst="rect">
                <a:avLst/>
              </a:prstGeom>
              <a:blipFill>
                <a:blip r:embed="rId7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736822" y="12209198"/>
                <a:ext cx="8438592" cy="1122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𝐩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num>
                      <m:den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822" y="12209198"/>
                <a:ext cx="8438592" cy="1122167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99842" y="4805105"/>
            <a:ext cx="22871840" cy="1440000"/>
            <a:chOff x="241306" y="2243792"/>
            <a:chExt cx="11435920" cy="720000"/>
          </a:xfrm>
          <a:solidFill>
            <a:srgbClr val="327E3B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01781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398506" y="6467835"/>
            <a:ext cx="22994894" cy="1440000"/>
            <a:chOff x="6254178" y="2243792"/>
            <a:chExt cx="11497447" cy="720000"/>
          </a:xfrm>
          <a:solidFill>
            <a:srgbClr val="327E3B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98914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711625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357650" y="4798170"/>
                <a:ext cx="2347950" cy="1374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𝒂𝒃𝒄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650" y="4798170"/>
                <a:ext cx="2347950" cy="13740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882195" y="4818219"/>
                <a:ext cx="2942409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195" y="4818219"/>
                <a:ext cx="2942409" cy="11594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572320" y="6805640"/>
                <a:ext cx="875463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320" y="6805640"/>
                <a:ext cx="8754630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5707639" y="6745515"/>
                <a:ext cx="45795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639" y="6745515"/>
                <a:ext cx="4579522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547888" y="487666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52467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9" grpId="0"/>
      <p:bldP spid="38" grpId="0"/>
      <p:bldP spid="30" grpId="0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0" y="713490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65920" y="5263354"/>
            <a:ext cx="23226702" cy="1462054"/>
            <a:chOff x="241306" y="2187829"/>
            <a:chExt cx="11613351" cy="731027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844043" y="2187829"/>
              <a:ext cx="2654424" cy="687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418404" y="2252953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738852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7052021" y="2262501"/>
              <a:ext cx="2020976" cy="6425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643739" y="2293163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303497" cy="6425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72120" y="545477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80438" cy="2028231"/>
            <a:chOff x="923003" y="3917552"/>
            <a:chExt cx="23980438" cy="2028230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308769" y="4119865"/>
              <a:ext cx="23594672" cy="182591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8238" y="3238711"/>
                <a:ext cx="16207162" cy="938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38" y="3238711"/>
                <a:ext cx="16207162" cy="938151"/>
              </a:xfrm>
              <a:prstGeom prst="rect">
                <a:avLst/>
              </a:prstGeom>
              <a:blipFill>
                <a:blip r:embed="rId4"/>
                <a:stretch>
                  <a:fillRect t="-10390" b="-149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694809" y="5561038"/>
                <a:ext cx="51376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809" y="5561038"/>
                <a:ext cx="513768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501656" y="5550964"/>
                <a:ext cx="5857116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656" y="5550964"/>
                <a:ext cx="5857116" cy="871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731601" y="5566430"/>
                <a:ext cx="3141436" cy="136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601" y="5566430"/>
                <a:ext cx="3141436" cy="1369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027349" y="5680586"/>
                <a:ext cx="27145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349" y="5680586"/>
                <a:ext cx="271452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974255" y="8101242"/>
                <a:ext cx="13340640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𝐂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𝐨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255" y="8101242"/>
                <a:ext cx="13340640" cy="799963"/>
              </a:xfrm>
              <a:prstGeom prst="rect">
                <a:avLst/>
              </a:prstGeom>
              <a:blipFill>
                <a:blip r:embed="rId9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52800" y="9016017"/>
                <a:ext cx="13426689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𝐂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𝐨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9016017"/>
                <a:ext cx="13426689" cy="799963"/>
              </a:xfrm>
              <a:prstGeom prst="rect">
                <a:avLst/>
              </a:prstGeom>
              <a:blipFill>
                <a:blip r:embed="rId10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3615988" y="10108037"/>
            <a:ext cx="14588930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tù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546698" y="11360396"/>
                <a:ext cx="13312042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698" y="11360396"/>
                <a:ext cx="13312042" cy="799963"/>
              </a:xfrm>
              <a:prstGeom prst="rect">
                <a:avLst/>
              </a:prstGeom>
              <a:blipFill>
                <a:blip r:embed="rId11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49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03722" y="6493755"/>
            <a:ext cx="23981499" cy="6841244"/>
            <a:chOff x="48567" y="4381499"/>
            <a:chExt cx="23133685" cy="502066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42537" y="4516662"/>
              <a:ext cx="22939715" cy="488549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914861"/>
              <a:chOff x="410517" y="4648199"/>
              <a:chExt cx="3991940" cy="914861"/>
            </a:xfrm>
            <a:grpFill/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90133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46911" y="3507340"/>
                <a:ext cx="714687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54350" y="2492158"/>
            <a:ext cx="23930871" cy="3931449"/>
            <a:chOff x="923003" y="3917553"/>
            <a:chExt cx="24160729" cy="3239870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068821" y="4220278"/>
              <a:ext cx="24014911" cy="293714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3"/>
              <a:ext cx="3942102" cy="936299"/>
              <a:chOff x="923003" y="3917553"/>
              <a:chExt cx="3942102" cy="93629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30997"/>
                <a:chOff x="2028795" y="4384805"/>
                <a:chExt cx="3503060" cy="830997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37917" y="3009155"/>
                  <a:ext cx="68481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3"/>
                <a:ext cx="1076356" cy="830998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3091238"/>
                <a:ext cx="23780420" cy="2781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 	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372870" indent="-7429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372870" indent="-7429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91238"/>
                <a:ext cx="23780420" cy="2781089"/>
              </a:xfrm>
              <a:prstGeom prst="rect">
                <a:avLst/>
              </a:prstGeom>
              <a:blipFill>
                <a:blip r:embed="rId4"/>
                <a:stretch>
                  <a:fillRect t="-350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87443" y="6553200"/>
                <a:ext cx="10706100" cy="3592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a) Ta có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3" y="6553200"/>
                <a:ext cx="10706100" cy="3592907"/>
              </a:xfrm>
              <a:prstGeom prst="rect">
                <a:avLst/>
              </a:prstGeom>
              <a:blipFill>
                <a:blip r:embed="rId5"/>
                <a:stretch>
                  <a:fillRect t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H="1">
            <a:off x="13078291" y="7107841"/>
            <a:ext cx="12168" cy="61856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-457200" y="9976653"/>
                <a:ext cx="14188263" cy="3053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9976653"/>
                <a:ext cx="14188263" cy="3053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51CD69-9EAE-461C-B988-813F5D5E4F22}"/>
                  </a:ext>
                </a:extLst>
              </p:cNvPr>
              <p:cNvSpPr txBox="1"/>
              <p:nvPr/>
            </p:nvSpPr>
            <p:spPr>
              <a:xfrm>
                <a:off x="14782800" y="3994768"/>
                <a:ext cx="8886179" cy="2115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51CD69-9EAE-461C-B988-813F5D5E4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3994768"/>
                <a:ext cx="8886179" cy="2115964"/>
              </a:xfrm>
              <a:prstGeom prst="rect">
                <a:avLst/>
              </a:prstGeom>
              <a:blipFill>
                <a:blip r:embed="rId7"/>
                <a:stretch>
                  <a:fillRect t="-4035" b="-4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FF15A-DB1E-4F7D-98D4-084D7C7842B4}"/>
              </a:ext>
            </a:extLst>
          </p:cNvPr>
          <p:cNvCxnSpPr>
            <a:cxnSpLocks/>
          </p:cNvCxnSpPr>
          <p:nvPr/>
        </p:nvCxnSpPr>
        <p:spPr>
          <a:xfrm>
            <a:off x="14249400" y="3994768"/>
            <a:ext cx="0" cy="23690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24AED11-9343-4F6C-BC84-36DBE1129623}"/>
                  </a:ext>
                </a:extLst>
              </p:cNvPr>
              <p:cNvSpPr/>
              <p:nvPr/>
            </p:nvSpPr>
            <p:spPr>
              <a:xfrm>
                <a:off x="12723077" y="6880056"/>
                <a:ext cx="11356122" cy="3473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có</a:t>
                </a: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𝐨</m:t>
                              </m:r>
                            </m:sup>
                          </m:sSup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24AED11-9343-4F6C-BC84-36DBE1129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3077" y="6880056"/>
                <a:ext cx="11356122" cy="3473580"/>
              </a:xfrm>
              <a:prstGeom prst="rect">
                <a:avLst/>
              </a:prstGeom>
              <a:blipFill>
                <a:blip r:embed="rId8"/>
                <a:stretch>
                  <a:fillRect t="-2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8E98405-786B-4DBC-8A6B-DCFC06D870F8}"/>
                  </a:ext>
                </a:extLst>
              </p:cNvPr>
              <p:cNvSpPr/>
              <p:nvPr/>
            </p:nvSpPr>
            <p:spPr>
              <a:xfrm>
                <a:off x="12403523" y="9557418"/>
                <a:ext cx="12192000" cy="30998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Ta có</a:t>
                </a: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𝐐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𝐬𝐢𝐧</m:t>
                                </m:r>
                              </m:e>
                              <m:sup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𝐨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𝐜𝐨𝐭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𝐜𝐨𝐭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𝐜𝐨𝐭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8E98405-786B-4DBC-8A6B-DCFC06D87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523" y="9557418"/>
                <a:ext cx="12192000" cy="3099823"/>
              </a:xfrm>
              <a:prstGeom prst="rect">
                <a:avLst/>
              </a:prstGeom>
              <a:blipFill>
                <a:blip r:embed="rId9"/>
                <a:stretch>
                  <a:fillRect t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941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34739" y="3733800"/>
            <a:ext cx="23899565" cy="9254810"/>
            <a:chOff x="97405" y="3387172"/>
            <a:chExt cx="23054648" cy="610583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04762" y="3557369"/>
              <a:ext cx="22847291" cy="593563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97405" y="3387172"/>
              <a:ext cx="4005860" cy="1003706"/>
              <a:chOff x="459355" y="3653872"/>
              <a:chExt cx="4005860" cy="1003706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87301" y="2557771"/>
                <a:ext cx="759423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59355" y="3653872"/>
                <a:ext cx="1058947" cy="85183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31022" y="2454751"/>
            <a:ext cx="23934586" cy="1251065"/>
            <a:chOff x="923003" y="3917552"/>
            <a:chExt cx="24164480" cy="110866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175383" y="4006155"/>
              <a:ext cx="23912100" cy="102006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808700"/>
              <a:chOff x="923003" y="3917552"/>
              <a:chExt cx="3942102" cy="8087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3917552"/>
                <a:ext cx="3503060" cy="808700"/>
                <a:chOff x="2028795" y="4279502"/>
                <a:chExt cx="3503060" cy="808700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75975" y="2932322"/>
                  <a:ext cx="808700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32538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3"/>
                <a:ext cx="1076356" cy="808699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327086" y="2728188"/>
                <a:ext cx="17618657" cy="897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086" y="2728188"/>
                <a:ext cx="17618657" cy="897105"/>
              </a:xfrm>
              <a:prstGeom prst="rect">
                <a:avLst/>
              </a:prstGeom>
              <a:blipFill>
                <a:blip r:embed="rId4"/>
                <a:stretch>
                  <a:fillRect t="-9524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903420" y="4058742"/>
                <a:ext cx="13162771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Ta có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420" y="4058742"/>
                <a:ext cx="13162771" cy="792140"/>
              </a:xfrm>
              <a:prstGeom prst="rect">
                <a:avLst/>
              </a:prstGeom>
              <a:blipFill>
                <a:blip r:embed="rId5"/>
                <a:stretch>
                  <a:fillRect l="-1852" t="-13077" b="-3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066191" y="4055590"/>
                <a:ext cx="356706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91" y="4055590"/>
                <a:ext cx="356706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3804292" y="5081475"/>
            <a:ext cx="13747353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 ta có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-617036" y="5840144"/>
                <a:ext cx="10776937" cy="6697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*)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5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 		             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func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	             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𝟏𝟓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	              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7036" y="5840144"/>
                <a:ext cx="10776937" cy="66973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044757" y="5761296"/>
                <a:ext cx="11900986" cy="5550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*)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      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               	     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𝟕𝟕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757" y="5761296"/>
                <a:ext cx="11900986" cy="5550494"/>
              </a:xfrm>
              <a:prstGeom prst="rect">
                <a:avLst/>
              </a:prstGeom>
              <a:blipFill>
                <a:blip r:embed="rId8"/>
                <a:stretch>
                  <a:fillRect l="-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829800" y="11353028"/>
                <a:ext cx="17145000" cy="1181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/>
                  <a:t>*)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11353028"/>
                <a:ext cx="17145000" cy="1181542"/>
              </a:xfrm>
              <a:prstGeom prst="rect">
                <a:avLst/>
              </a:prstGeom>
              <a:blipFill>
                <a:blip r:embed="rId9"/>
                <a:stretch>
                  <a:fillRect l="-1458" b="-1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1707F0-C2C2-458E-840B-C3B0AD692F23}"/>
              </a:ext>
            </a:extLst>
          </p:cNvPr>
          <p:cNvCxnSpPr/>
          <p:nvPr/>
        </p:nvCxnSpPr>
        <p:spPr>
          <a:xfrm>
            <a:off x="9448800" y="6291301"/>
            <a:ext cx="0" cy="6705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92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3630</TotalTime>
  <Words>3581</Words>
  <Application>Microsoft Office PowerPoint</Application>
  <PresentationFormat>Custom</PresentationFormat>
  <Paragraphs>676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Hiep Tran Thu</cp:lastModifiedBy>
  <cp:revision>398</cp:revision>
  <dcterms:created xsi:type="dcterms:W3CDTF">2013-08-31T11:42:51Z</dcterms:created>
  <dcterms:modified xsi:type="dcterms:W3CDTF">2022-04-06T15:56:18Z</dcterms:modified>
  <cp:category>9Slide.vn</cp:category>
</cp:coreProperties>
</file>