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2" r:id="rId2"/>
  </p:sldMasterIdLst>
  <p:notesMasterIdLst>
    <p:notesMasterId r:id="rId19"/>
  </p:notesMasterIdLst>
  <p:handoutMasterIdLst>
    <p:handoutMasterId r:id="rId20"/>
  </p:handoutMasterIdLst>
  <p:sldIdLst>
    <p:sldId id="404" r:id="rId3"/>
    <p:sldId id="508" r:id="rId4"/>
    <p:sldId id="497" r:id="rId5"/>
    <p:sldId id="498" r:id="rId6"/>
    <p:sldId id="349" r:id="rId7"/>
    <p:sldId id="499" r:id="rId8"/>
    <p:sldId id="500" r:id="rId9"/>
    <p:sldId id="501" r:id="rId10"/>
    <p:sldId id="502" r:id="rId11"/>
    <p:sldId id="506" r:id="rId12"/>
    <p:sldId id="507" r:id="rId13"/>
    <p:sldId id="295" r:id="rId14"/>
    <p:sldId id="503" r:id="rId15"/>
    <p:sldId id="504" r:id="rId16"/>
    <p:sldId id="505" r:id="rId17"/>
    <p:sldId id="341" r:id="rId18"/>
  </p:sldIdLst>
  <p:sldSz cx="24385588" cy="13717588"/>
  <p:notesSz cx="6797675" cy="9928225"/>
  <p:defaultTextStyle>
    <a:defPPr>
      <a:defRPr lang="en-US"/>
    </a:defPPr>
    <a:lvl1pPr marL="0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1pPr>
    <a:lvl2pPr marL="1088639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2pPr>
    <a:lvl3pPr marL="2177278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3pPr>
    <a:lvl4pPr marL="3265917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4pPr>
    <a:lvl5pPr marL="4354556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5pPr>
    <a:lvl6pPr marL="5443195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6pPr>
    <a:lvl7pPr marL="6531834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7pPr>
    <a:lvl8pPr marL="7620472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8pPr>
    <a:lvl9pPr marL="8709111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1">
          <p15:clr>
            <a:srgbClr val="A4A3A4"/>
          </p15:clr>
        </p15:guide>
        <p15:guide id="2" pos="768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66AFC"/>
    <a:srgbClr val="FF1D1D"/>
    <a:srgbClr val="EA0000"/>
    <a:srgbClr val="949494"/>
    <a:srgbClr val="FDA1C2"/>
    <a:srgbClr val="FF4747"/>
    <a:srgbClr val="FFFFFF"/>
    <a:srgbClr val="FDA1A1"/>
    <a:srgbClr val="F5A9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9" autoAdjust="0"/>
    <p:restoredTop sz="95291" autoAdjust="0"/>
  </p:normalViewPr>
  <p:slideViewPr>
    <p:cSldViewPr>
      <p:cViewPr varScale="1">
        <p:scale>
          <a:sx n="38" d="100"/>
          <a:sy n="38" d="100"/>
        </p:scale>
        <p:origin x="24" y="77"/>
      </p:cViewPr>
      <p:guideLst>
        <p:guide orient="horz" pos="4321"/>
        <p:guide pos="76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190"/>
    </p:cViewPr>
  </p:sorterViewPr>
  <p:notesViewPr>
    <p:cSldViewPr>
      <p:cViewPr varScale="1">
        <p:scale>
          <a:sx n="49" d="100"/>
          <a:sy n="49" d="100"/>
        </p:scale>
        <p:origin x="2922" y="6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A84D0A-8BA1-4634-B064-6627BA8A274B}" type="datetimeFigureOut">
              <a:rPr lang="en-US" smtClean="0"/>
              <a:pPr/>
              <a:t>5/7/2023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9A5E7-310C-4213-B765-A9D63F8F62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0716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4CBC77-23D7-449E-93CA-96A51588F891}" type="datetimeFigureOut">
              <a:rPr lang="en-US" smtClean="0"/>
              <a:pPr/>
              <a:t>5/7/2023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67C430-5FE5-4C20-A485-FA8033B71A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088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7727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88639" algn="l" defTabSz="217727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77278" algn="l" defTabSz="217727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65917" algn="l" defTabSz="217727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354556" algn="l" defTabSz="217727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443195" algn="l" defTabSz="217727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531834" algn="l" defTabSz="217727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620472" algn="l" defTabSz="217727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709111" algn="l" defTabSz="217727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21772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D623D8C-BCC6-453A-B078-455701A5542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21772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29662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21772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D623D8C-BCC6-453A-B078-455701A5542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21772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91091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919" y="4261345"/>
            <a:ext cx="20727750" cy="294039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838" y="7773300"/>
            <a:ext cx="17069912" cy="350560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886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77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659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545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431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5318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6204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7091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19279" y="12714173"/>
            <a:ext cx="5689971" cy="730335"/>
          </a:xfrm>
          <a:prstGeom prst="rect">
            <a:avLst/>
          </a:prstGeom>
        </p:spPr>
        <p:txBody>
          <a:bodyPr/>
          <a:lstStyle/>
          <a:p>
            <a:fld id="{EB825E21-F5C2-4236-936E-9EDF241770C5}" type="datetimeFigureOut">
              <a:rPr lang="en-US" smtClean="0"/>
              <a:pPr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31743" y="12714173"/>
            <a:ext cx="7722103" cy="73033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476338" y="12714173"/>
            <a:ext cx="5689971" cy="730335"/>
          </a:xfrm>
          <a:prstGeom prst="rect">
            <a:avLst/>
          </a:prstGeom>
        </p:spPr>
        <p:txBody>
          <a:bodyPr/>
          <a:lstStyle/>
          <a:p>
            <a:fld id="{EC95585F-87DD-40E9-911B-772A89257C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80" y="549339"/>
            <a:ext cx="21947029" cy="228626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80" y="3200772"/>
            <a:ext cx="21947029" cy="905297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19279" y="12714173"/>
            <a:ext cx="5689971" cy="730335"/>
          </a:xfrm>
          <a:prstGeom prst="rect">
            <a:avLst/>
          </a:prstGeom>
        </p:spPr>
        <p:txBody>
          <a:bodyPr/>
          <a:lstStyle/>
          <a:p>
            <a:fld id="{EB825E21-F5C2-4236-936E-9EDF241770C5}" type="datetimeFigureOut">
              <a:rPr lang="en-US" smtClean="0"/>
              <a:pPr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31743" y="12714173"/>
            <a:ext cx="7722103" cy="73033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476338" y="12714173"/>
            <a:ext cx="5689971" cy="730335"/>
          </a:xfrm>
          <a:prstGeom prst="rect">
            <a:avLst/>
          </a:prstGeom>
        </p:spPr>
        <p:txBody>
          <a:bodyPr/>
          <a:lstStyle/>
          <a:p>
            <a:fld id="{EC95585F-87DD-40E9-911B-772A89257C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149705" y="1098677"/>
            <a:ext cx="14631353" cy="23411986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51412" y="1098677"/>
            <a:ext cx="43491867" cy="2341198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19279" y="12714173"/>
            <a:ext cx="5689971" cy="730335"/>
          </a:xfrm>
          <a:prstGeom prst="rect">
            <a:avLst/>
          </a:prstGeom>
        </p:spPr>
        <p:txBody>
          <a:bodyPr/>
          <a:lstStyle/>
          <a:p>
            <a:fld id="{EB825E21-F5C2-4236-936E-9EDF241770C5}" type="datetimeFigureOut">
              <a:rPr lang="en-US" smtClean="0"/>
              <a:pPr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31743" y="12714173"/>
            <a:ext cx="7722103" cy="73033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476338" y="12714173"/>
            <a:ext cx="5689971" cy="730335"/>
          </a:xfrm>
          <a:prstGeom prst="rect">
            <a:avLst/>
          </a:prstGeom>
        </p:spPr>
        <p:txBody>
          <a:bodyPr/>
          <a:lstStyle/>
          <a:p>
            <a:fld id="{EC95585F-87DD-40E9-911B-772A89257C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19280" y="12714173"/>
            <a:ext cx="5689971" cy="730335"/>
          </a:xfrm>
          <a:prstGeom prst="rect">
            <a:avLst/>
          </a:prstGeom>
        </p:spPr>
        <p:txBody>
          <a:bodyPr/>
          <a:lstStyle/>
          <a:p>
            <a:fld id="{D15044BE-B3F3-4258-B55D-9238C2EBFDF1}" type="datetimeFigureOut">
              <a:rPr lang="en-US" smtClean="0"/>
              <a:pPr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31743" y="12714173"/>
            <a:ext cx="7722102" cy="73033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476338" y="12714173"/>
            <a:ext cx="5689971" cy="730335"/>
          </a:xfrm>
          <a:prstGeom prst="rect">
            <a:avLst/>
          </a:prstGeom>
        </p:spPr>
        <p:txBody>
          <a:bodyPr/>
          <a:lstStyle/>
          <a:p>
            <a:fld id="{E56A0A80-8336-46B1-B89F-89FB7E7362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32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919" y="1219341"/>
            <a:ext cx="20727750" cy="22862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8919" y="3962859"/>
            <a:ext cx="10160662" cy="82305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2396007" y="3962859"/>
            <a:ext cx="10160662" cy="39628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2396007" y="8230553"/>
            <a:ext cx="10160662" cy="39628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646832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4260850"/>
            <a:ext cx="20727988" cy="29416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0" y="7773988"/>
            <a:ext cx="17070388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DF4E-E680-4232-8275-A833EE38158A}" type="datetimeFigureOut">
              <a:rPr lang="en-US" smtClean="0"/>
              <a:pPr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DDDE-EBD9-4735-820E-AB8D3B3AB3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7479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DF4E-E680-4232-8275-A833EE38158A}" type="datetimeFigureOut">
              <a:rPr lang="en-US" smtClean="0"/>
              <a:pPr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DDDE-EBD9-4735-820E-AB8D3B3AB3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1055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5638" y="8815388"/>
            <a:ext cx="20727987" cy="27241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5638" y="5813425"/>
            <a:ext cx="20727987" cy="300196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DF4E-E680-4232-8275-A833EE38158A}" type="datetimeFigureOut">
              <a:rPr lang="en-US" smtClean="0"/>
              <a:pPr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DDDE-EBD9-4735-820E-AB8D3B3AB3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6500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3200400"/>
            <a:ext cx="10896600" cy="9053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68200" y="3200400"/>
            <a:ext cx="10898188" cy="9053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DF4E-E680-4232-8275-A833EE38158A}" type="datetimeFigureOut">
              <a:rPr lang="en-US" smtClean="0"/>
              <a:pPr/>
              <a:t>5/7/2023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DDDE-EBD9-4735-820E-AB8D3B3AB3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8304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3070225"/>
            <a:ext cx="10774363" cy="12795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9200" y="4349750"/>
            <a:ext cx="10774363" cy="7904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87263" y="3070225"/>
            <a:ext cx="10779125" cy="12795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87263" y="4349750"/>
            <a:ext cx="10779125" cy="7904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DF4E-E680-4232-8275-A833EE38158A}" type="datetimeFigureOut">
              <a:rPr lang="en-US" smtClean="0"/>
              <a:pPr/>
              <a:t>5/7/2023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DDDE-EBD9-4735-820E-AB8D3B3AB3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449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DF4E-E680-4232-8275-A833EE38158A}" type="datetimeFigureOut">
              <a:rPr lang="en-US" smtClean="0"/>
              <a:pPr/>
              <a:t>5/7/2023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DDDE-EBD9-4735-820E-AB8D3B3AB3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34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80" y="549339"/>
            <a:ext cx="21947029" cy="228626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80" y="3200772"/>
            <a:ext cx="21947029" cy="905297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19279" y="12714173"/>
            <a:ext cx="5689971" cy="730335"/>
          </a:xfrm>
          <a:prstGeom prst="rect">
            <a:avLst/>
          </a:prstGeom>
        </p:spPr>
        <p:txBody>
          <a:bodyPr/>
          <a:lstStyle/>
          <a:p>
            <a:fld id="{EB825E21-F5C2-4236-936E-9EDF241770C5}" type="datetimeFigureOut">
              <a:rPr lang="en-US" smtClean="0"/>
              <a:pPr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31743" y="12714173"/>
            <a:ext cx="7722103" cy="73033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476338" y="12714173"/>
            <a:ext cx="5689971" cy="730335"/>
          </a:xfrm>
          <a:prstGeom prst="rect">
            <a:avLst/>
          </a:prstGeom>
        </p:spPr>
        <p:txBody>
          <a:bodyPr/>
          <a:lstStyle/>
          <a:p>
            <a:fld id="{EC95585F-87DD-40E9-911B-772A89257C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DF4E-E680-4232-8275-A833EE38158A}" type="datetimeFigureOut">
              <a:rPr lang="en-US" smtClean="0"/>
              <a:pPr/>
              <a:t>5/7/2023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DDDE-EBD9-4735-820E-AB8D3B3AB3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822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46100"/>
            <a:ext cx="8023225" cy="23241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4525" y="546100"/>
            <a:ext cx="13631863" cy="117078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2870200"/>
            <a:ext cx="8023225" cy="93837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DF4E-E680-4232-8275-A833EE38158A}" type="datetimeFigureOut">
              <a:rPr lang="en-US" smtClean="0"/>
              <a:pPr/>
              <a:t>5/7/2023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DDDE-EBD9-4735-820E-AB8D3B3AB3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4900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9963" y="9602788"/>
            <a:ext cx="14630400" cy="1133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79963" y="1225550"/>
            <a:ext cx="14630400" cy="82311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79963" y="10736263"/>
            <a:ext cx="14630400" cy="16097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DF4E-E680-4232-8275-A833EE38158A}" type="datetimeFigureOut">
              <a:rPr lang="en-US" smtClean="0"/>
              <a:pPr/>
              <a:t>5/7/2023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DDDE-EBD9-4735-820E-AB8D3B3AB3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96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DF4E-E680-4232-8275-A833EE38158A}" type="datetimeFigureOut">
              <a:rPr lang="en-US" smtClean="0"/>
              <a:pPr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DDDE-EBD9-4735-820E-AB8D3B3AB3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4728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679988" y="549275"/>
            <a:ext cx="5486400" cy="117046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549275"/>
            <a:ext cx="16308388" cy="117046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DF4E-E680-4232-8275-A833EE38158A}" type="datetimeFigureOut">
              <a:rPr lang="en-US" smtClean="0"/>
              <a:pPr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5DDDE-EBD9-4735-820E-AB8D3B3AB3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514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6293" y="8814822"/>
            <a:ext cx="20727750" cy="2724465"/>
          </a:xfrm>
          <a:prstGeom prst="rect">
            <a:avLst/>
          </a:prstGeom>
        </p:spPr>
        <p:txBody>
          <a:bodyPr anchor="t"/>
          <a:lstStyle>
            <a:lvl1pPr algn="l">
              <a:defRPr sz="9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6293" y="5814100"/>
            <a:ext cx="20727750" cy="300072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1088639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2pPr>
            <a:lvl3pPr marL="2177278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3pPr>
            <a:lvl4pPr marL="3265917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4pPr>
            <a:lvl5pPr marL="4354556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5pPr>
            <a:lvl6pPr marL="544319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6pPr>
            <a:lvl7pPr marL="6531834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7pPr>
            <a:lvl8pPr marL="762047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8pPr>
            <a:lvl9pPr marL="8709111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19279" y="12714173"/>
            <a:ext cx="5689971" cy="730335"/>
          </a:xfrm>
          <a:prstGeom prst="rect">
            <a:avLst/>
          </a:prstGeom>
        </p:spPr>
        <p:txBody>
          <a:bodyPr/>
          <a:lstStyle/>
          <a:p>
            <a:fld id="{EB825E21-F5C2-4236-936E-9EDF241770C5}" type="datetimeFigureOut">
              <a:rPr lang="en-US" smtClean="0"/>
              <a:pPr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31743" y="12714173"/>
            <a:ext cx="7722103" cy="73033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476338" y="12714173"/>
            <a:ext cx="5689971" cy="730335"/>
          </a:xfrm>
          <a:prstGeom prst="rect">
            <a:avLst/>
          </a:prstGeom>
        </p:spPr>
        <p:txBody>
          <a:bodyPr/>
          <a:lstStyle/>
          <a:p>
            <a:fld id="{EC95585F-87DD-40E9-911B-772A89257C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80" y="549339"/>
            <a:ext cx="21947029" cy="228626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51412" y="6401542"/>
            <a:ext cx="29059492" cy="18109122"/>
          </a:xfrm>
          <a:prstGeom prst="rect">
            <a:avLst/>
          </a:prstGeo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717331" y="6401542"/>
            <a:ext cx="29063727" cy="18109122"/>
          </a:xfrm>
          <a:prstGeom prst="rect">
            <a:avLst/>
          </a:prstGeo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19279" y="12714173"/>
            <a:ext cx="5689971" cy="730335"/>
          </a:xfrm>
          <a:prstGeom prst="rect">
            <a:avLst/>
          </a:prstGeom>
        </p:spPr>
        <p:txBody>
          <a:bodyPr/>
          <a:lstStyle/>
          <a:p>
            <a:fld id="{EB825E21-F5C2-4236-936E-9EDF241770C5}" type="datetimeFigureOut">
              <a:rPr lang="en-US" smtClean="0"/>
              <a:pPr/>
              <a:t>5/7/2023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331743" y="12714173"/>
            <a:ext cx="7722103" cy="73033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476338" y="12714173"/>
            <a:ext cx="5689971" cy="730335"/>
          </a:xfrm>
          <a:prstGeom prst="rect">
            <a:avLst/>
          </a:prstGeom>
        </p:spPr>
        <p:txBody>
          <a:bodyPr/>
          <a:lstStyle/>
          <a:p>
            <a:fld id="{EC95585F-87DD-40E9-911B-772A89257C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80" y="549339"/>
            <a:ext cx="21947029" cy="228626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80" y="3070582"/>
            <a:ext cx="10774536" cy="127967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5700" b="1"/>
            </a:lvl1pPr>
            <a:lvl2pPr marL="1088639" indent="0">
              <a:buNone/>
              <a:defRPr sz="4800" b="1"/>
            </a:lvl2pPr>
            <a:lvl3pPr marL="2177278" indent="0">
              <a:buNone/>
              <a:defRPr sz="4300" b="1"/>
            </a:lvl3pPr>
            <a:lvl4pPr marL="3265917" indent="0">
              <a:buNone/>
              <a:defRPr sz="3800" b="1"/>
            </a:lvl4pPr>
            <a:lvl5pPr marL="4354556" indent="0">
              <a:buNone/>
              <a:defRPr sz="3800" b="1"/>
            </a:lvl5pPr>
            <a:lvl6pPr marL="5443195" indent="0">
              <a:buNone/>
              <a:defRPr sz="3800" b="1"/>
            </a:lvl6pPr>
            <a:lvl7pPr marL="6531834" indent="0">
              <a:buNone/>
              <a:defRPr sz="3800" b="1"/>
            </a:lvl7pPr>
            <a:lvl8pPr marL="7620472" indent="0">
              <a:buNone/>
              <a:defRPr sz="3800" b="1"/>
            </a:lvl8pPr>
            <a:lvl9pPr marL="8709111" indent="0">
              <a:buNone/>
              <a:defRPr sz="3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9280" y="4350254"/>
            <a:ext cx="10774536" cy="7903491"/>
          </a:xfrm>
          <a:prstGeom prst="rect">
            <a:avLst/>
          </a:prstGeo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87541" y="3070582"/>
            <a:ext cx="10778769" cy="127967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5700" b="1"/>
            </a:lvl1pPr>
            <a:lvl2pPr marL="1088639" indent="0">
              <a:buNone/>
              <a:defRPr sz="4800" b="1"/>
            </a:lvl2pPr>
            <a:lvl3pPr marL="2177278" indent="0">
              <a:buNone/>
              <a:defRPr sz="4300" b="1"/>
            </a:lvl3pPr>
            <a:lvl4pPr marL="3265917" indent="0">
              <a:buNone/>
              <a:defRPr sz="3800" b="1"/>
            </a:lvl4pPr>
            <a:lvl5pPr marL="4354556" indent="0">
              <a:buNone/>
              <a:defRPr sz="3800" b="1"/>
            </a:lvl5pPr>
            <a:lvl6pPr marL="5443195" indent="0">
              <a:buNone/>
              <a:defRPr sz="3800" b="1"/>
            </a:lvl6pPr>
            <a:lvl7pPr marL="6531834" indent="0">
              <a:buNone/>
              <a:defRPr sz="3800" b="1"/>
            </a:lvl7pPr>
            <a:lvl8pPr marL="7620472" indent="0">
              <a:buNone/>
              <a:defRPr sz="3800" b="1"/>
            </a:lvl8pPr>
            <a:lvl9pPr marL="8709111" indent="0">
              <a:buNone/>
              <a:defRPr sz="3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87541" y="4350254"/>
            <a:ext cx="10778769" cy="7903491"/>
          </a:xfrm>
          <a:prstGeom prst="rect">
            <a:avLst/>
          </a:prstGeo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219279" y="12714173"/>
            <a:ext cx="5689971" cy="730335"/>
          </a:xfrm>
          <a:prstGeom prst="rect">
            <a:avLst/>
          </a:prstGeom>
        </p:spPr>
        <p:txBody>
          <a:bodyPr/>
          <a:lstStyle/>
          <a:p>
            <a:fld id="{EB825E21-F5C2-4236-936E-9EDF241770C5}" type="datetimeFigureOut">
              <a:rPr lang="en-US" smtClean="0"/>
              <a:pPr/>
              <a:t>5/7/2023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331743" y="12714173"/>
            <a:ext cx="7722103" cy="73033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7476338" y="12714173"/>
            <a:ext cx="5689971" cy="730335"/>
          </a:xfrm>
          <a:prstGeom prst="rect">
            <a:avLst/>
          </a:prstGeom>
        </p:spPr>
        <p:txBody>
          <a:bodyPr/>
          <a:lstStyle/>
          <a:p>
            <a:fld id="{EC95585F-87DD-40E9-911B-772A89257C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80" y="549339"/>
            <a:ext cx="21947029" cy="228626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219279" y="12714173"/>
            <a:ext cx="5689971" cy="730335"/>
          </a:xfrm>
          <a:prstGeom prst="rect">
            <a:avLst/>
          </a:prstGeom>
        </p:spPr>
        <p:txBody>
          <a:bodyPr/>
          <a:lstStyle/>
          <a:p>
            <a:fld id="{EB825E21-F5C2-4236-936E-9EDF241770C5}" type="datetimeFigureOut">
              <a:rPr lang="en-US" smtClean="0"/>
              <a:pPr/>
              <a:t>5/7/2023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31743" y="12714173"/>
            <a:ext cx="7722103" cy="73033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7476338" y="12714173"/>
            <a:ext cx="5689971" cy="730335"/>
          </a:xfrm>
          <a:prstGeom prst="rect">
            <a:avLst/>
          </a:prstGeom>
        </p:spPr>
        <p:txBody>
          <a:bodyPr/>
          <a:lstStyle/>
          <a:p>
            <a:fld id="{EC95585F-87DD-40E9-911B-772A89257C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219279" y="12714173"/>
            <a:ext cx="5689971" cy="730335"/>
          </a:xfrm>
          <a:prstGeom prst="rect">
            <a:avLst/>
          </a:prstGeom>
        </p:spPr>
        <p:txBody>
          <a:bodyPr/>
          <a:lstStyle/>
          <a:p>
            <a:fld id="{EB825E21-F5C2-4236-936E-9EDF241770C5}" type="datetimeFigureOut">
              <a:rPr lang="en-US" smtClean="0"/>
              <a:pPr/>
              <a:t>5/7/2023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331743" y="12714173"/>
            <a:ext cx="7722103" cy="73033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7476338" y="12714173"/>
            <a:ext cx="5689971" cy="730335"/>
          </a:xfrm>
          <a:prstGeom prst="rect">
            <a:avLst/>
          </a:prstGeom>
        </p:spPr>
        <p:txBody>
          <a:bodyPr/>
          <a:lstStyle/>
          <a:p>
            <a:fld id="{EC95585F-87DD-40E9-911B-772A89257C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81" y="546163"/>
            <a:ext cx="8022690" cy="2324369"/>
          </a:xfrm>
          <a:prstGeom prst="rect">
            <a:avLst/>
          </a:prstGeo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4088" y="546164"/>
            <a:ext cx="13632221" cy="11707581"/>
          </a:xfrm>
          <a:prstGeom prst="rect">
            <a:avLst/>
          </a:prstGeom>
        </p:spPr>
        <p:txBody>
          <a:bodyPr/>
          <a:lstStyle>
            <a:lvl1pPr>
              <a:defRPr sz="7600"/>
            </a:lvl1pPr>
            <a:lvl2pPr>
              <a:defRPr sz="6700"/>
            </a:lvl2pPr>
            <a:lvl3pPr>
              <a:defRPr sz="570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81" y="2870533"/>
            <a:ext cx="8022690" cy="93832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300"/>
            </a:lvl1pPr>
            <a:lvl2pPr marL="1088639" indent="0">
              <a:buNone/>
              <a:defRPr sz="2900"/>
            </a:lvl2pPr>
            <a:lvl3pPr marL="2177278" indent="0">
              <a:buNone/>
              <a:defRPr sz="2400"/>
            </a:lvl3pPr>
            <a:lvl4pPr marL="3265917" indent="0">
              <a:buNone/>
              <a:defRPr sz="2100"/>
            </a:lvl4pPr>
            <a:lvl5pPr marL="4354556" indent="0">
              <a:buNone/>
              <a:defRPr sz="2100"/>
            </a:lvl5pPr>
            <a:lvl6pPr marL="5443195" indent="0">
              <a:buNone/>
              <a:defRPr sz="2100"/>
            </a:lvl6pPr>
            <a:lvl7pPr marL="6531834" indent="0">
              <a:buNone/>
              <a:defRPr sz="2100"/>
            </a:lvl7pPr>
            <a:lvl8pPr marL="7620472" indent="0">
              <a:buNone/>
              <a:defRPr sz="2100"/>
            </a:lvl8pPr>
            <a:lvl9pPr marL="8709111" indent="0">
              <a:buNone/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19279" y="12714173"/>
            <a:ext cx="5689971" cy="730335"/>
          </a:xfrm>
          <a:prstGeom prst="rect">
            <a:avLst/>
          </a:prstGeom>
        </p:spPr>
        <p:txBody>
          <a:bodyPr/>
          <a:lstStyle/>
          <a:p>
            <a:fld id="{EB825E21-F5C2-4236-936E-9EDF241770C5}" type="datetimeFigureOut">
              <a:rPr lang="en-US" smtClean="0"/>
              <a:pPr/>
              <a:t>5/7/2023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331743" y="12714173"/>
            <a:ext cx="7722103" cy="73033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476338" y="12714173"/>
            <a:ext cx="5689971" cy="730335"/>
          </a:xfrm>
          <a:prstGeom prst="rect">
            <a:avLst/>
          </a:prstGeom>
        </p:spPr>
        <p:txBody>
          <a:bodyPr/>
          <a:lstStyle/>
          <a:p>
            <a:fld id="{EC95585F-87DD-40E9-911B-772A89257C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9746" y="9602312"/>
            <a:ext cx="14631353" cy="1133607"/>
          </a:xfrm>
          <a:prstGeom prst="rect">
            <a:avLst/>
          </a:prstGeo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79746" y="1225692"/>
            <a:ext cx="14631353" cy="823055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600"/>
            </a:lvl1pPr>
            <a:lvl2pPr marL="1088639" indent="0">
              <a:buNone/>
              <a:defRPr sz="6700"/>
            </a:lvl2pPr>
            <a:lvl3pPr marL="2177278" indent="0">
              <a:buNone/>
              <a:defRPr sz="5700"/>
            </a:lvl3pPr>
            <a:lvl4pPr marL="3265917" indent="0">
              <a:buNone/>
              <a:defRPr sz="4800"/>
            </a:lvl4pPr>
            <a:lvl5pPr marL="4354556" indent="0">
              <a:buNone/>
              <a:defRPr sz="4800"/>
            </a:lvl5pPr>
            <a:lvl6pPr marL="5443195" indent="0">
              <a:buNone/>
              <a:defRPr sz="4800"/>
            </a:lvl6pPr>
            <a:lvl7pPr marL="6531834" indent="0">
              <a:buNone/>
              <a:defRPr sz="4800"/>
            </a:lvl7pPr>
            <a:lvl8pPr marL="7620472" indent="0">
              <a:buNone/>
              <a:defRPr sz="4800"/>
            </a:lvl8pPr>
            <a:lvl9pPr marL="8709111" indent="0">
              <a:buNone/>
              <a:defRPr sz="4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79746" y="10735919"/>
            <a:ext cx="14631353" cy="160991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300"/>
            </a:lvl1pPr>
            <a:lvl2pPr marL="1088639" indent="0">
              <a:buNone/>
              <a:defRPr sz="2900"/>
            </a:lvl2pPr>
            <a:lvl3pPr marL="2177278" indent="0">
              <a:buNone/>
              <a:defRPr sz="2400"/>
            </a:lvl3pPr>
            <a:lvl4pPr marL="3265917" indent="0">
              <a:buNone/>
              <a:defRPr sz="2100"/>
            </a:lvl4pPr>
            <a:lvl5pPr marL="4354556" indent="0">
              <a:buNone/>
              <a:defRPr sz="2100"/>
            </a:lvl5pPr>
            <a:lvl6pPr marL="5443195" indent="0">
              <a:buNone/>
              <a:defRPr sz="2100"/>
            </a:lvl6pPr>
            <a:lvl7pPr marL="6531834" indent="0">
              <a:buNone/>
              <a:defRPr sz="2100"/>
            </a:lvl7pPr>
            <a:lvl8pPr marL="7620472" indent="0">
              <a:buNone/>
              <a:defRPr sz="2100"/>
            </a:lvl8pPr>
            <a:lvl9pPr marL="8709111" indent="0">
              <a:buNone/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19279" y="12714173"/>
            <a:ext cx="5689971" cy="730335"/>
          </a:xfrm>
          <a:prstGeom prst="rect">
            <a:avLst/>
          </a:prstGeom>
        </p:spPr>
        <p:txBody>
          <a:bodyPr/>
          <a:lstStyle/>
          <a:p>
            <a:fld id="{EB825E21-F5C2-4236-936E-9EDF241770C5}" type="datetimeFigureOut">
              <a:rPr lang="en-US" smtClean="0"/>
              <a:pPr/>
              <a:t>5/7/2023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331743" y="12714173"/>
            <a:ext cx="7722103" cy="73033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476338" y="12714173"/>
            <a:ext cx="5689971" cy="730335"/>
          </a:xfrm>
          <a:prstGeom prst="rect">
            <a:avLst/>
          </a:prstGeom>
        </p:spPr>
        <p:txBody>
          <a:bodyPr/>
          <a:lstStyle/>
          <a:p>
            <a:fld id="{EC95585F-87DD-40E9-911B-772A89257C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30" y="46609"/>
            <a:ext cx="24387048" cy="14289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9"/>
          <p:cNvSpPr txBox="1"/>
          <p:nvPr/>
        </p:nvSpPr>
        <p:spPr>
          <a:xfrm>
            <a:off x="8696050" y="403441"/>
            <a:ext cx="117054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2070033" rtl="0" eaLnBrk="1" latinLnBrk="0" hangingPunct="1"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35019" algn="l" defTabSz="2070033" rtl="0" eaLnBrk="1" latinLnBrk="0" hangingPunct="1"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70033" algn="l" defTabSz="2070033" rtl="0" eaLnBrk="1" latinLnBrk="0" hangingPunct="1"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105052" algn="l" defTabSz="2070033" rtl="0" eaLnBrk="1" latinLnBrk="0" hangingPunct="1"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40066" algn="l" defTabSz="2070033" rtl="0" eaLnBrk="1" latinLnBrk="0" hangingPunct="1"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175083" algn="l" defTabSz="2070033" rtl="0" eaLnBrk="1" latinLnBrk="0" hangingPunct="1"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210102" algn="l" defTabSz="2070033" rtl="0" eaLnBrk="1" latinLnBrk="0" hangingPunct="1"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245118" algn="l" defTabSz="2070033" rtl="0" eaLnBrk="1" latinLnBrk="0" hangingPunct="1"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280135" algn="l" defTabSz="2070033" rtl="0" eaLnBrk="1" latinLnBrk="0" hangingPunct="1"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vi-VN" sz="5400" b="0" spc="0" baseline="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ĐẠO HÀM CỦA HÀM SỐ LƯỢNG GIÁC</a:t>
            </a:r>
            <a:endParaRPr lang="en-US" sz="5400" b="1" spc="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4" name="TextBox 10"/>
          <p:cNvSpPr txBox="1"/>
          <p:nvPr/>
        </p:nvSpPr>
        <p:spPr>
          <a:xfrm>
            <a:off x="2975771" y="360071"/>
            <a:ext cx="25922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2070033" rtl="0" eaLnBrk="1" latinLnBrk="0" hangingPunct="1"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35019" algn="l" defTabSz="2070033" rtl="0" eaLnBrk="1" latinLnBrk="0" hangingPunct="1"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70033" algn="l" defTabSz="2070033" rtl="0" eaLnBrk="1" latinLnBrk="0" hangingPunct="1"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105052" algn="l" defTabSz="2070033" rtl="0" eaLnBrk="1" latinLnBrk="0" hangingPunct="1"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40066" algn="l" defTabSz="2070033" rtl="0" eaLnBrk="1" latinLnBrk="0" hangingPunct="1"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175083" algn="l" defTabSz="2070033" rtl="0" eaLnBrk="1" latinLnBrk="0" hangingPunct="1"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210102" algn="l" defTabSz="2070033" rtl="0" eaLnBrk="1" latinLnBrk="0" hangingPunct="1"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245118" algn="l" defTabSz="2070033" rtl="0" eaLnBrk="1" latinLnBrk="0" hangingPunct="1"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280135" algn="l" defTabSz="2070033" rtl="0" eaLnBrk="1" latinLnBrk="0" hangingPunct="1"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0" baseline="0" dirty="0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ĐẠI SỐ </a:t>
            </a:r>
          </a:p>
          <a:p>
            <a:pPr algn="ctr"/>
            <a:r>
              <a:rPr lang="en-US" sz="2800" b="0" baseline="0" dirty="0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VÀ GIẢI TÍCH </a:t>
            </a:r>
          </a:p>
        </p:txBody>
      </p:sp>
      <p:sp>
        <p:nvSpPr>
          <p:cNvPr id="15" name="TextBox 11"/>
          <p:cNvSpPr txBox="1"/>
          <p:nvPr/>
        </p:nvSpPr>
        <p:spPr>
          <a:xfrm>
            <a:off x="2164381" y="229032"/>
            <a:ext cx="809837" cy="12647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2070033" rtl="0" eaLnBrk="1" latinLnBrk="0" hangingPunct="1"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35019" algn="l" defTabSz="2070033" rtl="0" eaLnBrk="1" latinLnBrk="0" hangingPunct="1"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70033" algn="l" defTabSz="2070033" rtl="0" eaLnBrk="1" latinLnBrk="0" hangingPunct="1"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105052" algn="l" defTabSz="2070033" rtl="0" eaLnBrk="1" latinLnBrk="0" hangingPunct="1"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40066" algn="l" defTabSz="2070033" rtl="0" eaLnBrk="1" latinLnBrk="0" hangingPunct="1"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175083" algn="l" defTabSz="2070033" rtl="0" eaLnBrk="1" latinLnBrk="0" hangingPunct="1"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210102" algn="l" defTabSz="2070033" rtl="0" eaLnBrk="1" latinLnBrk="0" hangingPunct="1"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245118" algn="l" defTabSz="2070033" rtl="0" eaLnBrk="1" latinLnBrk="0" hangingPunct="1"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280135" algn="l" defTabSz="2070033" rtl="0" eaLnBrk="1" latinLnBrk="0" hangingPunct="1"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4500"/>
              </a:lnSpc>
            </a:pPr>
            <a:r>
              <a:rPr lang="en-US" sz="2800" dirty="0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LỚP</a:t>
            </a:r>
          </a:p>
          <a:p>
            <a:pPr algn="ctr">
              <a:lnSpc>
                <a:spcPts val="4500"/>
              </a:lnSpc>
            </a:pPr>
            <a:r>
              <a:rPr lang="en-US" sz="4800" dirty="0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11</a:t>
            </a:r>
          </a:p>
        </p:txBody>
      </p:sp>
      <p:sp>
        <p:nvSpPr>
          <p:cNvPr id="16" name="TextBox 12"/>
          <p:cNvSpPr txBox="1"/>
          <p:nvPr/>
        </p:nvSpPr>
        <p:spPr>
          <a:xfrm>
            <a:off x="5207687" y="348184"/>
            <a:ext cx="21860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2070033" rtl="0" eaLnBrk="1" latinLnBrk="0" hangingPunct="1"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35019" algn="l" defTabSz="2070033" rtl="0" eaLnBrk="1" latinLnBrk="0" hangingPunct="1"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70033" algn="l" defTabSz="2070033" rtl="0" eaLnBrk="1" latinLnBrk="0" hangingPunct="1"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105052" algn="l" defTabSz="2070033" rtl="0" eaLnBrk="1" latinLnBrk="0" hangingPunct="1"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40066" algn="l" defTabSz="2070033" rtl="0" eaLnBrk="1" latinLnBrk="0" hangingPunct="1"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175083" algn="l" defTabSz="2070033" rtl="0" eaLnBrk="1" latinLnBrk="0" hangingPunct="1"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210102" algn="l" defTabSz="2070033" rtl="0" eaLnBrk="1" latinLnBrk="0" hangingPunct="1"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245118" algn="l" defTabSz="2070033" rtl="0" eaLnBrk="1" latinLnBrk="0" hangingPunct="1"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280135" algn="l" defTabSz="2070033" rtl="0" eaLnBrk="1" latinLnBrk="0" hangingPunct="1"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0" dirty="0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BÀI</a:t>
            </a:r>
            <a:r>
              <a:rPr lang="en-US" sz="3600" b="0" baseline="0" dirty="0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 3</a:t>
            </a:r>
          </a:p>
          <a:p>
            <a:pPr algn="ctr"/>
            <a:r>
              <a:rPr lang="en-US" sz="2800" b="0" baseline="0" dirty="0">
                <a:solidFill>
                  <a:schemeClr val="bg1"/>
                </a:solidFill>
                <a:latin typeface="AvantGarde-Demi" pitchFamily="18" charset="0"/>
                <a:ea typeface="AvantGarde-Demi" pitchFamily="18" charset="0"/>
                <a:cs typeface="AvantGarde-Demi" pitchFamily="18" charset="0"/>
              </a:rPr>
              <a:t>CHƯƠNG V</a:t>
            </a:r>
            <a:endParaRPr lang="en-US" sz="2800" b="1" dirty="0">
              <a:solidFill>
                <a:schemeClr val="bg1"/>
              </a:solidFill>
              <a:latin typeface="AvantGarde-Demi" pitchFamily="18" charset="0"/>
              <a:ea typeface="AvantGarde-Demi" pitchFamily="18" charset="0"/>
              <a:cs typeface="AvantGarde-Demi" pitchFamily="18" charset="0"/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63146" y="0"/>
            <a:ext cx="24387048" cy="13717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708" r:id="rId13"/>
  </p:sldLayoutIdLst>
  <p:txStyles>
    <p:titleStyle>
      <a:lvl1pPr algn="ctr" defTabSz="2177278" rtl="0" eaLnBrk="1" latinLnBrk="0" hangingPunct="1">
        <a:spcBef>
          <a:spcPct val="0"/>
        </a:spcBef>
        <a:buNone/>
        <a:defRPr sz="10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6479" indent="-816479" algn="l" defTabSz="2177278" rtl="0" eaLnBrk="1" latinLnBrk="0" hangingPunct="1">
        <a:spcBef>
          <a:spcPct val="20000"/>
        </a:spcBef>
        <a:buFont typeface="Arial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9038" indent="-680399" algn="l" defTabSz="2177278" rtl="0" eaLnBrk="1" latinLnBrk="0" hangingPunct="1">
        <a:spcBef>
          <a:spcPct val="20000"/>
        </a:spcBef>
        <a:buFont typeface="Arial" pitchFamily="34" charset="0"/>
        <a:buChar char="–"/>
        <a:defRPr sz="6700" kern="1200">
          <a:solidFill>
            <a:schemeClr val="tx1"/>
          </a:solidFill>
          <a:latin typeface="+mn-lt"/>
          <a:ea typeface="+mn-ea"/>
          <a:cs typeface="+mn-cs"/>
        </a:defRPr>
      </a:lvl2pPr>
      <a:lvl3pPr marL="2721597" indent="-544319" algn="l" defTabSz="2177278" rtl="0" eaLnBrk="1" latinLnBrk="0" hangingPunct="1">
        <a:spcBef>
          <a:spcPct val="20000"/>
        </a:spcBef>
        <a:buFont typeface="Arial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3810236" indent="-544319" algn="l" defTabSz="2177278" rtl="0" eaLnBrk="1" latinLnBrk="0" hangingPunct="1">
        <a:spcBef>
          <a:spcPct val="20000"/>
        </a:spcBef>
        <a:buFont typeface="Arial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4898875" indent="-544319" algn="l" defTabSz="2177278" rtl="0" eaLnBrk="1" latinLnBrk="0" hangingPunct="1">
        <a:spcBef>
          <a:spcPct val="20000"/>
        </a:spcBef>
        <a:buFont typeface="Arial" pitchFamily="34" charset="0"/>
        <a:buChar char="»"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5987514" indent="-544319" algn="l" defTabSz="2177278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076153" indent="-544319" algn="l" defTabSz="2177278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164792" indent="-544319" algn="l" defTabSz="2177278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253431" indent="-544319" algn="l" defTabSz="2177278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8639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77278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65917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54556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43195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531834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620472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709111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49275"/>
            <a:ext cx="21947188" cy="228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3200400"/>
            <a:ext cx="21947188" cy="90535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19200" y="12714288"/>
            <a:ext cx="56896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7DF4E-E680-4232-8275-A833EE38158A}" type="datetimeFigureOut">
              <a:rPr lang="en-US" smtClean="0"/>
              <a:pPr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31200" y="12714288"/>
            <a:ext cx="7723188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476788" y="12714288"/>
            <a:ext cx="56896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5DDDE-EBD9-4735-820E-AB8D3B3AB3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759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16.xml"/><Relationship Id="rId5" Type="http://schemas.openxmlformats.org/officeDocument/2006/relationships/slide" Target="slide5.xml"/><Relationship Id="rId4" Type="http://schemas.openxmlformats.org/officeDocument/2006/relationships/image" Target="../media/image4.emf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1.bin"/><Relationship Id="rId3" Type="http://schemas.openxmlformats.org/officeDocument/2006/relationships/image" Target="../media/image78.emf"/><Relationship Id="rId7" Type="http://schemas.openxmlformats.org/officeDocument/2006/relationships/image" Target="../media/image80.wmf"/><Relationship Id="rId2" Type="http://schemas.openxmlformats.org/officeDocument/2006/relationships/oleObject" Target="../embeddings/oleObject78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80.bin"/><Relationship Id="rId11" Type="http://schemas.openxmlformats.org/officeDocument/2006/relationships/image" Target="../media/image82.wmf"/><Relationship Id="rId5" Type="http://schemas.openxmlformats.org/officeDocument/2006/relationships/image" Target="../media/image79.wmf"/><Relationship Id="rId10" Type="http://schemas.openxmlformats.org/officeDocument/2006/relationships/oleObject" Target="../embeddings/oleObject82.bin"/><Relationship Id="rId4" Type="http://schemas.openxmlformats.org/officeDocument/2006/relationships/oleObject" Target="../embeddings/oleObject79.bin"/><Relationship Id="rId9" Type="http://schemas.openxmlformats.org/officeDocument/2006/relationships/image" Target="../media/image81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6.bin"/><Relationship Id="rId3" Type="http://schemas.openxmlformats.org/officeDocument/2006/relationships/image" Target="../media/image83.wmf"/><Relationship Id="rId7" Type="http://schemas.openxmlformats.org/officeDocument/2006/relationships/image" Target="../media/image85.wmf"/><Relationship Id="rId2" Type="http://schemas.openxmlformats.org/officeDocument/2006/relationships/oleObject" Target="../embeddings/oleObject83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85.bin"/><Relationship Id="rId11" Type="http://schemas.openxmlformats.org/officeDocument/2006/relationships/image" Target="../media/image87.wmf"/><Relationship Id="rId5" Type="http://schemas.openxmlformats.org/officeDocument/2006/relationships/image" Target="../media/image84.wmf"/><Relationship Id="rId10" Type="http://schemas.openxmlformats.org/officeDocument/2006/relationships/oleObject" Target="../embeddings/oleObject87.bin"/><Relationship Id="rId4" Type="http://schemas.openxmlformats.org/officeDocument/2006/relationships/oleObject" Target="../embeddings/oleObject84.bin"/><Relationship Id="rId9" Type="http://schemas.openxmlformats.org/officeDocument/2006/relationships/image" Target="../media/image8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13" Type="http://schemas.openxmlformats.org/officeDocument/2006/relationships/image" Target="../media/image92.wmf"/><Relationship Id="rId18" Type="http://schemas.openxmlformats.org/officeDocument/2006/relationships/oleObject" Target="../embeddings/oleObject95.bin"/><Relationship Id="rId3" Type="http://schemas.openxmlformats.org/officeDocument/2006/relationships/oleObject" Target="../embeddings/oleObject88.bin"/><Relationship Id="rId21" Type="http://schemas.openxmlformats.org/officeDocument/2006/relationships/image" Target="../media/image96.wmf"/><Relationship Id="rId7" Type="http://schemas.openxmlformats.org/officeDocument/2006/relationships/oleObject" Target="../embeddings/oleObject90.bin"/><Relationship Id="rId12" Type="http://schemas.openxmlformats.org/officeDocument/2006/relationships/oleObject" Target="../embeddings/oleObject92.bin"/><Relationship Id="rId17" Type="http://schemas.openxmlformats.org/officeDocument/2006/relationships/image" Target="../media/image94.wmf"/><Relationship Id="rId2" Type="http://schemas.openxmlformats.org/officeDocument/2006/relationships/hyperlink" Target="b&#181;i%20t.doc" TargetMode="External"/><Relationship Id="rId16" Type="http://schemas.openxmlformats.org/officeDocument/2006/relationships/oleObject" Target="../embeddings/oleObject94.bin"/><Relationship Id="rId20" Type="http://schemas.openxmlformats.org/officeDocument/2006/relationships/oleObject" Target="../embeddings/oleObject96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9.wmf"/><Relationship Id="rId11" Type="http://schemas.openxmlformats.org/officeDocument/2006/relationships/slide" Target="slide14.xml"/><Relationship Id="rId5" Type="http://schemas.openxmlformats.org/officeDocument/2006/relationships/oleObject" Target="../embeddings/oleObject89.bin"/><Relationship Id="rId15" Type="http://schemas.openxmlformats.org/officeDocument/2006/relationships/image" Target="../media/image93.wmf"/><Relationship Id="rId10" Type="http://schemas.openxmlformats.org/officeDocument/2006/relationships/image" Target="../media/image91.wmf"/><Relationship Id="rId19" Type="http://schemas.openxmlformats.org/officeDocument/2006/relationships/image" Target="../media/image95.wmf"/><Relationship Id="rId4" Type="http://schemas.openxmlformats.org/officeDocument/2006/relationships/image" Target="../media/image88.wmf"/><Relationship Id="rId9" Type="http://schemas.openxmlformats.org/officeDocument/2006/relationships/oleObject" Target="../embeddings/oleObject91.bin"/><Relationship Id="rId14" Type="http://schemas.openxmlformats.org/officeDocument/2006/relationships/oleObject" Target="../embeddings/oleObject93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8.bin"/><Relationship Id="rId13" Type="http://schemas.openxmlformats.org/officeDocument/2006/relationships/image" Target="../media/image100.emf"/><Relationship Id="rId3" Type="http://schemas.openxmlformats.org/officeDocument/2006/relationships/oleObject" Target="../embeddings/oleObject88.bin"/><Relationship Id="rId7" Type="http://schemas.openxmlformats.org/officeDocument/2006/relationships/image" Target="../media/image97.emf"/><Relationship Id="rId12" Type="http://schemas.openxmlformats.org/officeDocument/2006/relationships/oleObject" Target="../embeddings/oleObject100.bin"/><Relationship Id="rId2" Type="http://schemas.openxmlformats.org/officeDocument/2006/relationships/hyperlink" Target="b&#181;i%20t.doc" TargetMode="External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97.bin"/><Relationship Id="rId11" Type="http://schemas.openxmlformats.org/officeDocument/2006/relationships/image" Target="../media/image99.emf"/><Relationship Id="rId5" Type="http://schemas.openxmlformats.org/officeDocument/2006/relationships/slide" Target="slide14.xml"/><Relationship Id="rId15" Type="http://schemas.openxmlformats.org/officeDocument/2006/relationships/image" Target="../media/image101.wmf"/><Relationship Id="rId10" Type="http://schemas.openxmlformats.org/officeDocument/2006/relationships/oleObject" Target="../embeddings/oleObject99.bin"/><Relationship Id="rId4" Type="http://schemas.openxmlformats.org/officeDocument/2006/relationships/image" Target="../media/image88.wmf"/><Relationship Id="rId9" Type="http://schemas.openxmlformats.org/officeDocument/2006/relationships/image" Target="../media/image98.emf"/><Relationship Id="rId14" Type="http://schemas.openxmlformats.org/officeDocument/2006/relationships/oleObject" Target="../embeddings/oleObject101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3.bin"/><Relationship Id="rId13" Type="http://schemas.openxmlformats.org/officeDocument/2006/relationships/image" Target="../media/image105.emf"/><Relationship Id="rId3" Type="http://schemas.openxmlformats.org/officeDocument/2006/relationships/oleObject" Target="../embeddings/oleObject88.bin"/><Relationship Id="rId7" Type="http://schemas.openxmlformats.org/officeDocument/2006/relationships/image" Target="../media/image102.emf"/><Relationship Id="rId12" Type="http://schemas.openxmlformats.org/officeDocument/2006/relationships/oleObject" Target="../embeddings/oleObject105.bin"/><Relationship Id="rId17" Type="http://schemas.openxmlformats.org/officeDocument/2006/relationships/image" Target="../media/image107.wmf"/><Relationship Id="rId2" Type="http://schemas.openxmlformats.org/officeDocument/2006/relationships/hyperlink" Target="b&#181;i%20t.doc" TargetMode="External"/><Relationship Id="rId16" Type="http://schemas.openxmlformats.org/officeDocument/2006/relationships/oleObject" Target="../embeddings/oleObject107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02.bin"/><Relationship Id="rId11" Type="http://schemas.openxmlformats.org/officeDocument/2006/relationships/image" Target="../media/image104.emf"/><Relationship Id="rId5" Type="http://schemas.openxmlformats.org/officeDocument/2006/relationships/slide" Target="slide14.xml"/><Relationship Id="rId15" Type="http://schemas.openxmlformats.org/officeDocument/2006/relationships/image" Target="../media/image106.emf"/><Relationship Id="rId10" Type="http://schemas.openxmlformats.org/officeDocument/2006/relationships/oleObject" Target="../embeddings/oleObject104.bin"/><Relationship Id="rId4" Type="http://schemas.openxmlformats.org/officeDocument/2006/relationships/image" Target="../media/image88.wmf"/><Relationship Id="rId9" Type="http://schemas.openxmlformats.org/officeDocument/2006/relationships/image" Target="../media/image103.emf"/><Relationship Id="rId14" Type="http://schemas.openxmlformats.org/officeDocument/2006/relationships/oleObject" Target="../embeddings/oleObject106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9.bin"/><Relationship Id="rId13" Type="http://schemas.openxmlformats.org/officeDocument/2006/relationships/image" Target="../media/image111.emf"/><Relationship Id="rId3" Type="http://schemas.openxmlformats.org/officeDocument/2006/relationships/oleObject" Target="../embeddings/oleObject88.bin"/><Relationship Id="rId7" Type="http://schemas.openxmlformats.org/officeDocument/2006/relationships/image" Target="../media/image108.emf"/><Relationship Id="rId12" Type="http://schemas.openxmlformats.org/officeDocument/2006/relationships/oleObject" Target="../embeddings/oleObject111.bin"/><Relationship Id="rId2" Type="http://schemas.openxmlformats.org/officeDocument/2006/relationships/hyperlink" Target="b&#181;i%20t.doc" TargetMode="External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08.bin"/><Relationship Id="rId11" Type="http://schemas.openxmlformats.org/officeDocument/2006/relationships/image" Target="../media/image110.emf"/><Relationship Id="rId5" Type="http://schemas.openxmlformats.org/officeDocument/2006/relationships/slide" Target="slide14.xml"/><Relationship Id="rId15" Type="http://schemas.openxmlformats.org/officeDocument/2006/relationships/image" Target="../media/image112.wmf"/><Relationship Id="rId10" Type="http://schemas.openxmlformats.org/officeDocument/2006/relationships/oleObject" Target="../embeddings/oleObject110.bin"/><Relationship Id="rId4" Type="http://schemas.openxmlformats.org/officeDocument/2006/relationships/image" Target="../media/image88.wmf"/><Relationship Id="rId9" Type="http://schemas.openxmlformats.org/officeDocument/2006/relationships/image" Target="../media/image109.emf"/><Relationship Id="rId14" Type="http://schemas.openxmlformats.org/officeDocument/2006/relationships/oleObject" Target="../embeddings/oleObject112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6.bin"/><Relationship Id="rId3" Type="http://schemas.openxmlformats.org/officeDocument/2006/relationships/image" Target="../media/image34.wmf"/><Relationship Id="rId7" Type="http://schemas.openxmlformats.org/officeDocument/2006/relationships/image" Target="../media/image60.wmf"/><Relationship Id="rId2" Type="http://schemas.openxmlformats.org/officeDocument/2006/relationships/oleObject" Target="../embeddings/oleObject113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15.bin"/><Relationship Id="rId5" Type="http://schemas.openxmlformats.org/officeDocument/2006/relationships/image" Target="../media/image35.wmf"/><Relationship Id="rId4" Type="http://schemas.openxmlformats.org/officeDocument/2006/relationships/oleObject" Target="../embeddings/oleObject114.bin"/><Relationship Id="rId9" Type="http://schemas.openxmlformats.org/officeDocument/2006/relationships/image" Target="../media/image6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10.wmf"/><Relationship Id="rId18" Type="http://schemas.openxmlformats.org/officeDocument/2006/relationships/oleObject" Target="../embeddings/oleObject9.bin"/><Relationship Id="rId26" Type="http://schemas.openxmlformats.org/officeDocument/2006/relationships/oleObject" Target="../embeddings/oleObject13.bin"/><Relationship Id="rId3" Type="http://schemas.openxmlformats.org/officeDocument/2006/relationships/image" Target="../media/image5.wmf"/><Relationship Id="rId21" Type="http://schemas.openxmlformats.org/officeDocument/2006/relationships/image" Target="../media/image14.wmf"/><Relationship Id="rId7" Type="http://schemas.openxmlformats.org/officeDocument/2006/relationships/image" Target="../media/image7.e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12.wmf"/><Relationship Id="rId25" Type="http://schemas.openxmlformats.org/officeDocument/2006/relationships/image" Target="../media/image16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29" Type="http://schemas.openxmlformats.org/officeDocument/2006/relationships/image" Target="../media/image18.wmf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9.wmf"/><Relationship Id="rId24" Type="http://schemas.openxmlformats.org/officeDocument/2006/relationships/oleObject" Target="../embeddings/oleObject12.bin"/><Relationship Id="rId5" Type="http://schemas.openxmlformats.org/officeDocument/2006/relationships/image" Target="../media/image6.wmf"/><Relationship Id="rId15" Type="http://schemas.openxmlformats.org/officeDocument/2006/relationships/image" Target="../media/image11.wmf"/><Relationship Id="rId23" Type="http://schemas.openxmlformats.org/officeDocument/2006/relationships/image" Target="../media/image15.wmf"/><Relationship Id="rId28" Type="http://schemas.openxmlformats.org/officeDocument/2006/relationships/oleObject" Target="../embeddings/oleObject14.bin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3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Relationship Id="rId27" Type="http://schemas.openxmlformats.org/officeDocument/2006/relationships/image" Target="../media/image1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4.wmf"/><Relationship Id="rId18" Type="http://schemas.openxmlformats.org/officeDocument/2006/relationships/oleObject" Target="../embeddings/oleObject23.bin"/><Relationship Id="rId26" Type="http://schemas.openxmlformats.org/officeDocument/2006/relationships/oleObject" Target="../embeddings/oleObject27.bin"/><Relationship Id="rId3" Type="http://schemas.openxmlformats.org/officeDocument/2006/relationships/image" Target="../media/image19.wmf"/><Relationship Id="rId21" Type="http://schemas.openxmlformats.org/officeDocument/2006/relationships/image" Target="../media/image28.wmf"/><Relationship Id="rId7" Type="http://schemas.openxmlformats.org/officeDocument/2006/relationships/image" Target="../media/image21.wmf"/><Relationship Id="rId12" Type="http://schemas.openxmlformats.org/officeDocument/2006/relationships/oleObject" Target="../embeddings/oleObject20.bin"/><Relationship Id="rId17" Type="http://schemas.openxmlformats.org/officeDocument/2006/relationships/image" Target="../media/image26.wmf"/><Relationship Id="rId25" Type="http://schemas.openxmlformats.org/officeDocument/2006/relationships/image" Target="../media/image30.wmf"/><Relationship Id="rId2" Type="http://schemas.openxmlformats.org/officeDocument/2006/relationships/oleObject" Target="../embeddings/oleObject15.bin"/><Relationship Id="rId16" Type="http://schemas.openxmlformats.org/officeDocument/2006/relationships/oleObject" Target="../embeddings/oleObject22.bin"/><Relationship Id="rId20" Type="http://schemas.openxmlformats.org/officeDocument/2006/relationships/oleObject" Target="../embeddings/oleObject24.bin"/><Relationship Id="rId29" Type="http://schemas.openxmlformats.org/officeDocument/2006/relationships/image" Target="../media/image36.png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3.wmf"/><Relationship Id="rId24" Type="http://schemas.openxmlformats.org/officeDocument/2006/relationships/oleObject" Target="../embeddings/oleObject26.bin"/><Relationship Id="rId5" Type="http://schemas.openxmlformats.org/officeDocument/2006/relationships/image" Target="../media/image20.wmf"/><Relationship Id="rId15" Type="http://schemas.openxmlformats.org/officeDocument/2006/relationships/image" Target="../media/image25.wmf"/><Relationship Id="rId23" Type="http://schemas.openxmlformats.org/officeDocument/2006/relationships/image" Target="../media/image29.wmf"/><Relationship Id="rId10" Type="http://schemas.openxmlformats.org/officeDocument/2006/relationships/oleObject" Target="../embeddings/oleObject19.bin"/><Relationship Id="rId19" Type="http://schemas.openxmlformats.org/officeDocument/2006/relationships/image" Target="../media/image27.wmf"/><Relationship Id="rId31" Type="http://schemas.openxmlformats.org/officeDocument/2006/relationships/image" Target="../media/image32.wmf"/><Relationship Id="rId4" Type="http://schemas.openxmlformats.org/officeDocument/2006/relationships/oleObject" Target="../embeddings/oleObject16.bin"/><Relationship Id="rId9" Type="http://schemas.openxmlformats.org/officeDocument/2006/relationships/image" Target="../media/image22.wmf"/><Relationship Id="rId14" Type="http://schemas.openxmlformats.org/officeDocument/2006/relationships/oleObject" Target="../embeddings/oleObject21.bin"/><Relationship Id="rId22" Type="http://schemas.openxmlformats.org/officeDocument/2006/relationships/oleObject" Target="../embeddings/oleObject25.bin"/><Relationship Id="rId27" Type="http://schemas.openxmlformats.org/officeDocument/2006/relationships/image" Target="../media/image31.wmf"/><Relationship Id="rId30" Type="http://schemas.openxmlformats.org/officeDocument/2006/relationships/oleObject" Target="../embeddings/oleObject28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6.wmf"/><Relationship Id="rId3" Type="http://schemas.openxmlformats.org/officeDocument/2006/relationships/image" Target="../media/image33.wmf"/><Relationship Id="rId7" Type="http://schemas.openxmlformats.org/officeDocument/2006/relationships/image" Target="../media/image42.png"/><Relationship Id="rId12" Type="http://schemas.openxmlformats.org/officeDocument/2006/relationships/oleObject" Target="../embeddings/oleObject32.bin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13.xml"/><Relationship Id="rId11" Type="http://schemas.openxmlformats.org/officeDocument/2006/relationships/image" Target="../media/image390.wmf"/><Relationship Id="rId5" Type="http://schemas.openxmlformats.org/officeDocument/2006/relationships/image" Target="../media/image34.wmf"/><Relationship Id="rId15" Type="http://schemas.openxmlformats.org/officeDocument/2006/relationships/image" Target="../media/image37.wmf"/><Relationship Id="rId10" Type="http://schemas.openxmlformats.org/officeDocument/2006/relationships/oleObject" Target="../embeddings/oleObject350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5.wmf"/><Relationship Id="rId14" Type="http://schemas.openxmlformats.org/officeDocument/2006/relationships/oleObject" Target="../embeddings/oleObject3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41.wmf"/><Relationship Id="rId18" Type="http://schemas.openxmlformats.org/officeDocument/2006/relationships/oleObject" Target="../embeddings/oleObject40.bin"/><Relationship Id="rId26" Type="http://schemas.openxmlformats.org/officeDocument/2006/relationships/oleObject" Target="../embeddings/oleObject44.bin"/><Relationship Id="rId3" Type="http://schemas.openxmlformats.org/officeDocument/2006/relationships/image" Target="../media/image36.wmf"/><Relationship Id="rId21" Type="http://schemas.openxmlformats.org/officeDocument/2006/relationships/image" Target="../media/image45.wmf"/><Relationship Id="rId7" Type="http://schemas.openxmlformats.org/officeDocument/2006/relationships/image" Target="../media/image38.wmf"/><Relationship Id="rId12" Type="http://schemas.openxmlformats.org/officeDocument/2006/relationships/oleObject" Target="../embeddings/oleObject37.bin"/><Relationship Id="rId17" Type="http://schemas.openxmlformats.org/officeDocument/2006/relationships/image" Target="../media/image43.wmf"/><Relationship Id="rId25" Type="http://schemas.openxmlformats.org/officeDocument/2006/relationships/image" Target="../media/image47.wmf"/><Relationship Id="rId2" Type="http://schemas.openxmlformats.org/officeDocument/2006/relationships/oleObject" Target="../embeddings/oleObject32.bin"/><Relationship Id="rId16" Type="http://schemas.openxmlformats.org/officeDocument/2006/relationships/oleObject" Target="../embeddings/oleObject39.bin"/><Relationship Id="rId20" Type="http://schemas.openxmlformats.org/officeDocument/2006/relationships/oleObject" Target="../embeddings/oleObject41.bin"/><Relationship Id="rId29" Type="http://schemas.openxmlformats.org/officeDocument/2006/relationships/image" Target="../media/image49.wmf"/><Relationship Id="rId1" Type="http://schemas.openxmlformats.org/officeDocument/2006/relationships/slideLayout" Target="../slideLayouts/slideLayout13.x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40.wmf"/><Relationship Id="rId24" Type="http://schemas.openxmlformats.org/officeDocument/2006/relationships/oleObject" Target="../embeddings/oleObject43.bin"/><Relationship Id="rId5" Type="http://schemas.openxmlformats.org/officeDocument/2006/relationships/image" Target="../media/image37.wmf"/><Relationship Id="rId15" Type="http://schemas.openxmlformats.org/officeDocument/2006/relationships/image" Target="../media/image42.wmf"/><Relationship Id="rId23" Type="http://schemas.openxmlformats.org/officeDocument/2006/relationships/image" Target="../media/image46.wmf"/><Relationship Id="rId28" Type="http://schemas.openxmlformats.org/officeDocument/2006/relationships/oleObject" Target="../embeddings/oleObject45.bin"/><Relationship Id="rId10" Type="http://schemas.openxmlformats.org/officeDocument/2006/relationships/oleObject" Target="../embeddings/oleObject36.bin"/><Relationship Id="rId19" Type="http://schemas.openxmlformats.org/officeDocument/2006/relationships/image" Target="../media/image44.wmf"/><Relationship Id="rId4" Type="http://schemas.openxmlformats.org/officeDocument/2006/relationships/oleObject" Target="../embeddings/oleObject33.bin"/><Relationship Id="rId9" Type="http://schemas.openxmlformats.org/officeDocument/2006/relationships/image" Target="../media/image39.wmf"/><Relationship Id="rId14" Type="http://schemas.openxmlformats.org/officeDocument/2006/relationships/oleObject" Target="../embeddings/oleObject38.bin"/><Relationship Id="rId22" Type="http://schemas.openxmlformats.org/officeDocument/2006/relationships/oleObject" Target="../embeddings/oleObject42.bin"/><Relationship Id="rId27" Type="http://schemas.openxmlformats.org/officeDocument/2006/relationships/image" Target="../media/image48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13" Type="http://schemas.openxmlformats.org/officeDocument/2006/relationships/image" Target="../media/image53.wmf"/><Relationship Id="rId18" Type="http://schemas.openxmlformats.org/officeDocument/2006/relationships/oleObject" Target="../embeddings/oleObject53.bin"/><Relationship Id="rId3" Type="http://schemas.openxmlformats.org/officeDocument/2006/relationships/image" Target="../media/image50.wmf"/><Relationship Id="rId21" Type="http://schemas.openxmlformats.org/officeDocument/2006/relationships/image" Target="../media/image57.wmf"/><Relationship Id="rId7" Type="http://schemas.openxmlformats.org/officeDocument/2006/relationships/image" Target="../media/image51.wmf"/><Relationship Id="rId12" Type="http://schemas.openxmlformats.org/officeDocument/2006/relationships/oleObject" Target="../embeddings/oleObject50.bin"/><Relationship Id="rId17" Type="http://schemas.openxmlformats.org/officeDocument/2006/relationships/image" Target="../media/image55.wmf"/><Relationship Id="rId2" Type="http://schemas.openxmlformats.org/officeDocument/2006/relationships/oleObject" Target="../embeddings/oleObject46.bin"/><Relationship Id="rId16" Type="http://schemas.openxmlformats.org/officeDocument/2006/relationships/oleObject" Target="../embeddings/oleObject52.bin"/><Relationship Id="rId20" Type="http://schemas.openxmlformats.org/officeDocument/2006/relationships/oleObject" Target="../embeddings/oleObject54.bin"/><Relationship Id="rId1" Type="http://schemas.openxmlformats.org/officeDocument/2006/relationships/slideLayout" Target="../slideLayouts/slideLayout13.x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52.wmf"/><Relationship Id="rId5" Type="http://schemas.openxmlformats.org/officeDocument/2006/relationships/image" Target="../media/image63.png"/><Relationship Id="rId15" Type="http://schemas.openxmlformats.org/officeDocument/2006/relationships/image" Target="../media/image54.wmf"/><Relationship Id="rId23" Type="http://schemas.openxmlformats.org/officeDocument/2006/relationships/image" Target="../media/image58.wmf"/><Relationship Id="rId10" Type="http://schemas.openxmlformats.org/officeDocument/2006/relationships/oleObject" Target="../embeddings/oleObject49.bin"/><Relationship Id="rId19" Type="http://schemas.openxmlformats.org/officeDocument/2006/relationships/image" Target="../media/image56.wmf"/><Relationship Id="rId9" Type="http://schemas.openxmlformats.org/officeDocument/2006/relationships/image" Target="../media/image46.wmf"/><Relationship Id="rId14" Type="http://schemas.openxmlformats.org/officeDocument/2006/relationships/oleObject" Target="../embeddings/oleObject51.bin"/><Relationship Id="rId22" Type="http://schemas.openxmlformats.org/officeDocument/2006/relationships/oleObject" Target="../embeddings/oleObject5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13" Type="http://schemas.openxmlformats.org/officeDocument/2006/relationships/image" Target="../media/image63.wmf"/><Relationship Id="rId3" Type="http://schemas.openxmlformats.org/officeDocument/2006/relationships/image" Target="../media/image59.wmf"/><Relationship Id="rId7" Type="http://schemas.openxmlformats.org/officeDocument/2006/relationships/image" Target="../media/image61.wmf"/><Relationship Id="rId12" Type="http://schemas.openxmlformats.org/officeDocument/2006/relationships/oleObject" Target="../embeddings/oleObject60.bin"/><Relationship Id="rId2" Type="http://schemas.openxmlformats.org/officeDocument/2006/relationships/oleObject" Target="../embeddings/oleObject56.bin"/><Relationship Id="rId1" Type="http://schemas.openxmlformats.org/officeDocument/2006/relationships/slideLayout" Target="../slideLayouts/slideLayout13.xml"/><Relationship Id="rId6" Type="http://schemas.openxmlformats.org/officeDocument/2006/relationships/oleObject" Target="../embeddings/oleObject58.bin"/><Relationship Id="rId11" Type="http://schemas.openxmlformats.org/officeDocument/2006/relationships/image" Target="../media/image69.png"/><Relationship Id="rId5" Type="http://schemas.openxmlformats.org/officeDocument/2006/relationships/image" Target="../media/image60.wmf"/><Relationship Id="rId15" Type="http://schemas.openxmlformats.org/officeDocument/2006/relationships/image" Target="../media/image63.wmf"/><Relationship Id="rId4" Type="http://schemas.openxmlformats.org/officeDocument/2006/relationships/oleObject" Target="../embeddings/oleObject57.bin"/><Relationship Id="rId9" Type="http://schemas.openxmlformats.org/officeDocument/2006/relationships/image" Target="../media/image62.wmf"/><Relationship Id="rId14" Type="http://schemas.openxmlformats.org/officeDocument/2006/relationships/oleObject" Target="../embeddings/oleObject60.bin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8.wmf"/><Relationship Id="rId18" Type="http://schemas.openxmlformats.org/officeDocument/2006/relationships/oleObject" Target="../embeddings/oleObject69.bin"/><Relationship Id="rId26" Type="http://schemas.openxmlformats.org/officeDocument/2006/relationships/oleObject" Target="../embeddings/oleObject73.bin"/><Relationship Id="rId3" Type="http://schemas.openxmlformats.org/officeDocument/2006/relationships/image" Target="../media/image61.wmf"/><Relationship Id="rId21" Type="http://schemas.openxmlformats.org/officeDocument/2006/relationships/image" Target="../media/image71.wmf"/><Relationship Id="rId34" Type="http://schemas.openxmlformats.org/officeDocument/2006/relationships/image" Target="../media/image77.wmf"/><Relationship Id="rId7" Type="http://schemas.openxmlformats.org/officeDocument/2006/relationships/image" Target="../media/image64.wmf"/><Relationship Id="rId12" Type="http://schemas.openxmlformats.org/officeDocument/2006/relationships/oleObject" Target="../embeddings/oleObject66.bin"/><Relationship Id="rId17" Type="http://schemas.openxmlformats.org/officeDocument/2006/relationships/image" Target="../media/image69.wmf"/><Relationship Id="rId25" Type="http://schemas.openxmlformats.org/officeDocument/2006/relationships/image" Target="../media/image73.wmf"/><Relationship Id="rId33" Type="http://schemas.openxmlformats.org/officeDocument/2006/relationships/oleObject" Target="../embeddings/oleObject77.bin"/><Relationship Id="rId2" Type="http://schemas.openxmlformats.org/officeDocument/2006/relationships/oleObject" Target="../embeddings/oleObject61.bin"/><Relationship Id="rId16" Type="http://schemas.openxmlformats.org/officeDocument/2006/relationships/oleObject" Target="../embeddings/oleObject68.bin"/><Relationship Id="rId20" Type="http://schemas.openxmlformats.org/officeDocument/2006/relationships/oleObject" Target="../embeddings/oleObject70.bin"/><Relationship Id="rId29" Type="http://schemas.openxmlformats.org/officeDocument/2006/relationships/image" Target="../media/image75.wmf"/><Relationship Id="rId1" Type="http://schemas.openxmlformats.org/officeDocument/2006/relationships/slideLayout" Target="../slideLayouts/slideLayout13.xml"/><Relationship Id="rId6" Type="http://schemas.openxmlformats.org/officeDocument/2006/relationships/oleObject" Target="../embeddings/oleObject63.bin"/><Relationship Id="rId11" Type="http://schemas.openxmlformats.org/officeDocument/2006/relationships/image" Target="../media/image67.wmf"/><Relationship Id="rId24" Type="http://schemas.openxmlformats.org/officeDocument/2006/relationships/oleObject" Target="../embeddings/oleObject72.bin"/><Relationship Id="rId32" Type="http://schemas.openxmlformats.org/officeDocument/2006/relationships/image" Target="../media/image76.wmf"/><Relationship Id="rId5" Type="http://schemas.openxmlformats.org/officeDocument/2006/relationships/image" Target="../media/image62.wmf"/><Relationship Id="rId15" Type="http://schemas.openxmlformats.org/officeDocument/2006/relationships/image" Target="../media/image45.wmf"/><Relationship Id="rId23" Type="http://schemas.openxmlformats.org/officeDocument/2006/relationships/image" Target="../media/image72.wmf"/><Relationship Id="rId28" Type="http://schemas.openxmlformats.org/officeDocument/2006/relationships/oleObject" Target="../embeddings/oleObject74.bin"/><Relationship Id="rId10" Type="http://schemas.openxmlformats.org/officeDocument/2006/relationships/oleObject" Target="../embeddings/oleObject65.bin"/><Relationship Id="rId19" Type="http://schemas.openxmlformats.org/officeDocument/2006/relationships/image" Target="../media/image70.wmf"/><Relationship Id="rId31" Type="http://schemas.openxmlformats.org/officeDocument/2006/relationships/oleObject" Target="../embeddings/oleObject76.bin"/><Relationship Id="rId4" Type="http://schemas.openxmlformats.org/officeDocument/2006/relationships/oleObject" Target="../embeddings/oleObject62.bin"/><Relationship Id="rId9" Type="http://schemas.openxmlformats.org/officeDocument/2006/relationships/image" Target="../media/image65.wmf"/><Relationship Id="rId14" Type="http://schemas.openxmlformats.org/officeDocument/2006/relationships/oleObject" Target="../embeddings/oleObject67.bin"/><Relationship Id="rId22" Type="http://schemas.openxmlformats.org/officeDocument/2006/relationships/oleObject" Target="../embeddings/oleObject71.bin"/><Relationship Id="rId27" Type="http://schemas.openxmlformats.org/officeDocument/2006/relationships/image" Target="../media/image74.wmf"/><Relationship Id="rId30" Type="http://schemas.openxmlformats.org/officeDocument/2006/relationships/oleObject" Target="../embeddings/oleObject75.bin"/><Relationship Id="rId8" Type="http://schemas.openxmlformats.org/officeDocument/2006/relationships/oleObject" Target="../embeddings/oleObject6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24404559" cy="13823959"/>
          </a:xfrm>
          <a:prstGeom prst="rect">
            <a:avLst/>
          </a:prstGeom>
          <a:gradFill>
            <a:gsLst>
              <a:gs pos="0">
                <a:schemeClr val="accent1">
                  <a:lumMod val="45000"/>
                  <a:lumOff val="5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4" tIns="45702" rIns="91404" bIns="45702" rtlCol="0" anchor="ctr"/>
          <a:lstStyle/>
          <a:p>
            <a:pPr marL="0" marR="0" lvl="0" indent="0" algn="ctr" defTabSz="21772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3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1807120" y="5981699"/>
            <a:ext cx="21312164" cy="7573839"/>
          </a:xfrm>
          <a:prstGeom prst="roundRect">
            <a:avLst>
              <a:gd name="adj" fmla="val 4570"/>
            </a:avLst>
          </a:prstGeom>
          <a:noFill/>
          <a:ln>
            <a:solidFill>
              <a:srgbClr val="135F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4" tIns="45702" rIns="91404" bIns="45702" rtlCol="0" anchor="ctr"/>
          <a:lstStyle/>
          <a:p>
            <a:pPr marL="0" marR="0" lvl="0" indent="0" algn="ctr" defTabSz="21772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3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857728" y="2106266"/>
            <a:ext cx="6837056" cy="830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04" tIns="45702" rIns="91404" bIns="45702" rtlCol="0">
            <a:spAutoFit/>
          </a:bodyPr>
          <a:lstStyle/>
          <a:p>
            <a:pPr marL="0" marR="0" lvl="0" indent="0" algn="ctr" defTabSz="21772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135F82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ĐẠI SỐ VÀ GIẢI TÍCH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-18972" y="3456564"/>
            <a:ext cx="24398907" cy="669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4" tIns="45702" rIns="91404" bIns="45702" rtlCol="0">
            <a:spAutoFit/>
          </a:bodyPr>
          <a:lstStyle/>
          <a:p>
            <a:pPr marL="0" marR="0" lvl="0" indent="0" algn="ctr" defTabSz="2177278" rtl="0" eaLnBrk="1" fontAlgn="auto" latinLnBrk="0" hangingPunct="1">
              <a:lnSpc>
                <a:spcPts val="45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776249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Chương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776249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 V: ĐẠO HÀM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3154833" y="4520440"/>
            <a:ext cx="18975066" cy="2046999"/>
            <a:chOff x="3024409" y="3659656"/>
            <a:chExt cx="18976301" cy="2047133"/>
          </a:xfrm>
        </p:grpSpPr>
        <p:sp>
          <p:nvSpPr>
            <p:cNvPr id="17" name="Rectangle 16"/>
            <p:cNvSpPr/>
            <p:nvPr/>
          </p:nvSpPr>
          <p:spPr>
            <a:xfrm>
              <a:off x="3344318" y="4469240"/>
              <a:ext cx="18438768" cy="83322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04" tIns="45702" rIns="91404" bIns="45702" rtlCol="0" anchor="ctr"/>
            <a:lstStyle/>
            <a:p>
              <a:pPr marL="0" marR="0" lvl="0" indent="0" algn="ctr" defTabSz="21772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3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024409" y="3659656"/>
              <a:ext cx="18976301" cy="2047133"/>
            </a:xfrm>
            <a:prstGeom prst="rect">
              <a:avLst/>
            </a:prstGeom>
            <a:noFill/>
          </p:spPr>
          <p:txBody>
            <a:bodyPr wrap="square" lIns="91404" tIns="45702" rIns="91404" bIns="45702" rtlCol="0">
              <a:spAutoFit/>
            </a:bodyPr>
            <a:lstStyle/>
            <a:p>
              <a:pPr marL="0" marR="0" lvl="0" indent="0" algn="ctr" defTabSz="2177278" rtl="0" eaLnBrk="1" fontAlgn="auto" latinLnBrk="0" hangingPunct="1">
                <a:lnSpc>
                  <a:spcPts val="6000"/>
                </a:lnSpc>
                <a:spcBef>
                  <a:spcPts val="3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6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35F82"/>
                  </a:solidFill>
                  <a:effectLst/>
                  <a:uLnTx/>
                  <a:uFillTx/>
                  <a:latin typeface="AvantGarde-Demi" pitchFamily="18" charset="0"/>
                  <a:ea typeface="AvantGarde-Demi" pitchFamily="18" charset="0"/>
                  <a:cs typeface="AvantGarde-Demi" pitchFamily="18" charset="0"/>
                </a:rPr>
                <a:t>Bài</a:t>
              </a:r>
              <a:r>
                <a:rPr kumimoji="0" lang="en-US" sz="6600" b="1" i="0" u="none" strike="noStrike" kern="1200" cap="none" spc="0" normalizeH="0" baseline="0" noProof="0" dirty="0">
                  <a:ln>
                    <a:noFill/>
                  </a:ln>
                  <a:solidFill>
                    <a:srgbClr val="135F82"/>
                  </a:solidFill>
                  <a:effectLst/>
                  <a:uLnTx/>
                  <a:uFillTx/>
                  <a:latin typeface="AvantGarde-Demi" pitchFamily="18" charset="0"/>
                  <a:ea typeface="AvantGarde-Demi" pitchFamily="18" charset="0"/>
                  <a:cs typeface="AvantGarde-Demi" pitchFamily="18" charset="0"/>
                </a:rPr>
                <a:t> 3</a:t>
              </a:r>
            </a:p>
            <a:p>
              <a:pPr marL="0" marR="0" lvl="0" indent="0" algn="ctr" defTabSz="2177278" rtl="0" eaLnBrk="1" fontAlgn="auto" latinLnBrk="0" hangingPunct="1">
                <a:lnSpc>
                  <a:spcPts val="6000"/>
                </a:lnSpc>
                <a:spcBef>
                  <a:spcPts val="3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600" b="1" i="0" u="none" strike="noStrike" kern="1200" cap="none" spc="0" normalizeH="0" baseline="0" noProof="0" dirty="0">
                  <a:ln>
                    <a:noFill/>
                  </a:ln>
                  <a:solidFill>
                    <a:srgbClr val="135F82"/>
                  </a:solidFill>
                  <a:effectLst/>
                  <a:uLnTx/>
                  <a:uFillTx/>
                  <a:latin typeface="AvantGarde-Demi" pitchFamily="18" charset="0"/>
                  <a:ea typeface="AvantGarde-Demi" pitchFamily="18" charset="0"/>
                  <a:cs typeface="AvantGarde-Demi" pitchFamily="18" charset="0"/>
                </a:rPr>
                <a:t>ĐẠO HÀM CỦA HÀM SỐ L</a:t>
              </a:r>
              <a:r>
                <a:rPr kumimoji="0" lang="vi-VN" sz="6600" b="1" i="0" u="none" strike="noStrike" kern="1200" cap="none" spc="0" normalizeH="0" baseline="0" noProof="0" dirty="0">
                  <a:ln>
                    <a:noFill/>
                  </a:ln>
                  <a:solidFill>
                    <a:srgbClr val="135F82"/>
                  </a:solidFill>
                  <a:effectLst/>
                  <a:uLnTx/>
                  <a:uFillTx/>
                  <a:latin typeface="AvantGarde-Demi" pitchFamily="18" charset="0"/>
                  <a:ea typeface="AvantGarde-Demi" pitchFamily="18" charset="0"/>
                  <a:cs typeface="AvantGarde-Demi" pitchFamily="18" charset="0"/>
                </a:rPr>
                <a:t>ƯỢNG GIÁC</a:t>
              </a:r>
              <a:endPara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135F82"/>
                </a:solidFill>
                <a:effectLst/>
                <a:uLnTx/>
                <a:uFillTx/>
                <a:latin typeface="AvantGarde-Demi" pitchFamily="18" charset="0"/>
                <a:ea typeface="AvantGarde-Demi" pitchFamily="18" charset="0"/>
                <a:cs typeface="AvantGarde-Demi" pitchFamily="18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1185664" y="162050"/>
            <a:ext cx="3412399" cy="1867608"/>
            <a:chOff x="11185664" y="-9644"/>
            <a:chExt cx="3412399" cy="1867608"/>
          </a:xfrm>
        </p:grpSpPr>
        <p:grpSp>
          <p:nvGrpSpPr>
            <p:cNvPr id="5" name="Group 4"/>
            <p:cNvGrpSpPr/>
            <p:nvPr/>
          </p:nvGrpSpPr>
          <p:grpSpPr>
            <a:xfrm>
              <a:off x="12784053" y="-9644"/>
              <a:ext cx="1814010" cy="1828617"/>
              <a:chOff x="12784885" y="1066801"/>
              <a:chExt cx="1814128" cy="1828736"/>
            </a:xfrm>
          </p:grpSpPr>
          <p:sp>
            <p:nvSpPr>
              <p:cNvPr id="24" name="TextBox 23"/>
              <p:cNvSpPr txBox="1"/>
              <p:nvPr/>
            </p:nvSpPr>
            <p:spPr>
              <a:xfrm>
                <a:off x="12784885" y="1066801"/>
                <a:ext cx="1814128" cy="754022"/>
              </a:xfrm>
              <a:prstGeom prst="rect">
                <a:avLst/>
              </a:prstGeom>
              <a:noFill/>
            </p:spPr>
            <p:txBody>
              <a:bodyPr wrap="square" lIns="91404" tIns="45702" rIns="91404" bIns="45702" rtlCol="0">
                <a:spAutoFit/>
              </a:bodyPr>
              <a:lstStyle/>
              <a:p>
                <a:pPr marL="0" marR="0" lvl="0" indent="0" algn="ctr" defTabSz="2177278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43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135F82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AvantGarde" pitchFamily="2" charset="0"/>
                    <a:cs typeface="Times New Roman" panose="02020603050405020304" pitchFamily="18" charset="0"/>
                  </a:rPr>
                  <a:t>LỚP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13020903" y="1556787"/>
                <a:ext cx="1184880" cy="1338750"/>
              </a:xfrm>
              <a:prstGeom prst="rect">
                <a:avLst/>
              </a:prstGeom>
              <a:noFill/>
            </p:spPr>
            <p:txBody>
              <a:bodyPr wrap="none" lIns="91404" tIns="45702" rIns="91404" bIns="45702" rtlCol="0">
                <a:spAutoFit/>
              </a:bodyPr>
              <a:lstStyle/>
              <a:p>
                <a:pPr marL="0" marR="0" lvl="0" indent="0" algn="l" defTabSz="2177278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99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135F82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AvantGarde" pitchFamily="2" charset="0"/>
                    <a:cs typeface="Times New Roman" panose="02020603050405020304" pitchFamily="18" charset="0"/>
                  </a:rPr>
                  <a:t>11</a:t>
                </a: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11185664" y="151048"/>
              <a:ext cx="2238229" cy="1706916"/>
              <a:chOff x="11186391" y="149817"/>
              <a:chExt cx="2238375" cy="1707027"/>
            </a:xfrm>
          </p:grpSpPr>
          <p:pic>
            <p:nvPicPr>
              <p:cNvPr id="20" name="Picture 53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427236" y="149817"/>
                <a:ext cx="1495424" cy="14954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26" name="Picture 2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86391" y="1620306"/>
                <a:ext cx="2238375" cy="23653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56" name="Group 60"/>
          <p:cNvGrpSpPr/>
          <p:nvPr/>
        </p:nvGrpSpPr>
        <p:grpSpPr>
          <a:xfrm>
            <a:off x="1086794" y="7218837"/>
            <a:ext cx="6404951" cy="922570"/>
            <a:chOff x="7459670" y="7086600"/>
            <a:chExt cx="6406110" cy="922737"/>
          </a:xfrm>
        </p:grpSpPr>
        <p:sp>
          <p:nvSpPr>
            <p:cNvPr id="57" name="Rectangle 56">
              <a:hlinkClick r:id="rId5" action="ppaction://hlinksldjump"/>
            </p:cNvPr>
            <p:cNvSpPr/>
            <p:nvPr/>
          </p:nvSpPr>
          <p:spPr>
            <a:xfrm>
              <a:off x="9092456" y="7178189"/>
              <a:ext cx="4773324" cy="83114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2177278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 dirty="0">
                  <a:ln>
                    <a:noFill/>
                  </a:ln>
                  <a:solidFill>
                    <a:srgbClr val="135F82"/>
                  </a:solidFill>
                  <a:effectLst/>
                  <a:uLnTx/>
                  <a:uFillTx/>
                  <a:latin typeface="Tahoma" pitchFamily="34" charset="0"/>
                  <a:ea typeface="Tahoma" pitchFamily="34" charset="0"/>
                  <a:cs typeface="Tahoma" pitchFamily="34" charset="0"/>
                </a:rPr>
                <a:t>GIỚI HẠN CỦA</a:t>
              </a:r>
            </a:p>
          </p:txBody>
        </p:sp>
        <p:grpSp>
          <p:nvGrpSpPr>
            <p:cNvPr id="58" name="Group 26"/>
            <p:cNvGrpSpPr/>
            <p:nvPr/>
          </p:nvGrpSpPr>
          <p:grpSpPr>
            <a:xfrm>
              <a:off x="7459670" y="7086600"/>
              <a:ext cx="1392615" cy="872846"/>
              <a:chOff x="7459669" y="7543800"/>
              <a:chExt cx="1381118" cy="872846"/>
            </a:xfrm>
          </p:grpSpPr>
          <p:sp>
            <p:nvSpPr>
              <p:cNvPr id="59" name="Isosceles Triangle 44"/>
              <p:cNvSpPr/>
              <p:nvPr/>
            </p:nvSpPr>
            <p:spPr>
              <a:xfrm rot="16200000">
                <a:off x="7469936" y="7533533"/>
                <a:ext cx="143688" cy="164221"/>
              </a:xfrm>
              <a:custGeom>
                <a:avLst/>
                <a:gdLst>
                  <a:gd name="connsiteX0" fmla="*/ 0 w 293725"/>
                  <a:gd name="connsiteY0" fmla="*/ 164224 h 164224"/>
                  <a:gd name="connsiteX1" fmla="*/ 146863 w 293725"/>
                  <a:gd name="connsiteY1" fmla="*/ 0 h 164224"/>
                  <a:gd name="connsiteX2" fmla="*/ 293725 w 293725"/>
                  <a:gd name="connsiteY2" fmla="*/ 164224 h 164224"/>
                  <a:gd name="connsiteX3" fmla="*/ 0 w 293725"/>
                  <a:gd name="connsiteY3" fmla="*/ 164224 h 164224"/>
                  <a:gd name="connsiteX0" fmla="*/ 2363 w 296088"/>
                  <a:gd name="connsiteY0" fmla="*/ 164221 h 164221"/>
                  <a:gd name="connsiteX1" fmla="*/ 0 w 296088"/>
                  <a:gd name="connsiteY1" fmla="*/ 0 h 164221"/>
                  <a:gd name="connsiteX2" fmla="*/ 296088 w 296088"/>
                  <a:gd name="connsiteY2" fmla="*/ 164221 h 164221"/>
                  <a:gd name="connsiteX3" fmla="*/ 2363 w 296088"/>
                  <a:gd name="connsiteY3" fmla="*/ 164221 h 164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6088" h="164221">
                    <a:moveTo>
                      <a:pt x="2363" y="164221"/>
                    </a:moveTo>
                    <a:cubicBezTo>
                      <a:pt x="1575" y="109481"/>
                      <a:pt x="788" y="54740"/>
                      <a:pt x="0" y="0"/>
                    </a:cubicBezTo>
                    <a:lnTo>
                      <a:pt x="296088" y="164221"/>
                    </a:lnTo>
                    <a:lnTo>
                      <a:pt x="2363" y="164221"/>
                    </a:ln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2177278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grpSp>
            <p:nvGrpSpPr>
              <p:cNvPr id="60" name="Group 28"/>
              <p:cNvGrpSpPr/>
              <p:nvPr/>
            </p:nvGrpSpPr>
            <p:grpSpPr>
              <a:xfrm>
                <a:off x="7469187" y="7685126"/>
                <a:ext cx="1371600" cy="731520"/>
                <a:chOff x="7469187" y="7685126"/>
                <a:chExt cx="1371600" cy="731520"/>
              </a:xfrm>
            </p:grpSpPr>
            <p:sp>
              <p:nvSpPr>
                <p:cNvPr id="61" name="Round Same Side Corner Rectangle 60"/>
                <p:cNvSpPr/>
                <p:nvPr/>
              </p:nvSpPr>
              <p:spPr>
                <a:xfrm rot="5400000">
                  <a:off x="7789227" y="7365086"/>
                  <a:ext cx="731520" cy="1371600"/>
                </a:xfrm>
                <a:prstGeom prst="round2SameRect">
                  <a:avLst/>
                </a:prstGeom>
                <a:solidFill>
                  <a:srgbClr val="135F82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2177278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62" name="TextBox 61"/>
                <p:cNvSpPr txBox="1"/>
                <p:nvPr/>
              </p:nvSpPr>
              <p:spPr>
                <a:xfrm>
                  <a:off x="7958790" y="7688759"/>
                  <a:ext cx="507547" cy="70801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2177278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4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</a:p>
              </p:txBody>
            </p:sp>
          </p:grpSp>
        </p:grpSp>
      </p:grpSp>
      <p:grpSp>
        <p:nvGrpSpPr>
          <p:cNvPr id="63" name="Group 67"/>
          <p:cNvGrpSpPr/>
          <p:nvPr/>
        </p:nvGrpSpPr>
        <p:grpSpPr>
          <a:xfrm>
            <a:off x="1086793" y="8409791"/>
            <a:ext cx="11422350" cy="945156"/>
            <a:chOff x="7459670" y="8524495"/>
            <a:chExt cx="11424417" cy="945327"/>
          </a:xfrm>
        </p:grpSpPr>
        <p:sp>
          <p:nvSpPr>
            <p:cNvPr id="75" name="Rectangle 74">
              <a:hlinkClick r:id="rId6" action="ppaction://hlinksldjump"/>
            </p:cNvPr>
            <p:cNvSpPr/>
            <p:nvPr/>
          </p:nvSpPr>
          <p:spPr>
            <a:xfrm>
              <a:off x="9092456" y="8638675"/>
              <a:ext cx="9791631" cy="83114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2177278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-150" normalizeH="0" baseline="0" noProof="0" dirty="0">
                  <a:ln>
                    <a:noFill/>
                  </a:ln>
                  <a:solidFill>
                    <a:srgbClr val="135F82"/>
                  </a:solidFill>
                  <a:effectLst/>
                  <a:uLnTx/>
                  <a:uFillTx/>
                  <a:latin typeface="Tahoma" pitchFamily="34" charset="0"/>
                  <a:ea typeface="Tahoma" pitchFamily="34" charset="0"/>
                  <a:cs typeface="Tahoma" pitchFamily="34" charset="0"/>
                </a:rPr>
                <a:t>ĐẠO HÀM CỦA HÀM SỐ  y = </a:t>
              </a:r>
              <a:r>
                <a:rPr kumimoji="0" lang="en-US" sz="4800" b="1" i="0" u="none" strike="noStrike" kern="1200" cap="none" spc="-150" normalizeH="0" baseline="0" noProof="0" dirty="0" err="1">
                  <a:ln>
                    <a:noFill/>
                  </a:ln>
                  <a:solidFill>
                    <a:srgbClr val="135F82"/>
                  </a:solidFill>
                  <a:effectLst/>
                  <a:uLnTx/>
                  <a:uFillTx/>
                  <a:latin typeface="Tahoma" pitchFamily="34" charset="0"/>
                  <a:ea typeface="Tahoma" pitchFamily="34" charset="0"/>
                  <a:cs typeface="Tahoma" pitchFamily="34" charset="0"/>
                </a:rPr>
                <a:t>sinx</a:t>
              </a:r>
              <a:r>
                <a:rPr kumimoji="0" lang="en-US" sz="4800" b="1" i="0" u="none" strike="noStrike" kern="1200" cap="none" spc="-150" normalizeH="0" baseline="0" noProof="0" dirty="0">
                  <a:ln>
                    <a:noFill/>
                  </a:ln>
                  <a:solidFill>
                    <a:srgbClr val="135F82"/>
                  </a:solidFill>
                  <a:effectLst/>
                  <a:uLnTx/>
                  <a:uFillTx/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</a:p>
          </p:txBody>
        </p:sp>
        <p:grpSp>
          <p:nvGrpSpPr>
            <p:cNvPr id="76" name="Group 32"/>
            <p:cNvGrpSpPr/>
            <p:nvPr/>
          </p:nvGrpSpPr>
          <p:grpSpPr>
            <a:xfrm>
              <a:off x="7459670" y="8524495"/>
              <a:ext cx="1392615" cy="872846"/>
              <a:chOff x="7459669" y="7543800"/>
              <a:chExt cx="1381118" cy="872846"/>
            </a:xfrm>
          </p:grpSpPr>
          <p:sp>
            <p:nvSpPr>
              <p:cNvPr id="77" name="Isosceles Triangle 44"/>
              <p:cNvSpPr/>
              <p:nvPr/>
            </p:nvSpPr>
            <p:spPr>
              <a:xfrm rot="16200000">
                <a:off x="7469936" y="7533533"/>
                <a:ext cx="143688" cy="164221"/>
              </a:xfrm>
              <a:custGeom>
                <a:avLst/>
                <a:gdLst>
                  <a:gd name="connsiteX0" fmla="*/ 0 w 293725"/>
                  <a:gd name="connsiteY0" fmla="*/ 164224 h 164224"/>
                  <a:gd name="connsiteX1" fmla="*/ 146863 w 293725"/>
                  <a:gd name="connsiteY1" fmla="*/ 0 h 164224"/>
                  <a:gd name="connsiteX2" fmla="*/ 293725 w 293725"/>
                  <a:gd name="connsiteY2" fmla="*/ 164224 h 164224"/>
                  <a:gd name="connsiteX3" fmla="*/ 0 w 293725"/>
                  <a:gd name="connsiteY3" fmla="*/ 164224 h 164224"/>
                  <a:gd name="connsiteX0" fmla="*/ 2363 w 296088"/>
                  <a:gd name="connsiteY0" fmla="*/ 164221 h 164221"/>
                  <a:gd name="connsiteX1" fmla="*/ 0 w 296088"/>
                  <a:gd name="connsiteY1" fmla="*/ 0 h 164221"/>
                  <a:gd name="connsiteX2" fmla="*/ 296088 w 296088"/>
                  <a:gd name="connsiteY2" fmla="*/ 164221 h 164221"/>
                  <a:gd name="connsiteX3" fmla="*/ 2363 w 296088"/>
                  <a:gd name="connsiteY3" fmla="*/ 164221 h 164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6088" h="164221">
                    <a:moveTo>
                      <a:pt x="2363" y="164221"/>
                    </a:moveTo>
                    <a:cubicBezTo>
                      <a:pt x="1575" y="109481"/>
                      <a:pt x="788" y="54740"/>
                      <a:pt x="0" y="0"/>
                    </a:cubicBezTo>
                    <a:lnTo>
                      <a:pt x="296088" y="164221"/>
                    </a:lnTo>
                    <a:lnTo>
                      <a:pt x="2363" y="164221"/>
                    </a:ln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2177278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grpSp>
            <p:nvGrpSpPr>
              <p:cNvPr id="78" name="Group 41"/>
              <p:cNvGrpSpPr/>
              <p:nvPr/>
            </p:nvGrpSpPr>
            <p:grpSpPr>
              <a:xfrm>
                <a:off x="7469187" y="7685126"/>
                <a:ext cx="1371600" cy="731520"/>
                <a:chOff x="7469187" y="7685126"/>
                <a:chExt cx="1371600" cy="731520"/>
              </a:xfrm>
            </p:grpSpPr>
            <p:sp>
              <p:nvSpPr>
                <p:cNvPr id="79" name="Round Same Side Corner Rectangle 78"/>
                <p:cNvSpPr/>
                <p:nvPr/>
              </p:nvSpPr>
              <p:spPr>
                <a:xfrm rot="5400000">
                  <a:off x="7789227" y="7365086"/>
                  <a:ext cx="731520" cy="1371600"/>
                </a:xfrm>
                <a:prstGeom prst="round2SameRect">
                  <a:avLst/>
                </a:prstGeom>
                <a:solidFill>
                  <a:srgbClr val="135F82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2177278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80" name="TextBox 79"/>
                <p:cNvSpPr txBox="1"/>
                <p:nvPr/>
              </p:nvSpPr>
              <p:spPr>
                <a:xfrm>
                  <a:off x="7958790" y="7688759"/>
                  <a:ext cx="507547" cy="70801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2177278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4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2</a:t>
                  </a:r>
                </a:p>
              </p:txBody>
            </p:sp>
          </p:grpSp>
        </p:grpSp>
      </p:grpSp>
      <p:grpSp>
        <p:nvGrpSpPr>
          <p:cNvPr id="81" name="Group 74"/>
          <p:cNvGrpSpPr/>
          <p:nvPr/>
        </p:nvGrpSpPr>
        <p:grpSpPr>
          <a:xfrm>
            <a:off x="1086794" y="9658539"/>
            <a:ext cx="21339695" cy="957490"/>
            <a:chOff x="7459670" y="9982200"/>
            <a:chExt cx="21343553" cy="957663"/>
          </a:xfrm>
        </p:grpSpPr>
        <p:sp>
          <p:nvSpPr>
            <p:cNvPr id="82" name="Rectangle 81">
              <a:hlinkClick r:id="" action="ppaction://noaction"/>
            </p:cNvPr>
            <p:cNvSpPr/>
            <p:nvPr/>
          </p:nvSpPr>
          <p:spPr>
            <a:xfrm>
              <a:off x="9092456" y="10108716"/>
              <a:ext cx="19710767" cy="83114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2177278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 dirty="0">
                  <a:ln>
                    <a:noFill/>
                  </a:ln>
                  <a:solidFill>
                    <a:srgbClr val="135F82"/>
                  </a:solidFill>
                  <a:effectLst/>
                  <a:uLnTx/>
                  <a:uFillTx/>
                  <a:latin typeface="Tahoma" pitchFamily="34" charset="0"/>
                  <a:ea typeface="Tahoma" pitchFamily="34" charset="0"/>
                  <a:cs typeface="Tahoma" pitchFamily="34" charset="0"/>
                </a:rPr>
                <a:t>ĐẠO HÀM CỦA HÀM SỐ y = </a:t>
              </a:r>
              <a:r>
                <a:rPr kumimoji="0" lang="en-US" sz="4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35F82"/>
                  </a:solidFill>
                  <a:effectLst/>
                  <a:uLnTx/>
                  <a:uFillTx/>
                  <a:latin typeface="Tahoma" pitchFamily="34" charset="0"/>
                  <a:ea typeface="Tahoma" pitchFamily="34" charset="0"/>
                  <a:cs typeface="Tahoma" pitchFamily="34" charset="0"/>
                </a:rPr>
                <a:t>cosx</a:t>
              </a:r>
              <a:endPara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135F82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grpSp>
          <p:nvGrpSpPr>
            <p:cNvPr id="83" name="Group 44"/>
            <p:cNvGrpSpPr/>
            <p:nvPr/>
          </p:nvGrpSpPr>
          <p:grpSpPr>
            <a:xfrm>
              <a:off x="7459670" y="9982200"/>
              <a:ext cx="1392615" cy="872846"/>
              <a:chOff x="7459669" y="7543800"/>
              <a:chExt cx="1381118" cy="872846"/>
            </a:xfrm>
          </p:grpSpPr>
          <p:sp>
            <p:nvSpPr>
              <p:cNvPr id="84" name="Isosceles Triangle 44"/>
              <p:cNvSpPr/>
              <p:nvPr/>
            </p:nvSpPr>
            <p:spPr>
              <a:xfrm rot="16200000">
                <a:off x="7469936" y="7533533"/>
                <a:ext cx="143688" cy="164221"/>
              </a:xfrm>
              <a:custGeom>
                <a:avLst/>
                <a:gdLst>
                  <a:gd name="connsiteX0" fmla="*/ 0 w 293725"/>
                  <a:gd name="connsiteY0" fmla="*/ 164224 h 164224"/>
                  <a:gd name="connsiteX1" fmla="*/ 146863 w 293725"/>
                  <a:gd name="connsiteY1" fmla="*/ 0 h 164224"/>
                  <a:gd name="connsiteX2" fmla="*/ 293725 w 293725"/>
                  <a:gd name="connsiteY2" fmla="*/ 164224 h 164224"/>
                  <a:gd name="connsiteX3" fmla="*/ 0 w 293725"/>
                  <a:gd name="connsiteY3" fmla="*/ 164224 h 164224"/>
                  <a:gd name="connsiteX0" fmla="*/ 2363 w 296088"/>
                  <a:gd name="connsiteY0" fmla="*/ 164221 h 164221"/>
                  <a:gd name="connsiteX1" fmla="*/ 0 w 296088"/>
                  <a:gd name="connsiteY1" fmla="*/ 0 h 164221"/>
                  <a:gd name="connsiteX2" fmla="*/ 296088 w 296088"/>
                  <a:gd name="connsiteY2" fmla="*/ 164221 h 164221"/>
                  <a:gd name="connsiteX3" fmla="*/ 2363 w 296088"/>
                  <a:gd name="connsiteY3" fmla="*/ 164221 h 164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6088" h="164221">
                    <a:moveTo>
                      <a:pt x="2363" y="164221"/>
                    </a:moveTo>
                    <a:cubicBezTo>
                      <a:pt x="1575" y="109481"/>
                      <a:pt x="788" y="54740"/>
                      <a:pt x="0" y="0"/>
                    </a:cubicBezTo>
                    <a:lnTo>
                      <a:pt x="296088" y="164221"/>
                    </a:lnTo>
                    <a:lnTo>
                      <a:pt x="2363" y="164221"/>
                    </a:ln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2177278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grpSp>
            <p:nvGrpSpPr>
              <p:cNvPr id="85" name="Group 46"/>
              <p:cNvGrpSpPr/>
              <p:nvPr/>
            </p:nvGrpSpPr>
            <p:grpSpPr>
              <a:xfrm>
                <a:off x="7469187" y="7685126"/>
                <a:ext cx="1371600" cy="731520"/>
                <a:chOff x="7469187" y="7685126"/>
                <a:chExt cx="1371600" cy="731520"/>
              </a:xfrm>
            </p:grpSpPr>
            <p:sp>
              <p:nvSpPr>
                <p:cNvPr id="86" name="Round Same Side Corner Rectangle 85"/>
                <p:cNvSpPr/>
                <p:nvPr/>
              </p:nvSpPr>
              <p:spPr>
                <a:xfrm rot="5400000">
                  <a:off x="7789227" y="7365086"/>
                  <a:ext cx="731520" cy="1371600"/>
                </a:xfrm>
                <a:prstGeom prst="round2SameRect">
                  <a:avLst/>
                </a:prstGeom>
                <a:solidFill>
                  <a:srgbClr val="135F82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2177278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87" name="TextBox 86"/>
                <p:cNvSpPr txBox="1"/>
                <p:nvPr/>
              </p:nvSpPr>
              <p:spPr>
                <a:xfrm>
                  <a:off x="7958791" y="7688759"/>
                  <a:ext cx="507547" cy="70801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2177278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4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</a:t>
                  </a:r>
                </a:p>
              </p:txBody>
            </p:sp>
          </p:grpSp>
        </p:grpSp>
      </p:grpSp>
      <p:grpSp>
        <p:nvGrpSpPr>
          <p:cNvPr id="65" name="Group 74"/>
          <p:cNvGrpSpPr/>
          <p:nvPr/>
        </p:nvGrpSpPr>
        <p:grpSpPr>
          <a:xfrm>
            <a:off x="1086794" y="10919621"/>
            <a:ext cx="21339695" cy="957490"/>
            <a:chOff x="7459670" y="9982200"/>
            <a:chExt cx="21343553" cy="957663"/>
          </a:xfrm>
        </p:grpSpPr>
        <p:sp>
          <p:nvSpPr>
            <p:cNvPr id="66" name="Rectangle 65">
              <a:hlinkClick r:id="" action="ppaction://noaction"/>
            </p:cNvPr>
            <p:cNvSpPr/>
            <p:nvPr/>
          </p:nvSpPr>
          <p:spPr>
            <a:xfrm>
              <a:off x="9092456" y="10108716"/>
              <a:ext cx="19710767" cy="83114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2177278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 dirty="0">
                  <a:ln>
                    <a:noFill/>
                  </a:ln>
                  <a:solidFill>
                    <a:srgbClr val="135F82"/>
                  </a:solidFill>
                  <a:effectLst/>
                  <a:uLnTx/>
                  <a:uFillTx/>
                  <a:latin typeface="Tahoma" pitchFamily="34" charset="0"/>
                  <a:ea typeface="Tahoma" pitchFamily="34" charset="0"/>
                  <a:cs typeface="Tahoma" pitchFamily="34" charset="0"/>
                </a:rPr>
                <a:t>ĐẠO HÀM CỦA HÀM SỐ y = </a:t>
              </a:r>
              <a:r>
                <a:rPr kumimoji="0" lang="en-US" sz="4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35F82"/>
                  </a:solidFill>
                  <a:effectLst/>
                  <a:uLnTx/>
                  <a:uFillTx/>
                  <a:latin typeface="Tahoma" pitchFamily="34" charset="0"/>
                  <a:ea typeface="Tahoma" pitchFamily="34" charset="0"/>
                  <a:cs typeface="Tahoma" pitchFamily="34" charset="0"/>
                </a:rPr>
                <a:t>tanx</a:t>
              </a:r>
              <a:endPara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135F82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grpSp>
          <p:nvGrpSpPr>
            <p:cNvPr id="67" name="Group 44"/>
            <p:cNvGrpSpPr/>
            <p:nvPr/>
          </p:nvGrpSpPr>
          <p:grpSpPr>
            <a:xfrm>
              <a:off x="7459670" y="9982200"/>
              <a:ext cx="1392615" cy="872846"/>
              <a:chOff x="7459669" y="7543800"/>
              <a:chExt cx="1381118" cy="872846"/>
            </a:xfrm>
          </p:grpSpPr>
          <p:sp>
            <p:nvSpPr>
              <p:cNvPr id="68" name="Isosceles Triangle 44"/>
              <p:cNvSpPr/>
              <p:nvPr/>
            </p:nvSpPr>
            <p:spPr>
              <a:xfrm rot="16200000">
                <a:off x="7469936" y="7533533"/>
                <a:ext cx="143688" cy="164221"/>
              </a:xfrm>
              <a:custGeom>
                <a:avLst/>
                <a:gdLst>
                  <a:gd name="connsiteX0" fmla="*/ 0 w 293725"/>
                  <a:gd name="connsiteY0" fmla="*/ 164224 h 164224"/>
                  <a:gd name="connsiteX1" fmla="*/ 146863 w 293725"/>
                  <a:gd name="connsiteY1" fmla="*/ 0 h 164224"/>
                  <a:gd name="connsiteX2" fmla="*/ 293725 w 293725"/>
                  <a:gd name="connsiteY2" fmla="*/ 164224 h 164224"/>
                  <a:gd name="connsiteX3" fmla="*/ 0 w 293725"/>
                  <a:gd name="connsiteY3" fmla="*/ 164224 h 164224"/>
                  <a:gd name="connsiteX0" fmla="*/ 2363 w 296088"/>
                  <a:gd name="connsiteY0" fmla="*/ 164221 h 164221"/>
                  <a:gd name="connsiteX1" fmla="*/ 0 w 296088"/>
                  <a:gd name="connsiteY1" fmla="*/ 0 h 164221"/>
                  <a:gd name="connsiteX2" fmla="*/ 296088 w 296088"/>
                  <a:gd name="connsiteY2" fmla="*/ 164221 h 164221"/>
                  <a:gd name="connsiteX3" fmla="*/ 2363 w 296088"/>
                  <a:gd name="connsiteY3" fmla="*/ 164221 h 164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6088" h="164221">
                    <a:moveTo>
                      <a:pt x="2363" y="164221"/>
                    </a:moveTo>
                    <a:cubicBezTo>
                      <a:pt x="1575" y="109481"/>
                      <a:pt x="788" y="54740"/>
                      <a:pt x="0" y="0"/>
                    </a:cubicBezTo>
                    <a:lnTo>
                      <a:pt x="296088" y="164221"/>
                    </a:lnTo>
                    <a:lnTo>
                      <a:pt x="2363" y="164221"/>
                    </a:ln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2177278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grpSp>
            <p:nvGrpSpPr>
              <p:cNvPr id="69" name="Group 46"/>
              <p:cNvGrpSpPr/>
              <p:nvPr/>
            </p:nvGrpSpPr>
            <p:grpSpPr>
              <a:xfrm>
                <a:off x="7469187" y="7685126"/>
                <a:ext cx="1371600" cy="731520"/>
                <a:chOff x="7469187" y="7685126"/>
                <a:chExt cx="1371600" cy="731520"/>
              </a:xfrm>
            </p:grpSpPr>
            <p:sp>
              <p:nvSpPr>
                <p:cNvPr id="70" name="Round Same Side Corner Rectangle 69"/>
                <p:cNvSpPr/>
                <p:nvPr/>
              </p:nvSpPr>
              <p:spPr>
                <a:xfrm rot="5400000">
                  <a:off x="7789227" y="7365086"/>
                  <a:ext cx="731520" cy="1371600"/>
                </a:xfrm>
                <a:prstGeom prst="round2SameRect">
                  <a:avLst/>
                </a:prstGeom>
                <a:solidFill>
                  <a:srgbClr val="135F82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2177278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1" name="TextBox 70"/>
                <p:cNvSpPr txBox="1"/>
                <p:nvPr/>
              </p:nvSpPr>
              <p:spPr>
                <a:xfrm>
                  <a:off x="7958791" y="7688759"/>
                  <a:ext cx="507547" cy="70801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2177278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4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4</a:t>
                  </a:r>
                </a:p>
              </p:txBody>
            </p:sp>
          </p:grpSp>
        </p:grpSp>
      </p:grpSp>
      <p:grpSp>
        <p:nvGrpSpPr>
          <p:cNvPr id="46" name="Group 74"/>
          <p:cNvGrpSpPr/>
          <p:nvPr/>
        </p:nvGrpSpPr>
        <p:grpSpPr>
          <a:xfrm>
            <a:off x="1086794" y="12180705"/>
            <a:ext cx="21339695" cy="957490"/>
            <a:chOff x="7459670" y="9982200"/>
            <a:chExt cx="21343553" cy="957663"/>
          </a:xfrm>
        </p:grpSpPr>
        <p:sp>
          <p:nvSpPr>
            <p:cNvPr id="47" name="Rectangle 46">
              <a:hlinkClick r:id="" action="ppaction://noaction"/>
            </p:cNvPr>
            <p:cNvSpPr/>
            <p:nvPr/>
          </p:nvSpPr>
          <p:spPr>
            <a:xfrm>
              <a:off x="9092456" y="10108716"/>
              <a:ext cx="19710767" cy="83114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2177278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 dirty="0">
                  <a:ln>
                    <a:noFill/>
                  </a:ln>
                  <a:solidFill>
                    <a:srgbClr val="135F82"/>
                  </a:solidFill>
                  <a:effectLst/>
                  <a:uLnTx/>
                  <a:uFillTx/>
                  <a:latin typeface="Tahoma" pitchFamily="34" charset="0"/>
                  <a:ea typeface="Tahoma" pitchFamily="34" charset="0"/>
                  <a:cs typeface="Tahoma" pitchFamily="34" charset="0"/>
                </a:rPr>
                <a:t>ĐẠO HÀM CỦA HÀM SỐ y = </a:t>
              </a:r>
              <a:r>
                <a:rPr kumimoji="0" lang="en-US" sz="4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35F82"/>
                  </a:solidFill>
                  <a:effectLst/>
                  <a:uLnTx/>
                  <a:uFillTx/>
                  <a:latin typeface="Tahoma" pitchFamily="34" charset="0"/>
                  <a:ea typeface="Tahoma" pitchFamily="34" charset="0"/>
                  <a:cs typeface="Tahoma" pitchFamily="34" charset="0"/>
                </a:rPr>
                <a:t>cotx</a:t>
              </a:r>
              <a:endPara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135F82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grpSp>
          <p:nvGrpSpPr>
            <p:cNvPr id="48" name="Group 44"/>
            <p:cNvGrpSpPr/>
            <p:nvPr/>
          </p:nvGrpSpPr>
          <p:grpSpPr>
            <a:xfrm>
              <a:off x="7459670" y="9982200"/>
              <a:ext cx="1392615" cy="872846"/>
              <a:chOff x="7459669" y="7543800"/>
              <a:chExt cx="1381118" cy="872846"/>
            </a:xfrm>
          </p:grpSpPr>
          <p:sp>
            <p:nvSpPr>
              <p:cNvPr id="49" name="Isosceles Triangle 44"/>
              <p:cNvSpPr/>
              <p:nvPr/>
            </p:nvSpPr>
            <p:spPr>
              <a:xfrm rot="16200000">
                <a:off x="7469936" y="7533533"/>
                <a:ext cx="143688" cy="164221"/>
              </a:xfrm>
              <a:custGeom>
                <a:avLst/>
                <a:gdLst>
                  <a:gd name="connsiteX0" fmla="*/ 0 w 293725"/>
                  <a:gd name="connsiteY0" fmla="*/ 164224 h 164224"/>
                  <a:gd name="connsiteX1" fmla="*/ 146863 w 293725"/>
                  <a:gd name="connsiteY1" fmla="*/ 0 h 164224"/>
                  <a:gd name="connsiteX2" fmla="*/ 293725 w 293725"/>
                  <a:gd name="connsiteY2" fmla="*/ 164224 h 164224"/>
                  <a:gd name="connsiteX3" fmla="*/ 0 w 293725"/>
                  <a:gd name="connsiteY3" fmla="*/ 164224 h 164224"/>
                  <a:gd name="connsiteX0" fmla="*/ 2363 w 296088"/>
                  <a:gd name="connsiteY0" fmla="*/ 164221 h 164221"/>
                  <a:gd name="connsiteX1" fmla="*/ 0 w 296088"/>
                  <a:gd name="connsiteY1" fmla="*/ 0 h 164221"/>
                  <a:gd name="connsiteX2" fmla="*/ 296088 w 296088"/>
                  <a:gd name="connsiteY2" fmla="*/ 164221 h 164221"/>
                  <a:gd name="connsiteX3" fmla="*/ 2363 w 296088"/>
                  <a:gd name="connsiteY3" fmla="*/ 164221 h 164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6088" h="164221">
                    <a:moveTo>
                      <a:pt x="2363" y="164221"/>
                    </a:moveTo>
                    <a:cubicBezTo>
                      <a:pt x="1575" y="109481"/>
                      <a:pt x="788" y="54740"/>
                      <a:pt x="0" y="0"/>
                    </a:cubicBezTo>
                    <a:lnTo>
                      <a:pt x="296088" y="164221"/>
                    </a:lnTo>
                    <a:lnTo>
                      <a:pt x="2363" y="164221"/>
                    </a:ln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2177278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grpSp>
            <p:nvGrpSpPr>
              <p:cNvPr id="50" name="Group 46"/>
              <p:cNvGrpSpPr/>
              <p:nvPr/>
            </p:nvGrpSpPr>
            <p:grpSpPr>
              <a:xfrm>
                <a:off x="7469187" y="7685126"/>
                <a:ext cx="1371600" cy="731520"/>
                <a:chOff x="7469187" y="7685126"/>
                <a:chExt cx="1371600" cy="731520"/>
              </a:xfrm>
            </p:grpSpPr>
            <p:sp>
              <p:nvSpPr>
                <p:cNvPr id="51" name="Round Same Side Corner Rectangle 50"/>
                <p:cNvSpPr/>
                <p:nvPr/>
              </p:nvSpPr>
              <p:spPr>
                <a:xfrm rot="5400000">
                  <a:off x="7789227" y="7365086"/>
                  <a:ext cx="731520" cy="1371600"/>
                </a:xfrm>
                <a:prstGeom prst="round2SameRect">
                  <a:avLst/>
                </a:prstGeom>
                <a:solidFill>
                  <a:srgbClr val="135F82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2177278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52" name="TextBox 51"/>
                <p:cNvSpPr txBox="1"/>
                <p:nvPr/>
              </p:nvSpPr>
              <p:spPr>
                <a:xfrm>
                  <a:off x="7958791" y="7688759"/>
                  <a:ext cx="507547" cy="70801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2177278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4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5</a:t>
                  </a:r>
                </a:p>
              </p:txBody>
            </p:sp>
          </p:grpSp>
        </p:grpSp>
      </p:grpSp>
      <p:sp>
        <p:nvSpPr>
          <p:cNvPr id="2" name="Rectangle 2">
            <a:extLst>
              <a:ext uri="{FF2B5EF4-FFF2-40B4-BE49-F238E27FC236}">
                <a16:creationId xmlns:a16="http://schemas.microsoft.com/office/drawing/2014/main" id="{7E079A0F-72B9-4643-85AB-53FD845677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438558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21772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4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DD19E9EC-7C26-46A4-A299-5BE014064B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2438558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21772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4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1C9B053-0005-4EE8-B5ED-623BE279DFC6}"/>
                  </a:ext>
                </a:extLst>
              </p:cNvPr>
              <p:cNvSpPr txBox="1"/>
              <p:nvPr/>
            </p:nvSpPr>
            <p:spPr>
              <a:xfrm>
                <a:off x="7561958" y="6925164"/>
                <a:ext cx="1382768" cy="15359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5000" b="1" i="1" dirty="0">
                              <a:solidFill>
                                <a:srgbClr val="135F8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sz="5000" b="1" i="1" dirty="0">
                                  <a:solidFill>
                                    <a:srgbClr val="135F8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sz="5000" b="1" dirty="0">
                                  <a:solidFill>
                                    <a:srgbClr val="135F82"/>
                                  </a:solidFill>
                                  <a:latin typeface="Cambria Math" panose="02040503050406030204" pitchFamily="18" charset="0"/>
                                </a:rPr>
                                <m:t>𝐬𝐢𝐧</m:t>
                              </m:r>
                            </m:fName>
                            <m:e>
                              <m:r>
                                <a:rPr lang="en-US" sz="5000" b="1" dirty="0">
                                  <a:solidFill>
                                    <a:srgbClr val="135F82"/>
                                  </a:solidFill>
                                  <a:latin typeface="Cambria Math" panose="02040503050406030204" pitchFamily="18" charset="0"/>
                                </a:rPr>
                                <m:t>𝐱</m:t>
                              </m:r>
                            </m:e>
                          </m:func>
                        </m:num>
                        <m:den>
                          <m:r>
                            <a:rPr lang="en-US" sz="5000" b="1" dirty="0">
                              <a:solidFill>
                                <a:srgbClr val="135F82"/>
                              </a:solidFill>
                              <a:latin typeface="Cambria Math" panose="02040503050406030204" pitchFamily="18" charset="0"/>
                            </a:rPr>
                            <m:t>𝐱</m:t>
                          </m:r>
                        </m:den>
                      </m:f>
                    </m:oMath>
                  </m:oMathPara>
                </a14:m>
                <a:endParaRPr lang="en-GB" sz="50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1C9B053-0005-4EE8-B5ED-623BE279DF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1958" y="6925164"/>
                <a:ext cx="1382768" cy="1535933"/>
              </a:xfrm>
              <a:prstGeom prst="rect">
                <a:avLst/>
              </a:prstGeom>
              <a:blipFill>
                <a:blip r:embed="rId9"/>
                <a:stretch>
                  <a:fillRect r="-396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7132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4">
            <a:extLst>
              <a:ext uri="{FF2B5EF4-FFF2-40B4-BE49-F238E27FC236}">
                <a16:creationId xmlns:a16="http://schemas.microsoft.com/office/drawing/2014/main" id="{C747A885-F2D1-409F-9DDA-9CB0AA9B9F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1750"/>
            <a:ext cx="24385588" cy="1615785"/>
          </a:xfrm>
          <a:prstGeom prst="rect">
            <a:avLst/>
          </a:prstGeom>
          <a:solidFill>
            <a:srgbClr val="FFFFCC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 vert="horz" wrap="square" lIns="182868" tIns="91434" rIns="182868" bIns="91434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182861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6399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33852" y="247790"/>
            <a:ext cx="22098711" cy="1077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399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sz="6399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30689F3-DFAD-4442-8808-74CE4B68DBF4}"/>
              </a:ext>
            </a:extLst>
          </p:cNvPr>
          <p:cNvGrpSpPr/>
          <p:nvPr/>
        </p:nvGrpSpPr>
        <p:grpSpPr>
          <a:xfrm>
            <a:off x="538987" y="4233253"/>
            <a:ext cx="22663555" cy="8602205"/>
            <a:chOff x="184495" y="3682141"/>
            <a:chExt cx="11425752" cy="4654095"/>
          </a:xfrm>
        </p:grpSpPr>
        <p:sp>
          <p:nvSpPr>
            <p:cNvPr id="24" name="Rounded Rectangle 4">
              <a:extLst>
                <a:ext uri="{FF2B5EF4-FFF2-40B4-BE49-F238E27FC236}">
                  <a16:creationId xmlns:a16="http://schemas.microsoft.com/office/drawing/2014/main" id="{FEFECEA2-7FA4-4121-A3AB-E26EB6EC951C}"/>
                </a:ext>
              </a:extLst>
            </p:cNvPr>
            <p:cNvSpPr/>
            <p:nvPr/>
          </p:nvSpPr>
          <p:spPr>
            <a:xfrm>
              <a:off x="184495" y="3865218"/>
              <a:ext cx="11425752" cy="4471018"/>
            </a:xfrm>
            <a:prstGeom prst="roundRect">
              <a:avLst>
                <a:gd name="adj" fmla="val 2239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accent6">
                  <a:lumMod val="50000"/>
                </a:schemeClr>
              </a:solidFill>
            </a:ln>
            <a:effectLst>
              <a:innerShdw blurRad="114300">
                <a:prstClr val="black"/>
              </a:inn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400" dirty="0"/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F0CC7DEE-5761-46EF-B44A-843BA4A96A6B}"/>
                </a:ext>
              </a:extLst>
            </p:cNvPr>
            <p:cNvGrpSpPr/>
            <p:nvPr/>
          </p:nvGrpSpPr>
          <p:grpSpPr>
            <a:xfrm>
              <a:off x="203200" y="3682141"/>
              <a:ext cx="2041495" cy="458666"/>
              <a:chOff x="1275608" y="6322796"/>
              <a:chExt cx="4002069" cy="833375"/>
            </a:xfrm>
          </p:grpSpPr>
          <p:sp>
            <p:nvSpPr>
              <p:cNvPr id="32" name="Freeform 20">
                <a:extLst>
                  <a:ext uri="{FF2B5EF4-FFF2-40B4-BE49-F238E27FC236}">
                    <a16:creationId xmlns:a16="http://schemas.microsoft.com/office/drawing/2014/main" id="{2B623FCF-5A0B-4D9A-A565-3B88322C26CB}"/>
                  </a:ext>
                </a:extLst>
              </p:cNvPr>
              <p:cNvSpPr>
                <a:spLocks/>
              </p:cNvSpPr>
              <p:nvPr/>
            </p:nvSpPr>
            <p:spPr bwMode="auto">
              <a:xfrm rot="16200000" flipV="1">
                <a:off x="3122650" y="4996400"/>
                <a:ext cx="828631" cy="3481423"/>
              </a:xfrm>
              <a:prstGeom prst="round1Rect">
                <a:avLst/>
              </a:prstGeom>
              <a:solidFill>
                <a:schemeClr val="bg1"/>
              </a:solidFill>
              <a:ln w="57150">
                <a:solidFill>
                  <a:schemeClr val="accent6">
                    <a:lumMod val="50000"/>
                  </a:schemeClr>
                </a:solidFill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6400"/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C7F37F16-ADED-447F-8669-D86C59E74541}"/>
                  </a:ext>
                </a:extLst>
              </p:cNvPr>
              <p:cNvSpPr txBox="1"/>
              <p:nvPr/>
            </p:nvSpPr>
            <p:spPr>
              <a:xfrm>
                <a:off x="2469542" y="6339271"/>
                <a:ext cx="2161253" cy="8169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4800" dirty="0">
                    <a:solidFill>
                      <a:srgbClr val="FF000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Lời Giải</a:t>
                </a:r>
                <a:endParaRPr lang="en-US" sz="4800" dirty="0">
                  <a:solidFill>
                    <a:srgbClr val="FF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4" name="Round Diagonal Corner Rectangle 8">
                <a:extLst>
                  <a:ext uri="{FF2B5EF4-FFF2-40B4-BE49-F238E27FC236}">
                    <a16:creationId xmlns:a16="http://schemas.microsoft.com/office/drawing/2014/main" id="{9BB2F032-1BB1-4FC0-BA8C-75675CDCDD02}"/>
                  </a:ext>
                </a:extLst>
              </p:cNvPr>
              <p:cNvSpPr/>
              <p:nvPr/>
            </p:nvSpPr>
            <p:spPr>
              <a:xfrm flipV="1">
                <a:off x="1275608" y="6330946"/>
                <a:ext cx="852450" cy="820481"/>
              </a:xfrm>
              <a:prstGeom prst="round2DiagRect">
                <a:avLst/>
              </a:prstGeom>
              <a:solidFill>
                <a:schemeClr val="accent6">
                  <a:lumMod val="75000"/>
                </a:schemeClr>
              </a:solidFill>
              <a:ln w="57150">
                <a:solidFill>
                  <a:schemeClr val="accent6">
                    <a:lumMod val="50000"/>
                  </a:schemeClr>
                </a:solidFill>
              </a:ln>
              <a:effectLst>
                <a:innerShdw blurRad="114300">
                  <a:prstClr val="black"/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400"/>
              </a:p>
            </p:txBody>
          </p:sp>
          <p:sp>
            <p:nvSpPr>
              <p:cNvPr id="35" name="Freeform 9">
                <a:extLst>
                  <a:ext uri="{FF2B5EF4-FFF2-40B4-BE49-F238E27FC236}">
                    <a16:creationId xmlns:a16="http://schemas.microsoft.com/office/drawing/2014/main" id="{B573BCE3-2B70-46C0-9AD4-CD881BEDB9F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403701" y="6378164"/>
                <a:ext cx="545196" cy="739115"/>
              </a:xfrm>
              <a:custGeom>
                <a:avLst/>
                <a:gdLst>
                  <a:gd name="T0" fmla="*/ 135 w 145"/>
                  <a:gd name="T1" fmla="*/ 72 h 197"/>
                  <a:gd name="T2" fmla="*/ 72 w 145"/>
                  <a:gd name="T3" fmla="*/ 135 h 197"/>
                  <a:gd name="T4" fmla="*/ 9 w 145"/>
                  <a:gd name="T5" fmla="*/ 72 h 197"/>
                  <a:gd name="T6" fmla="*/ 72 w 145"/>
                  <a:gd name="T7" fmla="*/ 9 h 197"/>
                  <a:gd name="T8" fmla="*/ 115 w 145"/>
                  <a:gd name="T9" fmla="*/ 26 h 197"/>
                  <a:gd name="T10" fmla="*/ 60 w 145"/>
                  <a:gd name="T11" fmla="*/ 82 h 197"/>
                  <a:gd name="T12" fmla="*/ 30 w 145"/>
                  <a:gd name="T13" fmla="*/ 60 h 197"/>
                  <a:gd name="T14" fmla="*/ 20 w 145"/>
                  <a:gd name="T15" fmla="*/ 68 h 197"/>
                  <a:gd name="T16" fmla="*/ 61 w 145"/>
                  <a:gd name="T17" fmla="*/ 126 h 197"/>
                  <a:gd name="T18" fmla="*/ 123 w 145"/>
                  <a:gd name="T19" fmla="*/ 35 h 197"/>
                  <a:gd name="T20" fmla="*/ 135 w 145"/>
                  <a:gd name="T21" fmla="*/ 72 h 197"/>
                  <a:gd name="T22" fmla="*/ 145 w 145"/>
                  <a:gd name="T23" fmla="*/ 12 h 197"/>
                  <a:gd name="T24" fmla="*/ 135 w 145"/>
                  <a:gd name="T25" fmla="*/ 12 h 197"/>
                  <a:gd name="T26" fmla="*/ 123 w 145"/>
                  <a:gd name="T27" fmla="*/ 21 h 197"/>
                  <a:gd name="T28" fmla="*/ 72 w 145"/>
                  <a:gd name="T29" fmla="*/ 0 h 197"/>
                  <a:gd name="T30" fmla="*/ 0 w 145"/>
                  <a:gd name="T31" fmla="*/ 72 h 197"/>
                  <a:gd name="T32" fmla="*/ 30 w 145"/>
                  <a:gd name="T33" fmla="*/ 131 h 197"/>
                  <a:gd name="T34" fmla="*/ 7 w 145"/>
                  <a:gd name="T35" fmla="*/ 175 h 197"/>
                  <a:gd name="T36" fmla="*/ 13 w 145"/>
                  <a:gd name="T37" fmla="*/ 193 h 197"/>
                  <a:gd name="T38" fmla="*/ 32 w 145"/>
                  <a:gd name="T39" fmla="*/ 187 h 197"/>
                  <a:gd name="T40" fmla="*/ 51 w 145"/>
                  <a:gd name="T41" fmla="*/ 141 h 197"/>
                  <a:gd name="T42" fmla="*/ 51 w 145"/>
                  <a:gd name="T43" fmla="*/ 141 h 197"/>
                  <a:gd name="T44" fmla="*/ 72 w 145"/>
                  <a:gd name="T45" fmla="*/ 145 h 197"/>
                  <a:gd name="T46" fmla="*/ 145 w 145"/>
                  <a:gd name="T47" fmla="*/ 72 h 197"/>
                  <a:gd name="T48" fmla="*/ 129 w 145"/>
                  <a:gd name="T49" fmla="*/ 28 h 197"/>
                  <a:gd name="T50" fmla="*/ 145 w 145"/>
                  <a:gd name="T51" fmla="*/ 12 h 1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45" h="197">
                    <a:moveTo>
                      <a:pt x="135" y="72"/>
                    </a:moveTo>
                    <a:cubicBezTo>
                      <a:pt x="135" y="107"/>
                      <a:pt x="107" y="135"/>
                      <a:pt x="72" y="135"/>
                    </a:cubicBezTo>
                    <a:cubicBezTo>
                      <a:pt x="37" y="135"/>
                      <a:pt x="9" y="107"/>
                      <a:pt x="9" y="72"/>
                    </a:cubicBezTo>
                    <a:cubicBezTo>
                      <a:pt x="9" y="37"/>
                      <a:pt x="37" y="9"/>
                      <a:pt x="72" y="9"/>
                    </a:cubicBezTo>
                    <a:cubicBezTo>
                      <a:pt x="89" y="9"/>
                      <a:pt x="104" y="15"/>
                      <a:pt x="115" y="26"/>
                    </a:cubicBezTo>
                    <a:cubicBezTo>
                      <a:pt x="101" y="38"/>
                      <a:pt x="80" y="57"/>
                      <a:pt x="60" y="82"/>
                    </a:cubicBezTo>
                    <a:cubicBezTo>
                      <a:pt x="50" y="74"/>
                      <a:pt x="40" y="67"/>
                      <a:pt x="30" y="60"/>
                    </a:cubicBezTo>
                    <a:cubicBezTo>
                      <a:pt x="26" y="63"/>
                      <a:pt x="24" y="65"/>
                      <a:pt x="20" y="68"/>
                    </a:cubicBezTo>
                    <a:cubicBezTo>
                      <a:pt x="34" y="88"/>
                      <a:pt x="47" y="107"/>
                      <a:pt x="61" y="126"/>
                    </a:cubicBezTo>
                    <a:cubicBezTo>
                      <a:pt x="80" y="95"/>
                      <a:pt x="99" y="63"/>
                      <a:pt x="123" y="35"/>
                    </a:cubicBezTo>
                    <a:cubicBezTo>
                      <a:pt x="130" y="45"/>
                      <a:pt x="135" y="58"/>
                      <a:pt x="135" y="72"/>
                    </a:cubicBezTo>
                    <a:close/>
                    <a:moveTo>
                      <a:pt x="145" y="12"/>
                    </a:moveTo>
                    <a:cubicBezTo>
                      <a:pt x="141" y="12"/>
                      <a:pt x="138" y="12"/>
                      <a:pt x="135" y="12"/>
                    </a:cubicBezTo>
                    <a:cubicBezTo>
                      <a:pt x="135" y="12"/>
                      <a:pt x="130" y="15"/>
                      <a:pt x="123" y="21"/>
                    </a:cubicBezTo>
                    <a:cubicBezTo>
                      <a:pt x="110" y="8"/>
                      <a:pt x="92" y="0"/>
                      <a:pt x="72" y="0"/>
                    </a:cubicBezTo>
                    <a:cubicBezTo>
                      <a:pt x="32" y="0"/>
                      <a:pt x="0" y="32"/>
                      <a:pt x="0" y="72"/>
                    </a:cubicBezTo>
                    <a:cubicBezTo>
                      <a:pt x="0" y="97"/>
                      <a:pt x="11" y="118"/>
                      <a:pt x="30" y="131"/>
                    </a:cubicBezTo>
                    <a:cubicBezTo>
                      <a:pt x="7" y="175"/>
                      <a:pt x="7" y="175"/>
                      <a:pt x="7" y="175"/>
                    </a:cubicBezTo>
                    <a:cubicBezTo>
                      <a:pt x="3" y="182"/>
                      <a:pt x="6" y="190"/>
                      <a:pt x="13" y="193"/>
                    </a:cubicBezTo>
                    <a:cubicBezTo>
                      <a:pt x="20" y="197"/>
                      <a:pt x="28" y="194"/>
                      <a:pt x="32" y="187"/>
                    </a:cubicBezTo>
                    <a:cubicBezTo>
                      <a:pt x="51" y="141"/>
                      <a:pt x="51" y="141"/>
                      <a:pt x="51" y="141"/>
                    </a:cubicBezTo>
                    <a:cubicBezTo>
                      <a:pt x="51" y="141"/>
                      <a:pt x="51" y="141"/>
                      <a:pt x="51" y="141"/>
                    </a:cubicBezTo>
                    <a:cubicBezTo>
                      <a:pt x="58" y="143"/>
                      <a:pt x="65" y="145"/>
                      <a:pt x="72" y="145"/>
                    </a:cubicBezTo>
                    <a:cubicBezTo>
                      <a:pt x="112" y="145"/>
                      <a:pt x="145" y="112"/>
                      <a:pt x="145" y="72"/>
                    </a:cubicBezTo>
                    <a:cubicBezTo>
                      <a:pt x="145" y="55"/>
                      <a:pt x="138" y="40"/>
                      <a:pt x="129" y="28"/>
                    </a:cubicBezTo>
                    <a:cubicBezTo>
                      <a:pt x="134" y="22"/>
                      <a:pt x="139" y="17"/>
                      <a:pt x="145" y="1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6400"/>
              </a:p>
            </p:txBody>
          </p:sp>
        </p:grp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7F5095CF-E653-4A79-9D07-993B114FB37E}"/>
              </a:ext>
            </a:extLst>
          </p:cNvPr>
          <p:cNvGrpSpPr/>
          <p:nvPr/>
        </p:nvGrpSpPr>
        <p:grpSpPr>
          <a:xfrm>
            <a:off x="393292" y="1724533"/>
            <a:ext cx="23226055" cy="1793262"/>
            <a:chOff x="513907" y="7165466"/>
            <a:chExt cx="23779837" cy="1793262"/>
          </a:xfrm>
        </p:grpSpPr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DDD0C0C7-C13B-4D36-BEB9-560BB0194FCD}"/>
                </a:ext>
              </a:extLst>
            </p:cNvPr>
            <p:cNvGrpSpPr/>
            <p:nvPr/>
          </p:nvGrpSpPr>
          <p:grpSpPr>
            <a:xfrm>
              <a:off x="513907" y="7165466"/>
              <a:ext cx="23779837" cy="1793262"/>
              <a:chOff x="534987" y="1869705"/>
              <a:chExt cx="23719158" cy="1612399"/>
            </a:xfrm>
          </p:grpSpPr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id="{801994DD-2E25-4024-A388-AFD98AE99ED1}"/>
                  </a:ext>
                </a:extLst>
              </p:cNvPr>
              <p:cNvGrpSpPr/>
              <p:nvPr/>
            </p:nvGrpSpPr>
            <p:grpSpPr>
              <a:xfrm>
                <a:off x="534987" y="1869705"/>
                <a:ext cx="23340848" cy="1612399"/>
                <a:chOff x="534987" y="1647866"/>
                <a:chExt cx="23340848" cy="1612399"/>
              </a:xfrm>
            </p:grpSpPr>
            <p:sp>
              <p:nvSpPr>
                <p:cNvPr id="117" name="Rounded Rectangle 24">
                  <a:extLst>
                    <a:ext uri="{FF2B5EF4-FFF2-40B4-BE49-F238E27FC236}">
                      <a16:creationId xmlns:a16="http://schemas.microsoft.com/office/drawing/2014/main" id="{46AC8C11-87E0-45B8-BF05-FB78EB763368}"/>
                    </a:ext>
                  </a:extLst>
                </p:cNvPr>
                <p:cNvSpPr/>
                <p:nvPr/>
              </p:nvSpPr>
              <p:spPr bwMode="auto">
                <a:xfrm>
                  <a:off x="755649" y="1720890"/>
                  <a:ext cx="23120186" cy="1539375"/>
                </a:xfrm>
                <a:prstGeom prst="roundRect">
                  <a:avLst>
                    <a:gd name="adj" fmla="val 5492"/>
                  </a:avLst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9050">
                  <a:solidFill>
                    <a:schemeClr val="bg1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4354774">
                    <a:defRPr/>
                  </a:pPr>
                  <a:endParaRPr lang="en-US" sz="6400" dirty="0"/>
                </a:p>
              </p:txBody>
            </p:sp>
            <p:grpSp>
              <p:nvGrpSpPr>
                <p:cNvPr id="118" name="Group 117">
                  <a:extLst>
                    <a:ext uri="{FF2B5EF4-FFF2-40B4-BE49-F238E27FC236}">
                      <a16:creationId xmlns:a16="http://schemas.microsoft.com/office/drawing/2014/main" id="{A8C8F5B2-F748-4F9D-8FCC-CB908808F58F}"/>
                    </a:ext>
                  </a:extLst>
                </p:cNvPr>
                <p:cNvGrpSpPr/>
                <p:nvPr/>
              </p:nvGrpSpPr>
              <p:grpSpPr>
                <a:xfrm>
                  <a:off x="534987" y="1647866"/>
                  <a:ext cx="3505200" cy="1176337"/>
                  <a:chOff x="534987" y="1647866"/>
                  <a:chExt cx="3505200" cy="1176337"/>
                </a:xfrm>
              </p:grpSpPr>
              <p:sp>
                <p:nvSpPr>
                  <p:cNvPr id="119" name="Isosceles Triangle 44">
                    <a:extLst>
                      <a:ext uri="{FF2B5EF4-FFF2-40B4-BE49-F238E27FC236}">
                        <a16:creationId xmlns:a16="http://schemas.microsoft.com/office/drawing/2014/main" id="{2E7E4E44-B105-4321-92D7-7DDFBC517D77}"/>
                      </a:ext>
                    </a:extLst>
                  </p:cNvPr>
                  <p:cNvSpPr/>
                  <p:nvPr/>
                </p:nvSpPr>
                <p:spPr bwMode="auto">
                  <a:xfrm rot="5400000" flipV="1">
                    <a:off x="534195" y="2602747"/>
                    <a:ext cx="227012" cy="215900"/>
                  </a:xfrm>
                  <a:custGeom>
                    <a:avLst/>
                    <a:gdLst>
                      <a:gd name="connsiteX0" fmla="*/ 0 w 293725"/>
                      <a:gd name="connsiteY0" fmla="*/ 164224 h 164224"/>
                      <a:gd name="connsiteX1" fmla="*/ 146863 w 293725"/>
                      <a:gd name="connsiteY1" fmla="*/ 0 h 164224"/>
                      <a:gd name="connsiteX2" fmla="*/ 293725 w 293725"/>
                      <a:gd name="connsiteY2" fmla="*/ 164224 h 164224"/>
                      <a:gd name="connsiteX3" fmla="*/ 0 w 293725"/>
                      <a:gd name="connsiteY3" fmla="*/ 164224 h 164224"/>
                      <a:gd name="connsiteX0" fmla="*/ 2363 w 296088"/>
                      <a:gd name="connsiteY0" fmla="*/ 164221 h 164221"/>
                      <a:gd name="connsiteX1" fmla="*/ 0 w 296088"/>
                      <a:gd name="connsiteY1" fmla="*/ 0 h 164221"/>
                      <a:gd name="connsiteX2" fmla="*/ 296088 w 296088"/>
                      <a:gd name="connsiteY2" fmla="*/ 164221 h 164221"/>
                      <a:gd name="connsiteX3" fmla="*/ 2363 w 296088"/>
                      <a:gd name="connsiteY3" fmla="*/ 164221 h 16422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96088" h="164221">
                        <a:moveTo>
                          <a:pt x="2363" y="164221"/>
                        </a:moveTo>
                        <a:cubicBezTo>
                          <a:pt x="1575" y="109481"/>
                          <a:pt x="788" y="54740"/>
                          <a:pt x="0" y="0"/>
                        </a:cubicBezTo>
                        <a:lnTo>
                          <a:pt x="296088" y="164221"/>
                        </a:lnTo>
                        <a:lnTo>
                          <a:pt x="2363" y="164221"/>
                        </a:lnTo>
                        <a:close/>
                      </a:path>
                    </a:pathLst>
                  </a:custGeom>
                  <a:solidFill>
                    <a:srgbClr val="135F82"/>
                  </a:solidFill>
                  <a:ln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defTabSz="4354774"/>
                    <a:endParaRPr lang="en-US" sz="6400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120" name="Pentagon 27">
                    <a:extLst>
                      <a:ext uri="{FF2B5EF4-FFF2-40B4-BE49-F238E27FC236}">
                        <a16:creationId xmlns:a16="http://schemas.microsoft.com/office/drawing/2014/main" id="{E5D72565-6CD8-499F-A21C-D2C0BBA2DDA6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534987" y="1647866"/>
                    <a:ext cx="3505200" cy="955675"/>
                  </a:xfrm>
                  <a:prstGeom prst="homePlate">
                    <a:avLst>
                      <a:gd name="adj" fmla="val 12444"/>
                    </a:avLst>
                  </a:prstGeom>
                  <a:solidFill>
                    <a:srgbClr val="135F82"/>
                  </a:solidFill>
                  <a:ln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defTabSz="4354774"/>
                    <a:endParaRPr lang="en-US" sz="6400">
                      <a:solidFill>
                        <a:prstClr val="white"/>
                      </a:solidFill>
                    </a:endParaRPr>
                  </a:p>
                </p:txBody>
              </p:sp>
              <p:grpSp>
                <p:nvGrpSpPr>
                  <p:cNvPr id="121" name="Group 11">
                    <a:extLst>
                      <a:ext uri="{FF2B5EF4-FFF2-40B4-BE49-F238E27FC236}">
                        <a16:creationId xmlns:a16="http://schemas.microsoft.com/office/drawing/2014/main" id="{830FDA4F-04BF-45DB-B400-0B8DD00DEF48}"/>
                      </a:ext>
                    </a:extLst>
                  </p:cNvPr>
                  <p:cNvGrpSpPr/>
                  <p:nvPr/>
                </p:nvGrpSpPr>
                <p:grpSpPr bwMode="auto">
                  <a:xfrm>
                    <a:off x="683775" y="1836907"/>
                    <a:ext cx="582199" cy="537956"/>
                    <a:chOff x="7440266" y="3398551"/>
                    <a:chExt cx="757238" cy="765175"/>
                  </a:xfrm>
                  <a:solidFill>
                    <a:schemeClr val="bg1">
                      <a:lumMod val="95000"/>
                    </a:schemeClr>
                  </a:solidFill>
                </p:grpSpPr>
                <p:sp>
                  <p:nvSpPr>
                    <p:cNvPr id="124" name="Freeform 31">
                      <a:extLst>
                        <a:ext uri="{FF2B5EF4-FFF2-40B4-BE49-F238E27FC236}">
                          <a16:creationId xmlns:a16="http://schemas.microsoft.com/office/drawing/2014/main" id="{66537C3B-9A75-4D24-973F-5A18B9E93090}"/>
                        </a:ext>
                      </a:extLst>
                    </p:cNvPr>
                    <p:cNvSpPr>
                      <a:spLocks noEditPoints="1"/>
                    </p:cNvSpPr>
                    <p:nvPr/>
                  </p:nvSpPr>
                  <p:spPr bwMode="auto">
                    <a:xfrm>
                      <a:off x="7440266" y="3436652"/>
                      <a:ext cx="344488" cy="344489"/>
                    </a:xfrm>
                    <a:custGeom>
                      <a:avLst/>
                      <a:gdLst/>
                      <a:ahLst/>
                      <a:cxnLst>
                        <a:cxn ang="0">
                          <a:pos x="33" y="184"/>
                        </a:cxn>
                        <a:cxn ang="0">
                          <a:pos x="181" y="184"/>
                        </a:cxn>
                        <a:cxn ang="0">
                          <a:pos x="181" y="33"/>
                        </a:cxn>
                        <a:cxn ang="0">
                          <a:pos x="33" y="33"/>
                        </a:cxn>
                        <a:cxn ang="0">
                          <a:pos x="33" y="184"/>
                        </a:cxn>
                        <a:cxn ang="0">
                          <a:pos x="217" y="217"/>
                        </a:cxn>
                        <a:cxn ang="0">
                          <a:pos x="0" y="217"/>
                        </a:cxn>
                        <a:cxn ang="0">
                          <a:pos x="0" y="0"/>
                        </a:cxn>
                        <a:cxn ang="0">
                          <a:pos x="217" y="0"/>
                        </a:cxn>
                        <a:cxn ang="0">
                          <a:pos x="217" y="217"/>
                        </a:cxn>
                      </a:cxnLst>
                      <a:rect l="0" t="0" r="r" b="b"/>
                      <a:pathLst>
                        <a:path w="217" h="217">
                          <a:moveTo>
                            <a:pt x="33" y="184"/>
                          </a:moveTo>
                          <a:lnTo>
                            <a:pt x="181" y="184"/>
                          </a:lnTo>
                          <a:lnTo>
                            <a:pt x="181" y="33"/>
                          </a:lnTo>
                          <a:lnTo>
                            <a:pt x="33" y="33"/>
                          </a:lnTo>
                          <a:lnTo>
                            <a:pt x="33" y="184"/>
                          </a:lnTo>
                          <a:close/>
                          <a:moveTo>
                            <a:pt x="217" y="217"/>
                          </a:moveTo>
                          <a:lnTo>
                            <a:pt x="0" y="217"/>
                          </a:lnTo>
                          <a:lnTo>
                            <a:pt x="0" y="0"/>
                          </a:lnTo>
                          <a:lnTo>
                            <a:pt x="217" y="0"/>
                          </a:lnTo>
                          <a:lnTo>
                            <a:pt x="217" y="217"/>
                          </a:lnTo>
                          <a:close/>
                        </a:path>
                      </a:pathLst>
                    </a:custGeom>
                    <a:grpFill/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defTabSz="4354774">
                        <a:defRPr/>
                      </a:pPr>
                      <a:endParaRPr lang="en-US" sz="6400"/>
                    </a:p>
                  </p:txBody>
                </p:sp>
                <p:sp>
                  <p:nvSpPr>
                    <p:cNvPr id="125" name="Freeform 32">
                      <a:extLst>
                        <a:ext uri="{FF2B5EF4-FFF2-40B4-BE49-F238E27FC236}">
                          <a16:creationId xmlns:a16="http://schemas.microsoft.com/office/drawing/2014/main" id="{D18540F6-D9F3-404E-931D-B7B84F3E9BE9}"/>
                        </a:ext>
                      </a:extLst>
                    </p:cNvPr>
                    <p:cNvSpPr>
                      <a:spLocks noEditPoints="1"/>
                    </p:cNvSpPr>
                    <p:nvPr/>
                  </p:nvSpPr>
                  <p:spPr bwMode="auto">
                    <a:xfrm>
                      <a:off x="7440266" y="3814473"/>
                      <a:ext cx="344488" cy="349251"/>
                    </a:xfrm>
                    <a:custGeom>
                      <a:avLst/>
                      <a:gdLst/>
                      <a:ahLst/>
                      <a:cxnLst>
                        <a:cxn ang="0">
                          <a:pos x="33" y="185"/>
                        </a:cxn>
                        <a:cxn ang="0">
                          <a:pos x="181" y="185"/>
                        </a:cxn>
                        <a:cxn ang="0">
                          <a:pos x="181" y="36"/>
                        </a:cxn>
                        <a:cxn ang="0">
                          <a:pos x="33" y="36"/>
                        </a:cxn>
                        <a:cxn ang="0">
                          <a:pos x="33" y="185"/>
                        </a:cxn>
                        <a:cxn ang="0">
                          <a:pos x="217" y="220"/>
                        </a:cxn>
                        <a:cxn ang="0">
                          <a:pos x="0" y="220"/>
                        </a:cxn>
                        <a:cxn ang="0">
                          <a:pos x="0" y="0"/>
                        </a:cxn>
                        <a:cxn ang="0">
                          <a:pos x="217" y="0"/>
                        </a:cxn>
                        <a:cxn ang="0">
                          <a:pos x="217" y="220"/>
                        </a:cxn>
                      </a:cxnLst>
                      <a:rect l="0" t="0" r="r" b="b"/>
                      <a:pathLst>
                        <a:path w="217" h="220">
                          <a:moveTo>
                            <a:pt x="33" y="185"/>
                          </a:moveTo>
                          <a:lnTo>
                            <a:pt x="181" y="185"/>
                          </a:lnTo>
                          <a:lnTo>
                            <a:pt x="181" y="36"/>
                          </a:lnTo>
                          <a:lnTo>
                            <a:pt x="33" y="36"/>
                          </a:lnTo>
                          <a:lnTo>
                            <a:pt x="33" y="185"/>
                          </a:lnTo>
                          <a:close/>
                          <a:moveTo>
                            <a:pt x="217" y="220"/>
                          </a:moveTo>
                          <a:lnTo>
                            <a:pt x="0" y="220"/>
                          </a:lnTo>
                          <a:lnTo>
                            <a:pt x="0" y="0"/>
                          </a:lnTo>
                          <a:lnTo>
                            <a:pt x="217" y="0"/>
                          </a:lnTo>
                          <a:lnTo>
                            <a:pt x="217" y="220"/>
                          </a:lnTo>
                          <a:close/>
                        </a:path>
                      </a:pathLst>
                    </a:custGeom>
                    <a:grpFill/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defTabSz="4354774">
                        <a:defRPr/>
                      </a:pPr>
                      <a:endParaRPr lang="en-US" sz="6400"/>
                    </a:p>
                  </p:txBody>
                </p:sp>
                <p:sp>
                  <p:nvSpPr>
                    <p:cNvPr id="126" name="Freeform 33">
                      <a:extLst>
                        <a:ext uri="{FF2B5EF4-FFF2-40B4-BE49-F238E27FC236}">
                          <a16:creationId xmlns:a16="http://schemas.microsoft.com/office/drawing/2014/main" id="{D1A26E37-A1A8-4F34-9B97-043A07B3B04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7506941" y="3398551"/>
                      <a:ext cx="341313" cy="288925"/>
                    </a:xfrm>
                    <a:custGeom>
                      <a:avLst/>
                      <a:gdLst/>
                      <a:ahLst/>
                      <a:cxnLst>
                        <a:cxn ang="0">
                          <a:pos x="76" y="182"/>
                        </a:cxn>
                        <a:cxn ang="0">
                          <a:pos x="0" y="114"/>
                        </a:cxn>
                        <a:cxn ang="0">
                          <a:pos x="24" y="88"/>
                        </a:cxn>
                        <a:cxn ang="0">
                          <a:pos x="73" y="132"/>
                        </a:cxn>
                        <a:cxn ang="0">
                          <a:pos x="187" y="0"/>
                        </a:cxn>
                        <a:cxn ang="0">
                          <a:pos x="215" y="24"/>
                        </a:cxn>
                        <a:cxn ang="0">
                          <a:pos x="76" y="182"/>
                        </a:cxn>
                      </a:cxnLst>
                      <a:rect l="0" t="0" r="r" b="b"/>
                      <a:pathLst>
                        <a:path w="215" h="182">
                          <a:moveTo>
                            <a:pt x="76" y="182"/>
                          </a:moveTo>
                          <a:lnTo>
                            <a:pt x="0" y="114"/>
                          </a:lnTo>
                          <a:lnTo>
                            <a:pt x="24" y="88"/>
                          </a:lnTo>
                          <a:lnTo>
                            <a:pt x="73" y="132"/>
                          </a:lnTo>
                          <a:lnTo>
                            <a:pt x="187" y="0"/>
                          </a:lnTo>
                          <a:lnTo>
                            <a:pt x="215" y="24"/>
                          </a:lnTo>
                          <a:lnTo>
                            <a:pt x="76" y="182"/>
                          </a:lnTo>
                          <a:close/>
                        </a:path>
                      </a:pathLst>
                    </a:custGeom>
                    <a:grpFill/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defTabSz="4354774">
                        <a:defRPr/>
                      </a:pPr>
                      <a:endParaRPr lang="en-US" sz="6400"/>
                    </a:p>
                  </p:txBody>
                </p:sp>
                <p:sp>
                  <p:nvSpPr>
                    <p:cNvPr id="127" name="Rectangle 126">
                      <a:extLst>
                        <a:ext uri="{FF2B5EF4-FFF2-40B4-BE49-F238E27FC236}">
                          <a16:creationId xmlns:a16="http://schemas.microsoft.com/office/drawing/2014/main" id="{D5E83542-F5B7-463C-9686-8A41F1A6CB6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840316" y="4100226"/>
                      <a:ext cx="357188" cy="63500"/>
                    </a:xfrm>
                    <a:prstGeom prst="rect">
                      <a:avLst/>
                    </a:prstGeom>
                    <a:grp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defTabSz="4354774">
                        <a:defRPr/>
                      </a:pPr>
                      <a:endParaRPr lang="en-US" sz="6400"/>
                    </a:p>
                  </p:txBody>
                </p:sp>
                <p:sp>
                  <p:nvSpPr>
                    <p:cNvPr id="128" name="Rectangle 127">
                      <a:extLst>
                        <a:ext uri="{FF2B5EF4-FFF2-40B4-BE49-F238E27FC236}">
                          <a16:creationId xmlns:a16="http://schemas.microsoft.com/office/drawing/2014/main" id="{BEBA3D80-1FB9-4956-9778-778D61D52B4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840316" y="3717639"/>
                      <a:ext cx="357188" cy="63500"/>
                    </a:xfrm>
                    <a:prstGeom prst="rect">
                      <a:avLst/>
                    </a:prstGeom>
                    <a:grp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defTabSz="4354774">
                        <a:defRPr/>
                      </a:pPr>
                      <a:endParaRPr lang="en-US" sz="6400"/>
                    </a:p>
                  </p:txBody>
                </p:sp>
                <p:sp>
                  <p:nvSpPr>
                    <p:cNvPr id="129" name="Rectangle 128">
                      <a:extLst>
                        <a:ext uri="{FF2B5EF4-FFF2-40B4-BE49-F238E27FC236}">
                          <a16:creationId xmlns:a16="http://schemas.microsoft.com/office/drawing/2014/main" id="{3867A00E-503D-4B05-8B2F-291E344E16C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840316" y="3973225"/>
                      <a:ext cx="357188" cy="63500"/>
                    </a:xfrm>
                    <a:prstGeom prst="rect">
                      <a:avLst/>
                    </a:prstGeom>
                    <a:grp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defTabSz="4354774">
                        <a:defRPr/>
                      </a:pPr>
                      <a:endParaRPr lang="en-US" sz="6400"/>
                    </a:p>
                  </p:txBody>
                </p:sp>
                <p:sp>
                  <p:nvSpPr>
                    <p:cNvPr id="130" name="Rectangle 129">
                      <a:extLst>
                        <a:ext uri="{FF2B5EF4-FFF2-40B4-BE49-F238E27FC236}">
                          <a16:creationId xmlns:a16="http://schemas.microsoft.com/office/drawing/2014/main" id="{941DDDC0-362D-4136-AF27-D024A593E7E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840316" y="3590640"/>
                      <a:ext cx="357188" cy="63500"/>
                    </a:xfrm>
                    <a:prstGeom prst="rect">
                      <a:avLst/>
                    </a:prstGeom>
                    <a:grp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defTabSz="4354774">
                        <a:defRPr/>
                      </a:pPr>
                      <a:endParaRPr lang="en-US" sz="6400"/>
                    </a:p>
                  </p:txBody>
                </p:sp>
              </p:grpSp>
              <p:sp>
                <p:nvSpPr>
                  <p:cNvPr id="122" name="Chevron 29">
                    <a:extLst>
                      <a:ext uri="{FF2B5EF4-FFF2-40B4-BE49-F238E27FC236}">
                        <a16:creationId xmlns:a16="http://schemas.microsoft.com/office/drawing/2014/main" id="{4C450145-034C-4971-83CE-F423148735C5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1330000" y="1771634"/>
                    <a:ext cx="142625" cy="707897"/>
                  </a:xfrm>
                  <a:prstGeom prst="chevron">
                    <a:avLst>
                      <a:gd name="adj" fmla="val 68110"/>
                    </a:avLst>
                  </a:prstGeom>
                  <a:solidFill>
                    <a:schemeClr val="bg1"/>
                  </a:solidFill>
                  <a:ln>
                    <a:noFill/>
                  </a:ln>
                  <a:effectLst>
                    <a:innerShdw blurRad="63500" dist="50800" dir="5400000">
                      <a:prstClr val="black">
                        <a:alpha val="50000"/>
                      </a:prstClr>
                    </a:inn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defTabSz="4354774">
                      <a:defRPr/>
                    </a:pPr>
                    <a:endParaRPr lang="en-US" sz="640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23" name="TextBox 13">
                    <a:extLst>
                      <a:ext uri="{FF2B5EF4-FFF2-40B4-BE49-F238E27FC236}">
                        <a16:creationId xmlns:a16="http://schemas.microsoft.com/office/drawing/2014/main" id="{63EFC535-2F1C-4115-9B5B-97091BCC0AC0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765204" y="1771634"/>
                    <a:ext cx="1573518" cy="74718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 sz="43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1pPr>
                    <a:lvl2pPr marL="742950" indent="-285750" eaLnBrk="0" hangingPunct="0">
                      <a:defRPr sz="43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2pPr>
                    <a:lvl3pPr marL="1143000" indent="-228600" eaLnBrk="0" hangingPunct="0">
                      <a:defRPr sz="43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3pPr>
                    <a:lvl4pPr marL="1600200" indent="-228600" eaLnBrk="0" hangingPunct="0">
                      <a:defRPr sz="43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4pPr>
                    <a:lvl5pPr marL="2057400" indent="-228600" eaLnBrk="0" hangingPunct="0">
                      <a:defRPr sz="43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5pPr>
                    <a:lvl6pPr marL="2514600" indent="-228600" defTabSz="2176463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3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6pPr>
                    <a:lvl7pPr marL="2971800" indent="-228600" defTabSz="2176463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3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7pPr>
                    <a:lvl8pPr marL="3429000" indent="-228600" defTabSz="2176463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3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8pPr>
                    <a:lvl9pPr marL="3886200" indent="-228600" defTabSz="2176463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3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9pPr>
                  </a:lstStyle>
                  <a:p>
                    <a:pPr algn="ctr" eaLnBrk="1" hangingPunct="1"/>
                    <a:r>
                      <a:rPr lang="en-US" sz="4800" dirty="0" err="1">
                        <a:solidFill>
                          <a:schemeClr val="bg1"/>
                        </a:solidFill>
                        <a:latin typeface="Tahoma" pitchFamily="34" charset="0"/>
                        <a:cs typeface="Tahoma" pitchFamily="34" charset="0"/>
                      </a:rPr>
                      <a:t>Bài</a:t>
                    </a:r>
                    <a:r>
                      <a:rPr lang="en-US" sz="4800" dirty="0">
                        <a:solidFill>
                          <a:schemeClr val="bg1"/>
                        </a:solidFill>
                        <a:latin typeface="Tahoma" pitchFamily="34" charset="0"/>
                        <a:cs typeface="Tahoma" pitchFamily="34" charset="0"/>
                      </a:rPr>
                      <a:t> 1</a:t>
                    </a:r>
                  </a:p>
                </p:txBody>
              </p:sp>
            </p:grpSp>
          </p:grp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726DD893-6F6D-416E-9674-14A967434B4E}"/>
                  </a:ext>
                </a:extLst>
              </p:cNvPr>
              <p:cNvSpPr/>
              <p:nvPr/>
            </p:nvSpPr>
            <p:spPr>
              <a:xfrm>
                <a:off x="3682433" y="1933278"/>
                <a:ext cx="20571712" cy="9291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182889" tIns="91445" rIns="182889" bIns="91445">
                <a:spAutoFit/>
              </a:bodyPr>
              <a:lstStyle/>
              <a:p>
                <a:pPr algn="ctr" fontAlgn="base">
                  <a:buClr>
                    <a:srgbClr val="0000FF"/>
                  </a:buClr>
                  <a:tabLst>
                    <a:tab pos="1259903" algn="l"/>
                  </a:tabLst>
                </a:pPr>
                <a:endParaRPr lang="en-US" sz="6000" dirty="0">
                  <a:latin typeface="+mj-lt"/>
                  <a:ea typeface="Times New Roman" panose="02020603050405020304" pitchFamily="18" charset="0"/>
                </a:endParaRPr>
              </a:p>
            </p:txBody>
          </p:sp>
        </p:grp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5ECC4893-3F65-4859-8D0B-AA2F4B587E61}"/>
                </a:ext>
              </a:extLst>
            </p:cNvPr>
            <p:cNvSpPr txBox="1"/>
            <p:nvPr/>
          </p:nvSpPr>
          <p:spPr>
            <a:xfrm>
              <a:off x="4298352" y="7375712"/>
              <a:ext cx="6680108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Tìm</a:t>
              </a:r>
              <a:r>
                <a: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đạo</a:t>
              </a:r>
              <a:r>
                <a: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hàm</a:t>
              </a:r>
              <a:r>
                <a: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của</a:t>
              </a:r>
              <a:r>
                <a: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hàm</a:t>
              </a:r>
              <a:r>
                <a: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số</a:t>
              </a:r>
              <a:endParaRPr lang="en-US" sz="4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94AE7EDF-EEFB-4237-9935-90C632A995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5213180"/>
              </p:ext>
            </p:extLst>
          </p:nvPr>
        </p:nvGraphicFramePr>
        <p:xfrm>
          <a:off x="10684527" y="1961012"/>
          <a:ext cx="3292475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92090" imgH="853385" progId="Equation.DSMT4">
                  <p:embed/>
                </p:oleObj>
              </mc:Choice>
              <mc:Fallback>
                <p:oleObj name="Equation" r:id="rId2" imgW="3292090" imgH="853385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684527" y="1961012"/>
                        <a:ext cx="3292475" cy="854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TextBox 56">
            <a:extLst>
              <a:ext uri="{FF2B5EF4-FFF2-40B4-BE49-F238E27FC236}">
                <a16:creationId xmlns:a16="http://schemas.microsoft.com/office/drawing/2014/main" id="{DF227FD4-20E1-41C7-AD48-5827DCA7C1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9605" y="5581337"/>
            <a:ext cx="5944288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4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 </a:t>
            </a:r>
            <a:r>
              <a:rPr lang="en-US" altLang="en-US" sz="4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altLang="en-US" sz="4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graphicFrame>
        <p:nvGraphicFramePr>
          <p:cNvPr id="58" name="Object 8">
            <a:extLst>
              <a:ext uri="{FF2B5EF4-FFF2-40B4-BE49-F238E27FC236}">
                <a16:creationId xmlns:a16="http://schemas.microsoft.com/office/drawing/2014/main" id="{F75679C3-36E0-4DE1-BED9-2DFCE94C91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8476049"/>
              </p:ext>
            </p:extLst>
          </p:nvPr>
        </p:nvGraphicFramePr>
        <p:xfrm>
          <a:off x="5822659" y="5547910"/>
          <a:ext cx="10110370" cy="10161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054400" imgH="507960" progId="Equation.DSMT4">
                  <p:embed/>
                </p:oleObj>
              </mc:Choice>
              <mc:Fallback>
                <p:oleObj name="Equation" r:id="rId4" imgW="5054400" imgH="507960" progId="Equation.DSMT4">
                  <p:embed/>
                  <p:pic>
                    <p:nvPicPr>
                      <p:cNvPr id="196616" name="Object 8">
                        <a:extLst>
                          <a:ext uri="{FF2B5EF4-FFF2-40B4-BE49-F238E27FC236}">
                            <a16:creationId xmlns:a16="http://schemas.microsoft.com/office/drawing/2014/main" id="{211AC046-8BE6-4D5B-B1E0-6CC1E4E241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2659" y="5547910"/>
                        <a:ext cx="10110370" cy="10161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9">
            <a:extLst>
              <a:ext uri="{FF2B5EF4-FFF2-40B4-BE49-F238E27FC236}">
                <a16:creationId xmlns:a16="http://schemas.microsoft.com/office/drawing/2014/main" id="{1816400F-84B9-498F-AD76-EA283249D0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6432047"/>
              </p:ext>
            </p:extLst>
          </p:nvPr>
        </p:nvGraphicFramePr>
        <p:xfrm>
          <a:off x="9836323" y="6858518"/>
          <a:ext cx="6096706" cy="172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47760" imgH="863280" progId="Equation.DSMT4">
                  <p:embed/>
                </p:oleObj>
              </mc:Choice>
              <mc:Fallback>
                <p:oleObj name="Equation" r:id="rId6" imgW="3047760" imgH="863280" progId="Equation.DSMT4">
                  <p:embed/>
                  <p:pic>
                    <p:nvPicPr>
                      <p:cNvPr id="196617" name="Object 9">
                        <a:extLst>
                          <a:ext uri="{FF2B5EF4-FFF2-40B4-BE49-F238E27FC236}">
                            <a16:creationId xmlns:a16="http://schemas.microsoft.com/office/drawing/2014/main" id="{FC911C03-661B-49A5-A800-1B3ADD195E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36323" y="6858518"/>
                        <a:ext cx="6096706" cy="172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11">
            <a:extLst>
              <a:ext uri="{FF2B5EF4-FFF2-40B4-BE49-F238E27FC236}">
                <a16:creationId xmlns:a16="http://schemas.microsoft.com/office/drawing/2014/main" id="{805C97C6-4589-46E5-AE06-BC8D9599F1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0654462"/>
              </p:ext>
            </p:extLst>
          </p:nvPr>
        </p:nvGraphicFramePr>
        <p:xfrm>
          <a:off x="9841061" y="8703547"/>
          <a:ext cx="6096706" cy="14987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047760" imgH="749160" progId="Equation.DSMT4">
                  <p:embed/>
                </p:oleObj>
              </mc:Choice>
              <mc:Fallback>
                <p:oleObj name="Equation" r:id="rId8" imgW="3047760" imgH="749160" progId="Equation.DSMT4">
                  <p:embed/>
                  <p:pic>
                    <p:nvPicPr>
                      <p:cNvPr id="196619" name="Object 11">
                        <a:extLst>
                          <a:ext uri="{FF2B5EF4-FFF2-40B4-BE49-F238E27FC236}">
                            <a16:creationId xmlns:a16="http://schemas.microsoft.com/office/drawing/2014/main" id="{EEF60763-6D31-4F0A-BADA-D08BFD0B7D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1061" y="8703547"/>
                        <a:ext cx="6096706" cy="149877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12">
            <a:extLst>
              <a:ext uri="{FF2B5EF4-FFF2-40B4-BE49-F238E27FC236}">
                <a16:creationId xmlns:a16="http://schemas.microsoft.com/office/drawing/2014/main" id="{0DE28433-7E23-4DF6-9529-42E75BD0EE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0897022"/>
              </p:ext>
            </p:extLst>
          </p:nvPr>
        </p:nvGraphicFramePr>
        <p:xfrm>
          <a:off x="9851230" y="10424469"/>
          <a:ext cx="4039067" cy="172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19240" imgH="863280" progId="Equation.DSMT4">
                  <p:embed/>
                </p:oleObj>
              </mc:Choice>
              <mc:Fallback>
                <p:oleObj name="Equation" r:id="rId10" imgW="2019240" imgH="863280" progId="Equation.DSMT4">
                  <p:embed/>
                  <p:pic>
                    <p:nvPicPr>
                      <p:cNvPr id="196620" name="Object 12">
                        <a:extLst>
                          <a:ext uri="{FF2B5EF4-FFF2-40B4-BE49-F238E27FC236}">
                            <a16:creationId xmlns:a16="http://schemas.microsoft.com/office/drawing/2014/main" id="{19BD4A31-4033-4797-9BFF-A4BED0AFAB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51230" y="10424469"/>
                        <a:ext cx="4039067" cy="172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4257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4">
            <a:extLst>
              <a:ext uri="{FF2B5EF4-FFF2-40B4-BE49-F238E27FC236}">
                <a16:creationId xmlns:a16="http://schemas.microsoft.com/office/drawing/2014/main" id="{C747A885-F2D1-409F-9DDA-9CB0AA9B9F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1750"/>
            <a:ext cx="24385588" cy="1615785"/>
          </a:xfrm>
          <a:prstGeom prst="rect">
            <a:avLst/>
          </a:prstGeom>
          <a:solidFill>
            <a:srgbClr val="FFFFCC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 vert="horz" wrap="square" lIns="182868" tIns="91434" rIns="182868" bIns="91434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182861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6399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33852" y="247790"/>
            <a:ext cx="22098711" cy="1077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399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sz="6399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30689F3-DFAD-4442-8808-74CE4B68DBF4}"/>
              </a:ext>
            </a:extLst>
          </p:cNvPr>
          <p:cNvGrpSpPr/>
          <p:nvPr/>
        </p:nvGrpSpPr>
        <p:grpSpPr>
          <a:xfrm>
            <a:off x="538987" y="4233253"/>
            <a:ext cx="22663555" cy="8602205"/>
            <a:chOff x="184495" y="3682141"/>
            <a:chExt cx="11425752" cy="4654095"/>
          </a:xfrm>
        </p:grpSpPr>
        <p:sp>
          <p:nvSpPr>
            <p:cNvPr id="24" name="Rounded Rectangle 4">
              <a:extLst>
                <a:ext uri="{FF2B5EF4-FFF2-40B4-BE49-F238E27FC236}">
                  <a16:creationId xmlns:a16="http://schemas.microsoft.com/office/drawing/2014/main" id="{FEFECEA2-7FA4-4121-A3AB-E26EB6EC951C}"/>
                </a:ext>
              </a:extLst>
            </p:cNvPr>
            <p:cNvSpPr/>
            <p:nvPr/>
          </p:nvSpPr>
          <p:spPr>
            <a:xfrm>
              <a:off x="184495" y="3865218"/>
              <a:ext cx="11425752" cy="4471018"/>
            </a:xfrm>
            <a:prstGeom prst="roundRect">
              <a:avLst>
                <a:gd name="adj" fmla="val 2239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accent6">
                  <a:lumMod val="50000"/>
                </a:schemeClr>
              </a:solidFill>
            </a:ln>
            <a:effectLst>
              <a:innerShdw blurRad="114300">
                <a:prstClr val="black"/>
              </a:inn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400" dirty="0"/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F0CC7DEE-5761-46EF-B44A-843BA4A96A6B}"/>
                </a:ext>
              </a:extLst>
            </p:cNvPr>
            <p:cNvGrpSpPr/>
            <p:nvPr/>
          </p:nvGrpSpPr>
          <p:grpSpPr>
            <a:xfrm>
              <a:off x="203200" y="3682141"/>
              <a:ext cx="2041495" cy="458666"/>
              <a:chOff x="1275608" y="6322796"/>
              <a:chExt cx="4002069" cy="833375"/>
            </a:xfrm>
          </p:grpSpPr>
          <p:sp>
            <p:nvSpPr>
              <p:cNvPr id="32" name="Freeform 20">
                <a:extLst>
                  <a:ext uri="{FF2B5EF4-FFF2-40B4-BE49-F238E27FC236}">
                    <a16:creationId xmlns:a16="http://schemas.microsoft.com/office/drawing/2014/main" id="{2B623FCF-5A0B-4D9A-A565-3B88322C26CB}"/>
                  </a:ext>
                </a:extLst>
              </p:cNvPr>
              <p:cNvSpPr>
                <a:spLocks/>
              </p:cNvSpPr>
              <p:nvPr/>
            </p:nvSpPr>
            <p:spPr bwMode="auto">
              <a:xfrm rot="16200000" flipV="1">
                <a:off x="3122650" y="4996400"/>
                <a:ext cx="828631" cy="3481423"/>
              </a:xfrm>
              <a:prstGeom prst="round1Rect">
                <a:avLst/>
              </a:prstGeom>
              <a:solidFill>
                <a:schemeClr val="bg1"/>
              </a:solidFill>
              <a:ln w="57150">
                <a:solidFill>
                  <a:schemeClr val="accent6">
                    <a:lumMod val="50000"/>
                  </a:schemeClr>
                </a:solidFill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6400"/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C7F37F16-ADED-447F-8669-D86C59E74541}"/>
                  </a:ext>
                </a:extLst>
              </p:cNvPr>
              <p:cNvSpPr txBox="1"/>
              <p:nvPr/>
            </p:nvSpPr>
            <p:spPr>
              <a:xfrm>
                <a:off x="2469542" y="6339271"/>
                <a:ext cx="2161253" cy="8169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4800" dirty="0">
                    <a:solidFill>
                      <a:srgbClr val="FF000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Lời Giải</a:t>
                </a:r>
                <a:endParaRPr lang="en-US" sz="4800" dirty="0">
                  <a:solidFill>
                    <a:srgbClr val="FF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4" name="Round Diagonal Corner Rectangle 8">
                <a:extLst>
                  <a:ext uri="{FF2B5EF4-FFF2-40B4-BE49-F238E27FC236}">
                    <a16:creationId xmlns:a16="http://schemas.microsoft.com/office/drawing/2014/main" id="{9BB2F032-1BB1-4FC0-BA8C-75675CDCDD02}"/>
                  </a:ext>
                </a:extLst>
              </p:cNvPr>
              <p:cNvSpPr/>
              <p:nvPr/>
            </p:nvSpPr>
            <p:spPr>
              <a:xfrm flipV="1">
                <a:off x="1275608" y="6330946"/>
                <a:ext cx="852450" cy="820481"/>
              </a:xfrm>
              <a:prstGeom prst="round2DiagRect">
                <a:avLst/>
              </a:prstGeom>
              <a:solidFill>
                <a:schemeClr val="accent6">
                  <a:lumMod val="75000"/>
                </a:schemeClr>
              </a:solidFill>
              <a:ln w="57150">
                <a:solidFill>
                  <a:schemeClr val="accent6">
                    <a:lumMod val="50000"/>
                  </a:schemeClr>
                </a:solidFill>
              </a:ln>
              <a:effectLst>
                <a:innerShdw blurRad="114300">
                  <a:prstClr val="black"/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400"/>
              </a:p>
            </p:txBody>
          </p:sp>
          <p:sp>
            <p:nvSpPr>
              <p:cNvPr id="35" name="Freeform 9">
                <a:extLst>
                  <a:ext uri="{FF2B5EF4-FFF2-40B4-BE49-F238E27FC236}">
                    <a16:creationId xmlns:a16="http://schemas.microsoft.com/office/drawing/2014/main" id="{B573BCE3-2B70-46C0-9AD4-CD881BEDB9F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403701" y="6378164"/>
                <a:ext cx="545196" cy="739115"/>
              </a:xfrm>
              <a:custGeom>
                <a:avLst/>
                <a:gdLst>
                  <a:gd name="T0" fmla="*/ 135 w 145"/>
                  <a:gd name="T1" fmla="*/ 72 h 197"/>
                  <a:gd name="T2" fmla="*/ 72 w 145"/>
                  <a:gd name="T3" fmla="*/ 135 h 197"/>
                  <a:gd name="T4" fmla="*/ 9 w 145"/>
                  <a:gd name="T5" fmla="*/ 72 h 197"/>
                  <a:gd name="T6" fmla="*/ 72 w 145"/>
                  <a:gd name="T7" fmla="*/ 9 h 197"/>
                  <a:gd name="T8" fmla="*/ 115 w 145"/>
                  <a:gd name="T9" fmla="*/ 26 h 197"/>
                  <a:gd name="T10" fmla="*/ 60 w 145"/>
                  <a:gd name="T11" fmla="*/ 82 h 197"/>
                  <a:gd name="T12" fmla="*/ 30 w 145"/>
                  <a:gd name="T13" fmla="*/ 60 h 197"/>
                  <a:gd name="T14" fmla="*/ 20 w 145"/>
                  <a:gd name="T15" fmla="*/ 68 h 197"/>
                  <a:gd name="T16" fmla="*/ 61 w 145"/>
                  <a:gd name="T17" fmla="*/ 126 h 197"/>
                  <a:gd name="T18" fmla="*/ 123 w 145"/>
                  <a:gd name="T19" fmla="*/ 35 h 197"/>
                  <a:gd name="T20" fmla="*/ 135 w 145"/>
                  <a:gd name="T21" fmla="*/ 72 h 197"/>
                  <a:gd name="T22" fmla="*/ 145 w 145"/>
                  <a:gd name="T23" fmla="*/ 12 h 197"/>
                  <a:gd name="T24" fmla="*/ 135 w 145"/>
                  <a:gd name="T25" fmla="*/ 12 h 197"/>
                  <a:gd name="T26" fmla="*/ 123 w 145"/>
                  <a:gd name="T27" fmla="*/ 21 h 197"/>
                  <a:gd name="T28" fmla="*/ 72 w 145"/>
                  <a:gd name="T29" fmla="*/ 0 h 197"/>
                  <a:gd name="T30" fmla="*/ 0 w 145"/>
                  <a:gd name="T31" fmla="*/ 72 h 197"/>
                  <a:gd name="T32" fmla="*/ 30 w 145"/>
                  <a:gd name="T33" fmla="*/ 131 h 197"/>
                  <a:gd name="T34" fmla="*/ 7 w 145"/>
                  <a:gd name="T35" fmla="*/ 175 h 197"/>
                  <a:gd name="T36" fmla="*/ 13 w 145"/>
                  <a:gd name="T37" fmla="*/ 193 h 197"/>
                  <a:gd name="T38" fmla="*/ 32 w 145"/>
                  <a:gd name="T39" fmla="*/ 187 h 197"/>
                  <a:gd name="T40" fmla="*/ 51 w 145"/>
                  <a:gd name="T41" fmla="*/ 141 h 197"/>
                  <a:gd name="T42" fmla="*/ 51 w 145"/>
                  <a:gd name="T43" fmla="*/ 141 h 197"/>
                  <a:gd name="T44" fmla="*/ 72 w 145"/>
                  <a:gd name="T45" fmla="*/ 145 h 197"/>
                  <a:gd name="T46" fmla="*/ 145 w 145"/>
                  <a:gd name="T47" fmla="*/ 72 h 197"/>
                  <a:gd name="T48" fmla="*/ 129 w 145"/>
                  <a:gd name="T49" fmla="*/ 28 h 197"/>
                  <a:gd name="T50" fmla="*/ 145 w 145"/>
                  <a:gd name="T51" fmla="*/ 12 h 1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45" h="197">
                    <a:moveTo>
                      <a:pt x="135" y="72"/>
                    </a:moveTo>
                    <a:cubicBezTo>
                      <a:pt x="135" y="107"/>
                      <a:pt x="107" y="135"/>
                      <a:pt x="72" y="135"/>
                    </a:cubicBezTo>
                    <a:cubicBezTo>
                      <a:pt x="37" y="135"/>
                      <a:pt x="9" y="107"/>
                      <a:pt x="9" y="72"/>
                    </a:cubicBezTo>
                    <a:cubicBezTo>
                      <a:pt x="9" y="37"/>
                      <a:pt x="37" y="9"/>
                      <a:pt x="72" y="9"/>
                    </a:cubicBezTo>
                    <a:cubicBezTo>
                      <a:pt x="89" y="9"/>
                      <a:pt x="104" y="15"/>
                      <a:pt x="115" y="26"/>
                    </a:cubicBezTo>
                    <a:cubicBezTo>
                      <a:pt x="101" y="38"/>
                      <a:pt x="80" y="57"/>
                      <a:pt x="60" y="82"/>
                    </a:cubicBezTo>
                    <a:cubicBezTo>
                      <a:pt x="50" y="74"/>
                      <a:pt x="40" y="67"/>
                      <a:pt x="30" y="60"/>
                    </a:cubicBezTo>
                    <a:cubicBezTo>
                      <a:pt x="26" y="63"/>
                      <a:pt x="24" y="65"/>
                      <a:pt x="20" y="68"/>
                    </a:cubicBezTo>
                    <a:cubicBezTo>
                      <a:pt x="34" y="88"/>
                      <a:pt x="47" y="107"/>
                      <a:pt x="61" y="126"/>
                    </a:cubicBezTo>
                    <a:cubicBezTo>
                      <a:pt x="80" y="95"/>
                      <a:pt x="99" y="63"/>
                      <a:pt x="123" y="35"/>
                    </a:cubicBezTo>
                    <a:cubicBezTo>
                      <a:pt x="130" y="45"/>
                      <a:pt x="135" y="58"/>
                      <a:pt x="135" y="72"/>
                    </a:cubicBezTo>
                    <a:close/>
                    <a:moveTo>
                      <a:pt x="145" y="12"/>
                    </a:moveTo>
                    <a:cubicBezTo>
                      <a:pt x="141" y="12"/>
                      <a:pt x="138" y="12"/>
                      <a:pt x="135" y="12"/>
                    </a:cubicBezTo>
                    <a:cubicBezTo>
                      <a:pt x="135" y="12"/>
                      <a:pt x="130" y="15"/>
                      <a:pt x="123" y="21"/>
                    </a:cubicBezTo>
                    <a:cubicBezTo>
                      <a:pt x="110" y="8"/>
                      <a:pt x="92" y="0"/>
                      <a:pt x="72" y="0"/>
                    </a:cubicBezTo>
                    <a:cubicBezTo>
                      <a:pt x="32" y="0"/>
                      <a:pt x="0" y="32"/>
                      <a:pt x="0" y="72"/>
                    </a:cubicBezTo>
                    <a:cubicBezTo>
                      <a:pt x="0" y="97"/>
                      <a:pt x="11" y="118"/>
                      <a:pt x="30" y="131"/>
                    </a:cubicBezTo>
                    <a:cubicBezTo>
                      <a:pt x="7" y="175"/>
                      <a:pt x="7" y="175"/>
                      <a:pt x="7" y="175"/>
                    </a:cubicBezTo>
                    <a:cubicBezTo>
                      <a:pt x="3" y="182"/>
                      <a:pt x="6" y="190"/>
                      <a:pt x="13" y="193"/>
                    </a:cubicBezTo>
                    <a:cubicBezTo>
                      <a:pt x="20" y="197"/>
                      <a:pt x="28" y="194"/>
                      <a:pt x="32" y="187"/>
                    </a:cubicBezTo>
                    <a:cubicBezTo>
                      <a:pt x="51" y="141"/>
                      <a:pt x="51" y="141"/>
                      <a:pt x="51" y="141"/>
                    </a:cubicBezTo>
                    <a:cubicBezTo>
                      <a:pt x="51" y="141"/>
                      <a:pt x="51" y="141"/>
                      <a:pt x="51" y="141"/>
                    </a:cubicBezTo>
                    <a:cubicBezTo>
                      <a:pt x="58" y="143"/>
                      <a:pt x="65" y="145"/>
                      <a:pt x="72" y="145"/>
                    </a:cubicBezTo>
                    <a:cubicBezTo>
                      <a:pt x="112" y="145"/>
                      <a:pt x="145" y="112"/>
                      <a:pt x="145" y="72"/>
                    </a:cubicBezTo>
                    <a:cubicBezTo>
                      <a:pt x="145" y="55"/>
                      <a:pt x="138" y="40"/>
                      <a:pt x="129" y="28"/>
                    </a:cubicBezTo>
                    <a:cubicBezTo>
                      <a:pt x="134" y="22"/>
                      <a:pt x="139" y="17"/>
                      <a:pt x="145" y="1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6400"/>
              </a:p>
            </p:txBody>
          </p:sp>
        </p:grp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7F5095CF-E653-4A79-9D07-993B114FB37E}"/>
              </a:ext>
            </a:extLst>
          </p:cNvPr>
          <p:cNvGrpSpPr/>
          <p:nvPr/>
        </p:nvGrpSpPr>
        <p:grpSpPr>
          <a:xfrm>
            <a:off x="393292" y="1724533"/>
            <a:ext cx="23226055" cy="1793262"/>
            <a:chOff x="513907" y="7165466"/>
            <a:chExt cx="23779837" cy="1793262"/>
          </a:xfrm>
        </p:grpSpPr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DDD0C0C7-C13B-4D36-BEB9-560BB0194FCD}"/>
                </a:ext>
              </a:extLst>
            </p:cNvPr>
            <p:cNvGrpSpPr/>
            <p:nvPr/>
          </p:nvGrpSpPr>
          <p:grpSpPr>
            <a:xfrm>
              <a:off x="513907" y="7165466"/>
              <a:ext cx="23779837" cy="1793262"/>
              <a:chOff x="534987" y="1869705"/>
              <a:chExt cx="23719158" cy="1612399"/>
            </a:xfrm>
          </p:grpSpPr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id="{801994DD-2E25-4024-A388-AFD98AE99ED1}"/>
                  </a:ext>
                </a:extLst>
              </p:cNvPr>
              <p:cNvGrpSpPr/>
              <p:nvPr/>
            </p:nvGrpSpPr>
            <p:grpSpPr>
              <a:xfrm>
                <a:off x="534987" y="1869705"/>
                <a:ext cx="23340848" cy="1612399"/>
                <a:chOff x="534987" y="1647866"/>
                <a:chExt cx="23340848" cy="1612399"/>
              </a:xfrm>
            </p:grpSpPr>
            <p:sp>
              <p:nvSpPr>
                <p:cNvPr id="117" name="Rounded Rectangle 24">
                  <a:extLst>
                    <a:ext uri="{FF2B5EF4-FFF2-40B4-BE49-F238E27FC236}">
                      <a16:creationId xmlns:a16="http://schemas.microsoft.com/office/drawing/2014/main" id="{46AC8C11-87E0-45B8-BF05-FB78EB763368}"/>
                    </a:ext>
                  </a:extLst>
                </p:cNvPr>
                <p:cNvSpPr/>
                <p:nvPr/>
              </p:nvSpPr>
              <p:spPr bwMode="auto">
                <a:xfrm>
                  <a:off x="755649" y="1720890"/>
                  <a:ext cx="23120186" cy="1539375"/>
                </a:xfrm>
                <a:prstGeom prst="roundRect">
                  <a:avLst>
                    <a:gd name="adj" fmla="val 5492"/>
                  </a:avLst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9050">
                  <a:solidFill>
                    <a:schemeClr val="bg1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4354774">
                    <a:defRPr/>
                  </a:pPr>
                  <a:endParaRPr lang="en-US" sz="6400" dirty="0"/>
                </a:p>
              </p:txBody>
            </p:sp>
            <p:grpSp>
              <p:nvGrpSpPr>
                <p:cNvPr id="118" name="Group 117">
                  <a:extLst>
                    <a:ext uri="{FF2B5EF4-FFF2-40B4-BE49-F238E27FC236}">
                      <a16:creationId xmlns:a16="http://schemas.microsoft.com/office/drawing/2014/main" id="{A8C8F5B2-F748-4F9D-8FCC-CB908808F58F}"/>
                    </a:ext>
                  </a:extLst>
                </p:cNvPr>
                <p:cNvGrpSpPr/>
                <p:nvPr/>
              </p:nvGrpSpPr>
              <p:grpSpPr>
                <a:xfrm>
                  <a:off x="534987" y="1647866"/>
                  <a:ext cx="3505200" cy="1176337"/>
                  <a:chOff x="534987" y="1647866"/>
                  <a:chExt cx="3505200" cy="1176337"/>
                </a:xfrm>
              </p:grpSpPr>
              <p:sp>
                <p:nvSpPr>
                  <p:cNvPr id="119" name="Isosceles Triangle 44">
                    <a:extLst>
                      <a:ext uri="{FF2B5EF4-FFF2-40B4-BE49-F238E27FC236}">
                        <a16:creationId xmlns:a16="http://schemas.microsoft.com/office/drawing/2014/main" id="{2E7E4E44-B105-4321-92D7-7DDFBC517D77}"/>
                      </a:ext>
                    </a:extLst>
                  </p:cNvPr>
                  <p:cNvSpPr/>
                  <p:nvPr/>
                </p:nvSpPr>
                <p:spPr bwMode="auto">
                  <a:xfrm rot="5400000" flipV="1">
                    <a:off x="534195" y="2602747"/>
                    <a:ext cx="227012" cy="215900"/>
                  </a:xfrm>
                  <a:custGeom>
                    <a:avLst/>
                    <a:gdLst>
                      <a:gd name="connsiteX0" fmla="*/ 0 w 293725"/>
                      <a:gd name="connsiteY0" fmla="*/ 164224 h 164224"/>
                      <a:gd name="connsiteX1" fmla="*/ 146863 w 293725"/>
                      <a:gd name="connsiteY1" fmla="*/ 0 h 164224"/>
                      <a:gd name="connsiteX2" fmla="*/ 293725 w 293725"/>
                      <a:gd name="connsiteY2" fmla="*/ 164224 h 164224"/>
                      <a:gd name="connsiteX3" fmla="*/ 0 w 293725"/>
                      <a:gd name="connsiteY3" fmla="*/ 164224 h 164224"/>
                      <a:gd name="connsiteX0" fmla="*/ 2363 w 296088"/>
                      <a:gd name="connsiteY0" fmla="*/ 164221 h 164221"/>
                      <a:gd name="connsiteX1" fmla="*/ 0 w 296088"/>
                      <a:gd name="connsiteY1" fmla="*/ 0 h 164221"/>
                      <a:gd name="connsiteX2" fmla="*/ 296088 w 296088"/>
                      <a:gd name="connsiteY2" fmla="*/ 164221 h 164221"/>
                      <a:gd name="connsiteX3" fmla="*/ 2363 w 296088"/>
                      <a:gd name="connsiteY3" fmla="*/ 164221 h 16422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96088" h="164221">
                        <a:moveTo>
                          <a:pt x="2363" y="164221"/>
                        </a:moveTo>
                        <a:cubicBezTo>
                          <a:pt x="1575" y="109481"/>
                          <a:pt x="788" y="54740"/>
                          <a:pt x="0" y="0"/>
                        </a:cubicBezTo>
                        <a:lnTo>
                          <a:pt x="296088" y="164221"/>
                        </a:lnTo>
                        <a:lnTo>
                          <a:pt x="2363" y="164221"/>
                        </a:lnTo>
                        <a:close/>
                      </a:path>
                    </a:pathLst>
                  </a:custGeom>
                  <a:solidFill>
                    <a:srgbClr val="135F82"/>
                  </a:solidFill>
                  <a:ln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defTabSz="4354774"/>
                    <a:endParaRPr lang="en-US" sz="6400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120" name="Pentagon 27">
                    <a:extLst>
                      <a:ext uri="{FF2B5EF4-FFF2-40B4-BE49-F238E27FC236}">
                        <a16:creationId xmlns:a16="http://schemas.microsoft.com/office/drawing/2014/main" id="{E5D72565-6CD8-499F-A21C-D2C0BBA2DDA6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534987" y="1647866"/>
                    <a:ext cx="3505200" cy="955675"/>
                  </a:xfrm>
                  <a:prstGeom prst="homePlate">
                    <a:avLst>
                      <a:gd name="adj" fmla="val 12444"/>
                    </a:avLst>
                  </a:prstGeom>
                  <a:solidFill>
                    <a:srgbClr val="135F82"/>
                  </a:solidFill>
                  <a:ln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defTabSz="4354774"/>
                    <a:endParaRPr lang="en-US" sz="6400">
                      <a:solidFill>
                        <a:prstClr val="white"/>
                      </a:solidFill>
                    </a:endParaRPr>
                  </a:p>
                </p:txBody>
              </p:sp>
              <p:grpSp>
                <p:nvGrpSpPr>
                  <p:cNvPr id="121" name="Group 11">
                    <a:extLst>
                      <a:ext uri="{FF2B5EF4-FFF2-40B4-BE49-F238E27FC236}">
                        <a16:creationId xmlns:a16="http://schemas.microsoft.com/office/drawing/2014/main" id="{830FDA4F-04BF-45DB-B400-0B8DD00DEF48}"/>
                      </a:ext>
                    </a:extLst>
                  </p:cNvPr>
                  <p:cNvGrpSpPr/>
                  <p:nvPr/>
                </p:nvGrpSpPr>
                <p:grpSpPr bwMode="auto">
                  <a:xfrm>
                    <a:off x="683775" y="1836907"/>
                    <a:ext cx="582199" cy="537956"/>
                    <a:chOff x="7440266" y="3398551"/>
                    <a:chExt cx="757238" cy="765175"/>
                  </a:xfrm>
                  <a:solidFill>
                    <a:schemeClr val="bg1">
                      <a:lumMod val="95000"/>
                    </a:schemeClr>
                  </a:solidFill>
                </p:grpSpPr>
                <p:sp>
                  <p:nvSpPr>
                    <p:cNvPr id="124" name="Freeform 31">
                      <a:extLst>
                        <a:ext uri="{FF2B5EF4-FFF2-40B4-BE49-F238E27FC236}">
                          <a16:creationId xmlns:a16="http://schemas.microsoft.com/office/drawing/2014/main" id="{66537C3B-9A75-4D24-973F-5A18B9E93090}"/>
                        </a:ext>
                      </a:extLst>
                    </p:cNvPr>
                    <p:cNvSpPr>
                      <a:spLocks noEditPoints="1"/>
                    </p:cNvSpPr>
                    <p:nvPr/>
                  </p:nvSpPr>
                  <p:spPr bwMode="auto">
                    <a:xfrm>
                      <a:off x="7440266" y="3436652"/>
                      <a:ext cx="344488" cy="344489"/>
                    </a:xfrm>
                    <a:custGeom>
                      <a:avLst/>
                      <a:gdLst/>
                      <a:ahLst/>
                      <a:cxnLst>
                        <a:cxn ang="0">
                          <a:pos x="33" y="184"/>
                        </a:cxn>
                        <a:cxn ang="0">
                          <a:pos x="181" y="184"/>
                        </a:cxn>
                        <a:cxn ang="0">
                          <a:pos x="181" y="33"/>
                        </a:cxn>
                        <a:cxn ang="0">
                          <a:pos x="33" y="33"/>
                        </a:cxn>
                        <a:cxn ang="0">
                          <a:pos x="33" y="184"/>
                        </a:cxn>
                        <a:cxn ang="0">
                          <a:pos x="217" y="217"/>
                        </a:cxn>
                        <a:cxn ang="0">
                          <a:pos x="0" y="217"/>
                        </a:cxn>
                        <a:cxn ang="0">
                          <a:pos x="0" y="0"/>
                        </a:cxn>
                        <a:cxn ang="0">
                          <a:pos x="217" y="0"/>
                        </a:cxn>
                        <a:cxn ang="0">
                          <a:pos x="217" y="217"/>
                        </a:cxn>
                      </a:cxnLst>
                      <a:rect l="0" t="0" r="r" b="b"/>
                      <a:pathLst>
                        <a:path w="217" h="217">
                          <a:moveTo>
                            <a:pt x="33" y="184"/>
                          </a:moveTo>
                          <a:lnTo>
                            <a:pt x="181" y="184"/>
                          </a:lnTo>
                          <a:lnTo>
                            <a:pt x="181" y="33"/>
                          </a:lnTo>
                          <a:lnTo>
                            <a:pt x="33" y="33"/>
                          </a:lnTo>
                          <a:lnTo>
                            <a:pt x="33" y="184"/>
                          </a:lnTo>
                          <a:close/>
                          <a:moveTo>
                            <a:pt x="217" y="217"/>
                          </a:moveTo>
                          <a:lnTo>
                            <a:pt x="0" y="217"/>
                          </a:lnTo>
                          <a:lnTo>
                            <a:pt x="0" y="0"/>
                          </a:lnTo>
                          <a:lnTo>
                            <a:pt x="217" y="0"/>
                          </a:lnTo>
                          <a:lnTo>
                            <a:pt x="217" y="217"/>
                          </a:lnTo>
                          <a:close/>
                        </a:path>
                      </a:pathLst>
                    </a:custGeom>
                    <a:grpFill/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defTabSz="4354774">
                        <a:defRPr/>
                      </a:pPr>
                      <a:endParaRPr lang="en-US" sz="6400"/>
                    </a:p>
                  </p:txBody>
                </p:sp>
                <p:sp>
                  <p:nvSpPr>
                    <p:cNvPr id="125" name="Freeform 32">
                      <a:extLst>
                        <a:ext uri="{FF2B5EF4-FFF2-40B4-BE49-F238E27FC236}">
                          <a16:creationId xmlns:a16="http://schemas.microsoft.com/office/drawing/2014/main" id="{D18540F6-D9F3-404E-931D-B7B84F3E9BE9}"/>
                        </a:ext>
                      </a:extLst>
                    </p:cNvPr>
                    <p:cNvSpPr>
                      <a:spLocks noEditPoints="1"/>
                    </p:cNvSpPr>
                    <p:nvPr/>
                  </p:nvSpPr>
                  <p:spPr bwMode="auto">
                    <a:xfrm>
                      <a:off x="7440266" y="3814473"/>
                      <a:ext cx="344488" cy="349251"/>
                    </a:xfrm>
                    <a:custGeom>
                      <a:avLst/>
                      <a:gdLst/>
                      <a:ahLst/>
                      <a:cxnLst>
                        <a:cxn ang="0">
                          <a:pos x="33" y="185"/>
                        </a:cxn>
                        <a:cxn ang="0">
                          <a:pos x="181" y="185"/>
                        </a:cxn>
                        <a:cxn ang="0">
                          <a:pos x="181" y="36"/>
                        </a:cxn>
                        <a:cxn ang="0">
                          <a:pos x="33" y="36"/>
                        </a:cxn>
                        <a:cxn ang="0">
                          <a:pos x="33" y="185"/>
                        </a:cxn>
                        <a:cxn ang="0">
                          <a:pos x="217" y="220"/>
                        </a:cxn>
                        <a:cxn ang="0">
                          <a:pos x="0" y="220"/>
                        </a:cxn>
                        <a:cxn ang="0">
                          <a:pos x="0" y="0"/>
                        </a:cxn>
                        <a:cxn ang="0">
                          <a:pos x="217" y="0"/>
                        </a:cxn>
                        <a:cxn ang="0">
                          <a:pos x="217" y="220"/>
                        </a:cxn>
                      </a:cxnLst>
                      <a:rect l="0" t="0" r="r" b="b"/>
                      <a:pathLst>
                        <a:path w="217" h="220">
                          <a:moveTo>
                            <a:pt x="33" y="185"/>
                          </a:moveTo>
                          <a:lnTo>
                            <a:pt x="181" y="185"/>
                          </a:lnTo>
                          <a:lnTo>
                            <a:pt x="181" y="36"/>
                          </a:lnTo>
                          <a:lnTo>
                            <a:pt x="33" y="36"/>
                          </a:lnTo>
                          <a:lnTo>
                            <a:pt x="33" y="185"/>
                          </a:lnTo>
                          <a:close/>
                          <a:moveTo>
                            <a:pt x="217" y="220"/>
                          </a:moveTo>
                          <a:lnTo>
                            <a:pt x="0" y="220"/>
                          </a:lnTo>
                          <a:lnTo>
                            <a:pt x="0" y="0"/>
                          </a:lnTo>
                          <a:lnTo>
                            <a:pt x="217" y="0"/>
                          </a:lnTo>
                          <a:lnTo>
                            <a:pt x="217" y="220"/>
                          </a:lnTo>
                          <a:close/>
                        </a:path>
                      </a:pathLst>
                    </a:custGeom>
                    <a:grpFill/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defTabSz="4354774">
                        <a:defRPr/>
                      </a:pPr>
                      <a:endParaRPr lang="en-US" sz="6400"/>
                    </a:p>
                  </p:txBody>
                </p:sp>
                <p:sp>
                  <p:nvSpPr>
                    <p:cNvPr id="126" name="Freeform 33">
                      <a:extLst>
                        <a:ext uri="{FF2B5EF4-FFF2-40B4-BE49-F238E27FC236}">
                          <a16:creationId xmlns:a16="http://schemas.microsoft.com/office/drawing/2014/main" id="{D1A26E37-A1A8-4F34-9B97-043A07B3B04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7506941" y="3398551"/>
                      <a:ext cx="341313" cy="288925"/>
                    </a:xfrm>
                    <a:custGeom>
                      <a:avLst/>
                      <a:gdLst/>
                      <a:ahLst/>
                      <a:cxnLst>
                        <a:cxn ang="0">
                          <a:pos x="76" y="182"/>
                        </a:cxn>
                        <a:cxn ang="0">
                          <a:pos x="0" y="114"/>
                        </a:cxn>
                        <a:cxn ang="0">
                          <a:pos x="24" y="88"/>
                        </a:cxn>
                        <a:cxn ang="0">
                          <a:pos x="73" y="132"/>
                        </a:cxn>
                        <a:cxn ang="0">
                          <a:pos x="187" y="0"/>
                        </a:cxn>
                        <a:cxn ang="0">
                          <a:pos x="215" y="24"/>
                        </a:cxn>
                        <a:cxn ang="0">
                          <a:pos x="76" y="182"/>
                        </a:cxn>
                      </a:cxnLst>
                      <a:rect l="0" t="0" r="r" b="b"/>
                      <a:pathLst>
                        <a:path w="215" h="182">
                          <a:moveTo>
                            <a:pt x="76" y="182"/>
                          </a:moveTo>
                          <a:lnTo>
                            <a:pt x="0" y="114"/>
                          </a:lnTo>
                          <a:lnTo>
                            <a:pt x="24" y="88"/>
                          </a:lnTo>
                          <a:lnTo>
                            <a:pt x="73" y="132"/>
                          </a:lnTo>
                          <a:lnTo>
                            <a:pt x="187" y="0"/>
                          </a:lnTo>
                          <a:lnTo>
                            <a:pt x="215" y="24"/>
                          </a:lnTo>
                          <a:lnTo>
                            <a:pt x="76" y="182"/>
                          </a:lnTo>
                          <a:close/>
                        </a:path>
                      </a:pathLst>
                    </a:custGeom>
                    <a:grpFill/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defTabSz="4354774">
                        <a:defRPr/>
                      </a:pPr>
                      <a:endParaRPr lang="en-US" sz="6400"/>
                    </a:p>
                  </p:txBody>
                </p:sp>
                <p:sp>
                  <p:nvSpPr>
                    <p:cNvPr id="127" name="Rectangle 126">
                      <a:extLst>
                        <a:ext uri="{FF2B5EF4-FFF2-40B4-BE49-F238E27FC236}">
                          <a16:creationId xmlns:a16="http://schemas.microsoft.com/office/drawing/2014/main" id="{D5E83542-F5B7-463C-9686-8A41F1A6CB6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840316" y="4100226"/>
                      <a:ext cx="357188" cy="63500"/>
                    </a:xfrm>
                    <a:prstGeom prst="rect">
                      <a:avLst/>
                    </a:prstGeom>
                    <a:grp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defTabSz="4354774">
                        <a:defRPr/>
                      </a:pPr>
                      <a:endParaRPr lang="en-US" sz="6400"/>
                    </a:p>
                  </p:txBody>
                </p:sp>
                <p:sp>
                  <p:nvSpPr>
                    <p:cNvPr id="128" name="Rectangle 127">
                      <a:extLst>
                        <a:ext uri="{FF2B5EF4-FFF2-40B4-BE49-F238E27FC236}">
                          <a16:creationId xmlns:a16="http://schemas.microsoft.com/office/drawing/2014/main" id="{BEBA3D80-1FB9-4956-9778-778D61D52B4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840316" y="3717639"/>
                      <a:ext cx="357188" cy="63500"/>
                    </a:xfrm>
                    <a:prstGeom prst="rect">
                      <a:avLst/>
                    </a:prstGeom>
                    <a:grp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defTabSz="4354774">
                        <a:defRPr/>
                      </a:pPr>
                      <a:endParaRPr lang="en-US" sz="6400"/>
                    </a:p>
                  </p:txBody>
                </p:sp>
                <p:sp>
                  <p:nvSpPr>
                    <p:cNvPr id="129" name="Rectangle 128">
                      <a:extLst>
                        <a:ext uri="{FF2B5EF4-FFF2-40B4-BE49-F238E27FC236}">
                          <a16:creationId xmlns:a16="http://schemas.microsoft.com/office/drawing/2014/main" id="{3867A00E-503D-4B05-8B2F-291E344E16C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840316" y="3973225"/>
                      <a:ext cx="357188" cy="63500"/>
                    </a:xfrm>
                    <a:prstGeom prst="rect">
                      <a:avLst/>
                    </a:prstGeom>
                    <a:grp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defTabSz="4354774">
                        <a:defRPr/>
                      </a:pPr>
                      <a:endParaRPr lang="en-US" sz="6400"/>
                    </a:p>
                  </p:txBody>
                </p:sp>
                <p:sp>
                  <p:nvSpPr>
                    <p:cNvPr id="130" name="Rectangle 129">
                      <a:extLst>
                        <a:ext uri="{FF2B5EF4-FFF2-40B4-BE49-F238E27FC236}">
                          <a16:creationId xmlns:a16="http://schemas.microsoft.com/office/drawing/2014/main" id="{941DDDC0-362D-4136-AF27-D024A593E7E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840316" y="3590640"/>
                      <a:ext cx="357188" cy="63500"/>
                    </a:xfrm>
                    <a:prstGeom prst="rect">
                      <a:avLst/>
                    </a:prstGeom>
                    <a:grp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defTabSz="4354774">
                        <a:defRPr/>
                      </a:pPr>
                      <a:endParaRPr lang="en-US" sz="6400"/>
                    </a:p>
                  </p:txBody>
                </p:sp>
              </p:grpSp>
              <p:sp>
                <p:nvSpPr>
                  <p:cNvPr id="122" name="Chevron 29">
                    <a:extLst>
                      <a:ext uri="{FF2B5EF4-FFF2-40B4-BE49-F238E27FC236}">
                        <a16:creationId xmlns:a16="http://schemas.microsoft.com/office/drawing/2014/main" id="{4C450145-034C-4971-83CE-F423148735C5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1330000" y="1771634"/>
                    <a:ext cx="142625" cy="707897"/>
                  </a:xfrm>
                  <a:prstGeom prst="chevron">
                    <a:avLst>
                      <a:gd name="adj" fmla="val 68110"/>
                    </a:avLst>
                  </a:prstGeom>
                  <a:solidFill>
                    <a:schemeClr val="bg1"/>
                  </a:solidFill>
                  <a:ln>
                    <a:noFill/>
                  </a:ln>
                  <a:effectLst>
                    <a:innerShdw blurRad="63500" dist="50800" dir="5400000">
                      <a:prstClr val="black">
                        <a:alpha val="50000"/>
                      </a:prstClr>
                    </a:inn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defTabSz="4354774">
                      <a:defRPr/>
                    </a:pPr>
                    <a:endParaRPr lang="en-US" sz="640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23" name="TextBox 13">
                    <a:extLst>
                      <a:ext uri="{FF2B5EF4-FFF2-40B4-BE49-F238E27FC236}">
                        <a16:creationId xmlns:a16="http://schemas.microsoft.com/office/drawing/2014/main" id="{63EFC535-2F1C-4115-9B5B-97091BCC0AC0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765204" y="1771634"/>
                    <a:ext cx="1573519" cy="74718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 sz="43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1pPr>
                    <a:lvl2pPr marL="742950" indent="-285750" eaLnBrk="0" hangingPunct="0">
                      <a:defRPr sz="43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2pPr>
                    <a:lvl3pPr marL="1143000" indent="-228600" eaLnBrk="0" hangingPunct="0">
                      <a:defRPr sz="43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3pPr>
                    <a:lvl4pPr marL="1600200" indent="-228600" eaLnBrk="0" hangingPunct="0">
                      <a:defRPr sz="43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4pPr>
                    <a:lvl5pPr marL="2057400" indent="-228600" eaLnBrk="0" hangingPunct="0">
                      <a:defRPr sz="43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5pPr>
                    <a:lvl6pPr marL="2514600" indent="-228600" defTabSz="2176463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3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6pPr>
                    <a:lvl7pPr marL="2971800" indent="-228600" defTabSz="2176463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3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7pPr>
                    <a:lvl8pPr marL="3429000" indent="-228600" defTabSz="2176463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3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8pPr>
                    <a:lvl9pPr marL="3886200" indent="-228600" defTabSz="2176463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3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9pPr>
                  </a:lstStyle>
                  <a:p>
                    <a:pPr algn="ctr" eaLnBrk="1" hangingPunct="1"/>
                    <a:r>
                      <a:rPr lang="en-US" sz="4800" dirty="0" err="1">
                        <a:solidFill>
                          <a:schemeClr val="bg1"/>
                        </a:solidFill>
                        <a:latin typeface="Tahoma" pitchFamily="34" charset="0"/>
                        <a:cs typeface="Tahoma" pitchFamily="34" charset="0"/>
                      </a:rPr>
                      <a:t>Bài</a:t>
                    </a:r>
                    <a:r>
                      <a:rPr lang="en-US" sz="4800" dirty="0">
                        <a:solidFill>
                          <a:schemeClr val="bg1"/>
                        </a:solidFill>
                        <a:latin typeface="Tahoma" pitchFamily="34" charset="0"/>
                        <a:cs typeface="Tahoma" pitchFamily="34" charset="0"/>
                      </a:rPr>
                      <a:t> 2</a:t>
                    </a:r>
                  </a:p>
                </p:txBody>
              </p:sp>
            </p:grpSp>
          </p:grp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726DD893-6F6D-416E-9674-14A967434B4E}"/>
                  </a:ext>
                </a:extLst>
              </p:cNvPr>
              <p:cNvSpPr/>
              <p:nvPr/>
            </p:nvSpPr>
            <p:spPr>
              <a:xfrm>
                <a:off x="3682433" y="1933278"/>
                <a:ext cx="20571712" cy="9291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182889" tIns="91445" rIns="182889" bIns="91445">
                <a:spAutoFit/>
              </a:bodyPr>
              <a:lstStyle/>
              <a:p>
                <a:pPr algn="ctr" fontAlgn="base">
                  <a:buClr>
                    <a:srgbClr val="0000FF"/>
                  </a:buClr>
                  <a:tabLst>
                    <a:tab pos="1259903" algn="l"/>
                  </a:tabLst>
                </a:pPr>
                <a:endParaRPr lang="en-US" sz="6000" dirty="0">
                  <a:latin typeface="+mj-lt"/>
                  <a:ea typeface="Times New Roman" panose="02020603050405020304" pitchFamily="18" charset="0"/>
                </a:endParaRPr>
              </a:p>
            </p:txBody>
          </p:sp>
        </p:grp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5ECC4893-3F65-4859-8D0B-AA2F4B587E61}"/>
                </a:ext>
              </a:extLst>
            </p:cNvPr>
            <p:cNvSpPr txBox="1"/>
            <p:nvPr/>
          </p:nvSpPr>
          <p:spPr>
            <a:xfrm>
              <a:off x="4298352" y="7375712"/>
              <a:ext cx="6680108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Tìm</a:t>
              </a:r>
              <a:r>
                <a: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đạo</a:t>
              </a:r>
              <a:r>
                <a: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hàm</a:t>
              </a:r>
              <a:r>
                <a: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của</a:t>
              </a:r>
              <a:r>
                <a: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hàm</a:t>
              </a:r>
              <a:r>
                <a: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số</a:t>
              </a:r>
              <a:endParaRPr lang="en-US" sz="4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DCD08E6F-C373-4D70-8918-1B6D686CF1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0863083"/>
              </p:ext>
            </p:extLst>
          </p:nvPr>
        </p:nvGraphicFramePr>
        <p:xfrm>
          <a:off x="10622428" y="1934780"/>
          <a:ext cx="3118257" cy="769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77760" imgH="241200" progId="Equation.DSMT4">
                  <p:embed/>
                </p:oleObj>
              </mc:Choice>
              <mc:Fallback>
                <p:oleObj name="Equation" r:id="rId2" imgW="97776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622428" y="1934780"/>
                        <a:ext cx="3118257" cy="7694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A0C1044B-5180-45AC-86C5-86741D239C80}"/>
              </a:ext>
            </a:extLst>
          </p:cNvPr>
          <p:cNvGrpSpPr/>
          <p:nvPr/>
        </p:nvGrpSpPr>
        <p:grpSpPr>
          <a:xfrm>
            <a:off x="4089605" y="5335253"/>
            <a:ext cx="5944288" cy="1238250"/>
            <a:chOff x="4089605" y="5335253"/>
            <a:chExt cx="5944288" cy="1238250"/>
          </a:xfrm>
        </p:grpSpPr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DF227FD4-20E1-41C7-AD48-5827DCA7C1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9605" y="5581337"/>
              <a:ext cx="5944288" cy="7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Ta </a:t>
              </a:r>
              <a:r>
                <a:rPr lang="en-US" alt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có</a:t>
              </a:r>
              <a:r>
                <a:rPr lang="en-US" alt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</a:p>
          </p:txBody>
        </p:sp>
        <p:graphicFrame>
          <p:nvGraphicFramePr>
            <p:cNvPr id="4" name="Object 3">
              <a:extLst>
                <a:ext uri="{FF2B5EF4-FFF2-40B4-BE49-F238E27FC236}">
                  <a16:creationId xmlns:a16="http://schemas.microsoft.com/office/drawing/2014/main" id="{6B1B1453-E647-479A-8F99-F543D21F959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67853719"/>
                </p:ext>
              </p:extLst>
            </p:nvPr>
          </p:nvGraphicFramePr>
          <p:xfrm>
            <a:off x="5640066" y="5335253"/>
            <a:ext cx="4171950" cy="12382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155600" imgH="342720" progId="Equation.DSMT4">
                    <p:embed/>
                  </p:oleObj>
                </mc:Choice>
                <mc:Fallback>
                  <p:oleObj name="Equation" r:id="rId4" imgW="1155600" imgH="34272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5640066" y="5335253"/>
                          <a:ext cx="4171950" cy="12382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C8F9B61-1CAB-411D-9E76-88CBA397C9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4224410"/>
              </p:ext>
            </p:extLst>
          </p:nvPr>
        </p:nvGraphicFramePr>
        <p:xfrm>
          <a:off x="9064625" y="7144922"/>
          <a:ext cx="6256337" cy="174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98320" imgH="419040" progId="Equation.DSMT4">
                  <p:embed/>
                </p:oleObj>
              </mc:Choice>
              <mc:Fallback>
                <p:oleObj name="Equation" r:id="rId6" imgW="149832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064625" y="7144922"/>
                        <a:ext cx="6256337" cy="17478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6BAE9C04-F025-469A-8868-69245A0BEF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2111266"/>
              </p:ext>
            </p:extLst>
          </p:nvPr>
        </p:nvGraphicFramePr>
        <p:xfrm>
          <a:off x="9776818" y="5264563"/>
          <a:ext cx="6397860" cy="15994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76160" imgH="419040" progId="Equation.DSMT4">
                  <p:embed/>
                </p:oleObj>
              </mc:Choice>
              <mc:Fallback>
                <p:oleObj name="Equation" r:id="rId8" imgW="167616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9776818" y="5264563"/>
                        <a:ext cx="6397860" cy="15994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A4C7BA4A-317F-4F45-9B9C-45A3A1A81E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8747821"/>
              </p:ext>
            </p:extLst>
          </p:nvPr>
        </p:nvGraphicFramePr>
        <p:xfrm>
          <a:off x="9600506" y="9101096"/>
          <a:ext cx="5720456" cy="19262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44520" imgH="419040" progId="Equation.DSMT4">
                  <p:embed/>
                </p:oleObj>
              </mc:Choice>
              <mc:Fallback>
                <p:oleObj name="Equation" r:id="rId10" imgW="124452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9600506" y="9101096"/>
                        <a:ext cx="5720456" cy="19262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72203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WordArt 3">
            <a:hlinkClick r:id="rId2" action="ppaction://hlinkfile"/>
          </p:cNvPr>
          <p:cNvSpPr>
            <a:spLocks noChangeArrowheads="1" noChangeShapeType="1" noTextEdit="1"/>
          </p:cNvSpPr>
          <p:nvPr/>
        </p:nvSpPr>
        <p:spPr bwMode="auto">
          <a:xfrm>
            <a:off x="7229038" y="1704307"/>
            <a:ext cx="9307659" cy="102224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 dirty="0">
                <a:solidFill>
                  <a:srgbClr val="00008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 TẬP TRẮC NGHIỆM</a:t>
            </a:r>
          </a:p>
        </p:txBody>
      </p:sp>
      <p:graphicFrame>
        <p:nvGraphicFramePr>
          <p:cNvPr id="1843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2066111"/>
              </p:ext>
            </p:extLst>
          </p:nvPr>
        </p:nvGraphicFramePr>
        <p:xfrm>
          <a:off x="10808334" y="5055185"/>
          <a:ext cx="330238" cy="5588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5028" imgH="279279" progId="Equation.DSMT4">
                  <p:embed/>
                </p:oleObj>
              </mc:Choice>
              <mc:Fallback>
                <p:oleObj name="Equation" r:id="rId3" imgW="165028" imgH="279279" progId="Equation.DSMT4">
                  <p:embed/>
                  <p:pic>
                    <p:nvPicPr>
                      <p:cNvPr id="1843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08334" y="5055185"/>
                        <a:ext cx="330238" cy="5588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9" name="Text Box 19"/>
          <p:cNvSpPr txBox="1">
            <a:spLocks noChangeArrowheads="1"/>
          </p:cNvSpPr>
          <p:nvPr/>
        </p:nvSpPr>
        <p:spPr bwMode="auto">
          <a:xfrm>
            <a:off x="8534771" y="8992642"/>
            <a:ext cx="2895935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44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450" name="Text Box 20"/>
          <p:cNvSpPr txBox="1">
            <a:spLocks noChangeArrowheads="1"/>
          </p:cNvSpPr>
          <p:nvPr/>
        </p:nvSpPr>
        <p:spPr bwMode="auto">
          <a:xfrm>
            <a:off x="8382353" y="11431324"/>
            <a:ext cx="2438682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44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8336" name="Rectangle 32"/>
          <p:cNvSpPr>
            <a:spLocks noChangeArrowheads="1"/>
          </p:cNvSpPr>
          <p:nvPr/>
        </p:nvSpPr>
        <p:spPr bwMode="auto">
          <a:xfrm>
            <a:off x="5943671" y="4655089"/>
            <a:ext cx="6096706" cy="1219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85869" indent="-685869">
              <a:spcBef>
                <a:spcPct val="20000"/>
              </a:spcBef>
            </a:pPr>
            <a:r>
              <a:rPr lang="en-US" sz="4400">
                <a:solidFill>
                  <a:srgbClr val="FF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</a:t>
            </a:r>
          </a:p>
          <a:p>
            <a:pPr marL="685869" indent="-685869" algn="ctr">
              <a:spcBef>
                <a:spcPct val="20000"/>
              </a:spcBef>
            </a:pPr>
            <a:endParaRPr lang="en-US" sz="4400">
              <a:solidFill>
                <a:srgbClr val="FF006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8338" name="Rectangle 34"/>
          <p:cNvSpPr>
            <a:spLocks noChangeArrowheads="1"/>
          </p:cNvSpPr>
          <p:nvPr/>
        </p:nvSpPr>
        <p:spPr bwMode="auto">
          <a:xfrm>
            <a:off x="5486418" y="8992641"/>
            <a:ext cx="4724947" cy="1829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85869" indent="-685869" algn="ctr">
              <a:spcBef>
                <a:spcPct val="20000"/>
              </a:spcBef>
            </a:pPr>
            <a:endParaRPr lang="en-US" sz="4400">
              <a:solidFill>
                <a:srgbClr val="FF006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8351" name="Rectangle 47"/>
          <p:cNvSpPr>
            <a:spLocks noChangeArrowheads="1"/>
          </p:cNvSpPr>
          <p:nvPr/>
        </p:nvSpPr>
        <p:spPr bwMode="auto">
          <a:xfrm>
            <a:off x="6858177" y="11431323"/>
            <a:ext cx="4115276" cy="1219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85869" indent="-685869">
              <a:spcBef>
                <a:spcPct val="20000"/>
              </a:spcBef>
            </a:pPr>
            <a:r>
              <a:rPr lang="en-US" sz="4400">
                <a:solidFill>
                  <a:srgbClr val="FF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</a:t>
            </a:r>
          </a:p>
          <a:p>
            <a:pPr marL="685869" indent="-685869" algn="ctr">
              <a:spcBef>
                <a:spcPct val="20000"/>
              </a:spcBef>
            </a:pPr>
            <a:endParaRPr lang="en-US" sz="4400">
              <a:solidFill>
                <a:srgbClr val="FF006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75BE3CD-2D95-4EAA-9013-926503F0A238}"/>
              </a:ext>
            </a:extLst>
          </p:cNvPr>
          <p:cNvGrpSpPr/>
          <p:nvPr/>
        </p:nvGrpSpPr>
        <p:grpSpPr>
          <a:xfrm>
            <a:off x="532845" y="2898354"/>
            <a:ext cx="16003852" cy="1087696"/>
            <a:chOff x="3809824" y="2769727"/>
            <a:chExt cx="16003852" cy="1087696"/>
          </a:xfrm>
        </p:grpSpPr>
        <p:sp>
          <p:nvSpPr>
            <p:cNvPr id="18436" name="Text Box 4"/>
            <p:cNvSpPr txBox="1">
              <a:spLocks noChangeArrowheads="1"/>
            </p:cNvSpPr>
            <p:nvPr/>
          </p:nvSpPr>
          <p:spPr bwMode="auto">
            <a:xfrm>
              <a:off x="3809824" y="2895935"/>
              <a:ext cx="1779654" cy="7694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4400" b="1" u="sng" dirty="0" err="1">
                  <a:solidFill>
                    <a:srgbClr val="0099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Bài</a:t>
              </a:r>
              <a:r>
                <a:rPr lang="en-US" sz="4400" b="1" u="sng" dirty="0">
                  <a:solidFill>
                    <a:srgbClr val="0099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3.</a:t>
              </a:r>
            </a:p>
          </p:txBody>
        </p:sp>
        <p:sp>
          <p:nvSpPr>
            <p:cNvPr id="18437" name="Text Box 5"/>
            <p:cNvSpPr txBox="1">
              <a:spLocks noChangeArrowheads="1"/>
            </p:cNvSpPr>
            <p:nvPr/>
          </p:nvSpPr>
          <p:spPr bwMode="auto">
            <a:xfrm>
              <a:off x="5791253" y="2895936"/>
              <a:ext cx="14022423" cy="7694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4400" b="1" dirty="0" err="1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Đạo</a:t>
              </a:r>
              <a:r>
                <a:rPr lang="en-US" sz="4400" b="1" dirty="0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b="1" dirty="0" err="1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hàm</a:t>
              </a:r>
              <a:r>
                <a:rPr lang="en-US" sz="4400" b="1" dirty="0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b="1" dirty="0" err="1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của</a:t>
              </a:r>
              <a:r>
                <a:rPr lang="en-US" sz="4400" b="1" dirty="0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b="1" dirty="0" err="1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hàm</a:t>
              </a:r>
              <a:r>
                <a:rPr lang="en-US" sz="4400" b="1" dirty="0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b="1" dirty="0" err="1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số</a:t>
              </a:r>
              <a:r>
                <a:rPr lang="en-US" sz="4400" b="1" dirty="0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      </a:t>
              </a:r>
              <a:r>
                <a:rPr lang="en-US" sz="4400" b="1" dirty="0" err="1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là</a:t>
              </a:r>
              <a:r>
                <a:rPr lang="en-US" sz="4400" b="1" dirty="0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:</a:t>
              </a:r>
            </a:p>
          </p:txBody>
        </p:sp>
        <p:graphicFrame>
          <p:nvGraphicFramePr>
            <p:cNvPr id="2" name="Object 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43777495"/>
                </p:ext>
              </p:extLst>
            </p:nvPr>
          </p:nvGraphicFramePr>
          <p:xfrm>
            <a:off x="11869236" y="2769727"/>
            <a:ext cx="3651337" cy="10876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1269720" imgH="291960" progId="Equation.DSMT4">
                    <p:embed/>
                  </p:oleObj>
                </mc:Choice>
                <mc:Fallback>
                  <p:oleObj name="Equation" r:id="rId5" imgW="1269720" imgH="291960" progId="Equation.DSMT4">
                    <p:embed/>
                    <p:pic>
                      <p:nvPicPr>
                        <p:cNvPr id="2" name="Object 1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1869236" y="2769727"/>
                          <a:ext cx="3651337" cy="108769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007A88C0-170F-47F2-B8EB-EC597E268E75}"/>
              </a:ext>
            </a:extLst>
          </p:cNvPr>
          <p:cNvGrpSpPr/>
          <p:nvPr/>
        </p:nvGrpSpPr>
        <p:grpSpPr>
          <a:xfrm>
            <a:off x="873594" y="4369305"/>
            <a:ext cx="9678521" cy="1981429"/>
            <a:chOff x="4343285" y="4420112"/>
            <a:chExt cx="9678521" cy="1981429"/>
          </a:xfrm>
        </p:grpSpPr>
        <p:sp>
          <p:nvSpPr>
            <p:cNvPr id="18440" name="AutoShape 8" descr="Blue tissue paper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4343285" y="4724946"/>
              <a:ext cx="1371759" cy="1371759"/>
            </a:xfrm>
            <a:prstGeom prst="star8">
              <a:avLst>
                <a:gd name="adj" fmla="val 38250"/>
              </a:avLst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sz="44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</a:t>
              </a:r>
            </a:p>
          </p:txBody>
        </p:sp>
        <p:sp>
          <p:nvSpPr>
            <p:cNvPr id="18470" name="AutoShape 17" descr="Blue tissue paper"/>
            <p:cNvSpPr>
              <a:spLocks noChangeArrowheads="1"/>
            </p:cNvSpPr>
            <p:nvPr/>
          </p:nvSpPr>
          <p:spPr bwMode="auto">
            <a:xfrm>
              <a:off x="5791253" y="4420112"/>
              <a:ext cx="8230553" cy="1981429"/>
            </a:xfrm>
            <a:prstGeom prst="plaque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 sz="4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graphicFrame>
          <p:nvGraphicFramePr>
            <p:cNvPr id="3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01752761"/>
                </p:ext>
              </p:extLst>
            </p:nvPr>
          </p:nvGraphicFramePr>
          <p:xfrm>
            <a:off x="6424373" y="4600242"/>
            <a:ext cx="5616004" cy="18012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1130040" imgH="444240" progId="Equation.DSMT4">
                    <p:embed/>
                  </p:oleObj>
                </mc:Choice>
                <mc:Fallback>
                  <p:oleObj name="Equation" r:id="rId7" imgW="1130040" imgH="444240" progId="Equation.DSMT4">
                    <p:embed/>
                    <p:pic>
                      <p:nvPicPr>
                        <p:cNvPr id="3" name="Object 2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6424373" y="4600242"/>
                          <a:ext cx="5616004" cy="180129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F6B15CF6-F1DF-4CB9-9AA1-42BD1AC0D16F}"/>
              </a:ext>
            </a:extLst>
          </p:cNvPr>
          <p:cNvGrpSpPr/>
          <p:nvPr/>
        </p:nvGrpSpPr>
        <p:grpSpPr>
          <a:xfrm>
            <a:off x="825472" y="6909599"/>
            <a:ext cx="9983356" cy="1676594"/>
            <a:chOff x="3900961" y="6833391"/>
            <a:chExt cx="9983356" cy="1676594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02B43AF8-1E7A-4A35-B5BC-701F4C43C3A6}"/>
                </a:ext>
              </a:extLst>
            </p:cNvPr>
            <p:cNvGrpSpPr/>
            <p:nvPr/>
          </p:nvGrpSpPr>
          <p:grpSpPr>
            <a:xfrm>
              <a:off x="3900961" y="6833391"/>
              <a:ext cx="9983356" cy="1676594"/>
              <a:chOff x="4038450" y="6858794"/>
              <a:chExt cx="9983356" cy="1676594"/>
            </a:xfrm>
          </p:grpSpPr>
          <p:sp>
            <p:nvSpPr>
              <p:cNvPr id="18441" name="AutoShape 9" descr="Blue tissue paper">
                <a:hlinkClick r:id="" action="ppaction://noaction"/>
              </p:cNvPr>
              <p:cNvSpPr>
                <a:spLocks noChangeArrowheads="1"/>
              </p:cNvSpPr>
              <p:nvPr/>
            </p:nvSpPr>
            <p:spPr bwMode="auto">
              <a:xfrm>
                <a:off x="4038450" y="6974279"/>
                <a:ext cx="1371759" cy="1371759"/>
              </a:xfrm>
              <a:prstGeom prst="star8">
                <a:avLst>
                  <a:gd name="adj" fmla="val 38250"/>
                </a:avLst>
              </a:prstGeom>
              <a:ln>
                <a:headEnd/>
                <a:tailEnd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/>
                <a:r>
                  <a:rPr lang="en-US" sz="44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B</a:t>
                </a:r>
              </a:p>
            </p:txBody>
          </p:sp>
          <p:sp>
            <p:nvSpPr>
              <p:cNvPr id="18468" name="AutoShape 22" descr="Blue tissue paper"/>
              <p:cNvSpPr>
                <a:spLocks noChangeArrowheads="1"/>
              </p:cNvSpPr>
              <p:nvPr/>
            </p:nvSpPr>
            <p:spPr bwMode="auto">
              <a:xfrm>
                <a:off x="5486418" y="6858794"/>
                <a:ext cx="8278675" cy="1676594"/>
              </a:xfrm>
              <a:prstGeom prst="plaque">
                <a:avLst>
                  <a:gd name="adj" fmla="val 16667"/>
                </a:avLst>
              </a:prstGeom>
              <a:ln>
                <a:headEnd/>
                <a:tailEnd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sz="440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98343" name="Rectangle 39"/>
              <p:cNvSpPr>
                <a:spLocks noChangeArrowheads="1"/>
              </p:cNvSpPr>
              <p:nvPr/>
            </p:nvSpPr>
            <p:spPr bwMode="auto">
              <a:xfrm>
                <a:off x="5638836" y="6858794"/>
                <a:ext cx="8382970" cy="121934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685869" indent="-685869">
                  <a:spcBef>
                    <a:spcPct val="20000"/>
                  </a:spcBef>
                </a:pPr>
                <a:r>
                  <a:rPr lang="en-US" sz="4400" dirty="0">
                    <a:solidFill>
                      <a:srgbClr val="FF0066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     </a:t>
                </a:r>
              </a:p>
              <a:p>
                <a:pPr marL="685869" indent="-685869" algn="ctr">
                  <a:spcBef>
                    <a:spcPct val="20000"/>
                  </a:spcBef>
                </a:pPr>
                <a:endParaRPr lang="en-US" sz="4400" dirty="0">
                  <a:solidFill>
                    <a:srgbClr val="FF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graphicFrame>
          <p:nvGraphicFramePr>
            <p:cNvPr id="4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29980230"/>
                </p:ext>
              </p:extLst>
            </p:nvPr>
          </p:nvGraphicFramePr>
          <p:xfrm>
            <a:off x="6445832" y="7179504"/>
            <a:ext cx="4939966" cy="10669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1244520" imgH="291960" progId="Equation.DSMT4">
                    <p:embed/>
                  </p:oleObj>
                </mc:Choice>
                <mc:Fallback>
                  <p:oleObj name="Equation" r:id="rId9" imgW="1244520" imgH="291960" progId="Equation.DSMT4">
                    <p:embed/>
                    <p:pic>
                      <p:nvPicPr>
                        <p:cNvPr id="4" name="Object 3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6445832" y="7179504"/>
                          <a:ext cx="4939966" cy="10669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7653E83-2CAF-4A32-82F3-F7D76FACA86E}"/>
              </a:ext>
            </a:extLst>
          </p:cNvPr>
          <p:cNvGrpSpPr/>
          <p:nvPr/>
        </p:nvGrpSpPr>
        <p:grpSpPr>
          <a:xfrm>
            <a:off x="12192794" y="4415061"/>
            <a:ext cx="9706113" cy="1981430"/>
            <a:chOff x="4163275" y="9145058"/>
            <a:chExt cx="9706113" cy="1981430"/>
          </a:xfrm>
        </p:grpSpPr>
        <p:sp>
          <p:nvSpPr>
            <p:cNvPr id="18442" name="AutoShape 10" descr="Blue tissue paper">
              <a:hlinkClick r:id="rId11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4163275" y="9422731"/>
              <a:ext cx="1371759" cy="1371759"/>
            </a:xfrm>
            <a:prstGeom prst="star8">
              <a:avLst>
                <a:gd name="adj" fmla="val 38250"/>
              </a:avLst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sz="44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</a:t>
              </a:r>
            </a:p>
          </p:txBody>
        </p:sp>
        <p:sp>
          <p:nvSpPr>
            <p:cNvPr id="18452" name="AutoShape 24" descr="Blue tissue paper"/>
            <p:cNvSpPr>
              <a:spLocks noChangeArrowheads="1"/>
            </p:cNvSpPr>
            <p:nvPr/>
          </p:nvSpPr>
          <p:spPr bwMode="auto">
            <a:xfrm>
              <a:off x="5638835" y="9145059"/>
              <a:ext cx="8230553" cy="1981429"/>
            </a:xfrm>
            <a:prstGeom prst="plaque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 sz="4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graphicFrame>
          <p:nvGraphicFramePr>
            <p:cNvPr id="5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59075314"/>
                </p:ext>
              </p:extLst>
            </p:nvPr>
          </p:nvGraphicFramePr>
          <p:xfrm>
            <a:off x="5994476" y="9145058"/>
            <a:ext cx="7076053" cy="18290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1498320" imgH="444240" progId="Equation.DSMT4">
                    <p:embed/>
                  </p:oleObj>
                </mc:Choice>
                <mc:Fallback>
                  <p:oleObj name="Equation" r:id="rId12" imgW="1498320" imgH="444240" progId="Equation.DSMT4">
                    <p:embed/>
                    <p:pic>
                      <p:nvPicPr>
                        <p:cNvPr id="5" name="Object 4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5994476" y="9145058"/>
                          <a:ext cx="7076053" cy="182901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3E92B4E-001C-41AD-8C47-83F187DDE4E3}"/>
              </a:ext>
            </a:extLst>
          </p:cNvPr>
          <p:cNvGrpSpPr/>
          <p:nvPr/>
        </p:nvGrpSpPr>
        <p:grpSpPr>
          <a:xfrm>
            <a:off x="12243594" y="6872667"/>
            <a:ext cx="9868554" cy="1676594"/>
            <a:chOff x="4153252" y="11431323"/>
            <a:chExt cx="9868554" cy="1676594"/>
          </a:xfrm>
        </p:grpSpPr>
        <p:sp>
          <p:nvSpPr>
            <p:cNvPr id="18444" name="AutoShape 12" descr="Blue tissue paper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4153252" y="11559219"/>
              <a:ext cx="1371759" cy="1371759"/>
            </a:xfrm>
            <a:prstGeom prst="star8">
              <a:avLst>
                <a:gd name="adj" fmla="val 38250"/>
              </a:avLst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/>
              <a:r>
                <a:rPr lang="en-US" sz="4400" b="1" dirty="0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</a:t>
              </a:r>
            </a:p>
          </p:txBody>
        </p:sp>
        <p:sp>
          <p:nvSpPr>
            <p:cNvPr id="18455" name="AutoShape 33" descr="Blue tissue paper"/>
            <p:cNvSpPr>
              <a:spLocks noChangeArrowheads="1"/>
            </p:cNvSpPr>
            <p:nvPr/>
          </p:nvSpPr>
          <p:spPr bwMode="auto">
            <a:xfrm>
              <a:off x="5638836" y="11431323"/>
              <a:ext cx="8382970" cy="1676594"/>
            </a:xfrm>
            <a:prstGeom prst="plaque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 sz="4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graphicFrame>
          <p:nvGraphicFramePr>
            <p:cNvPr id="6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63650371"/>
                </p:ext>
              </p:extLst>
            </p:nvPr>
          </p:nvGraphicFramePr>
          <p:xfrm>
            <a:off x="6223104" y="11431323"/>
            <a:ext cx="6357086" cy="16765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1498320" imgH="444240" progId="Equation.DSMT4">
                    <p:embed/>
                  </p:oleObj>
                </mc:Choice>
                <mc:Fallback>
                  <p:oleObj name="Equation" r:id="rId14" imgW="1498320" imgH="444240" progId="Equation.DSMT4">
                    <p:embed/>
                    <p:pic>
                      <p:nvPicPr>
                        <p:cNvPr id="6" name="Object 5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6223104" y="11431323"/>
                          <a:ext cx="6357086" cy="167659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8317" name="AutoShape 13"/>
          <p:cNvSpPr>
            <a:spLocks noChangeArrowheads="1"/>
          </p:cNvSpPr>
          <p:nvPr/>
        </p:nvSpPr>
        <p:spPr bwMode="auto">
          <a:xfrm>
            <a:off x="20804390" y="6147510"/>
            <a:ext cx="3505606" cy="2743518"/>
          </a:xfrm>
          <a:prstGeom prst="irregularSeal2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4400" b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Đúng</a:t>
            </a:r>
            <a:r>
              <a:rPr lang="en-US" sz="4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!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3A4F1E3A-63E1-4C9C-9FE6-8ADD0D18B47E}"/>
              </a:ext>
            </a:extLst>
          </p:cNvPr>
          <p:cNvGrpSpPr/>
          <p:nvPr/>
        </p:nvGrpSpPr>
        <p:grpSpPr>
          <a:xfrm>
            <a:off x="617453" y="8744894"/>
            <a:ext cx="23113581" cy="4882651"/>
            <a:chOff x="184495" y="3601977"/>
            <a:chExt cx="11652631" cy="3904903"/>
          </a:xfrm>
        </p:grpSpPr>
        <p:sp>
          <p:nvSpPr>
            <p:cNvPr id="33" name="Rounded Rectangle 4">
              <a:extLst>
                <a:ext uri="{FF2B5EF4-FFF2-40B4-BE49-F238E27FC236}">
                  <a16:creationId xmlns:a16="http://schemas.microsoft.com/office/drawing/2014/main" id="{77B35D20-37AA-495B-93B6-5538F80CB14C}"/>
                </a:ext>
              </a:extLst>
            </p:cNvPr>
            <p:cNvSpPr/>
            <p:nvPr/>
          </p:nvSpPr>
          <p:spPr>
            <a:xfrm>
              <a:off x="184495" y="3890381"/>
              <a:ext cx="11652631" cy="3616499"/>
            </a:xfrm>
            <a:prstGeom prst="roundRect">
              <a:avLst>
                <a:gd name="adj" fmla="val 2239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accent6">
                  <a:lumMod val="50000"/>
                </a:schemeClr>
              </a:solidFill>
            </a:ln>
            <a:effectLst>
              <a:innerShdw blurRad="114300">
                <a:prstClr val="black"/>
              </a:inn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400" dirty="0"/>
            </a:p>
          </p:txBody>
        </p: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CF169858-F97F-4549-BCD3-A5E21E29F8CD}"/>
                </a:ext>
              </a:extLst>
            </p:cNvPr>
            <p:cNvGrpSpPr/>
            <p:nvPr/>
          </p:nvGrpSpPr>
          <p:grpSpPr>
            <a:xfrm>
              <a:off x="203200" y="3601977"/>
              <a:ext cx="2041495" cy="536229"/>
              <a:chOff x="1275608" y="6177126"/>
              <a:chExt cx="4002069" cy="974301"/>
            </a:xfrm>
          </p:grpSpPr>
          <p:sp>
            <p:nvSpPr>
              <p:cNvPr id="35" name="Freeform 20">
                <a:extLst>
                  <a:ext uri="{FF2B5EF4-FFF2-40B4-BE49-F238E27FC236}">
                    <a16:creationId xmlns:a16="http://schemas.microsoft.com/office/drawing/2014/main" id="{880969F3-8FF8-46E7-BBE9-8997F0D97083}"/>
                  </a:ext>
                </a:extLst>
              </p:cNvPr>
              <p:cNvSpPr>
                <a:spLocks/>
              </p:cNvSpPr>
              <p:nvPr/>
            </p:nvSpPr>
            <p:spPr bwMode="auto">
              <a:xfrm rot="16200000" flipV="1">
                <a:off x="3122650" y="4996400"/>
                <a:ext cx="828631" cy="3481423"/>
              </a:xfrm>
              <a:prstGeom prst="round1Rect">
                <a:avLst/>
              </a:prstGeom>
              <a:solidFill>
                <a:schemeClr val="bg1"/>
              </a:solidFill>
              <a:ln w="57150">
                <a:solidFill>
                  <a:schemeClr val="accent6">
                    <a:lumMod val="50000"/>
                  </a:schemeClr>
                </a:solidFill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6400"/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16B89247-32AC-4CA3-A9BD-029851DECA61}"/>
                  </a:ext>
                </a:extLst>
              </p:cNvPr>
              <p:cNvSpPr txBox="1"/>
              <p:nvPr/>
            </p:nvSpPr>
            <p:spPr>
              <a:xfrm>
                <a:off x="2288696" y="6177126"/>
                <a:ext cx="2161253" cy="8169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4800" dirty="0">
                    <a:solidFill>
                      <a:srgbClr val="FF000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Lời Giải</a:t>
                </a:r>
                <a:endParaRPr lang="en-US" sz="4800" dirty="0">
                  <a:solidFill>
                    <a:srgbClr val="FF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7" name="Round Diagonal Corner Rectangle 8">
                <a:extLst>
                  <a:ext uri="{FF2B5EF4-FFF2-40B4-BE49-F238E27FC236}">
                    <a16:creationId xmlns:a16="http://schemas.microsoft.com/office/drawing/2014/main" id="{E7063257-3D23-4E25-B4ED-1824F3AECB42}"/>
                  </a:ext>
                </a:extLst>
              </p:cNvPr>
              <p:cNvSpPr/>
              <p:nvPr/>
            </p:nvSpPr>
            <p:spPr>
              <a:xfrm flipV="1">
                <a:off x="1275608" y="6330946"/>
                <a:ext cx="852450" cy="820481"/>
              </a:xfrm>
              <a:prstGeom prst="round2DiagRect">
                <a:avLst/>
              </a:prstGeom>
              <a:solidFill>
                <a:schemeClr val="accent6">
                  <a:lumMod val="75000"/>
                </a:schemeClr>
              </a:solidFill>
              <a:ln w="57150">
                <a:solidFill>
                  <a:schemeClr val="accent6">
                    <a:lumMod val="50000"/>
                  </a:schemeClr>
                </a:solidFill>
              </a:ln>
              <a:effectLst>
                <a:innerShdw blurRad="114300">
                  <a:prstClr val="black"/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400"/>
              </a:p>
            </p:txBody>
          </p:sp>
          <p:sp>
            <p:nvSpPr>
              <p:cNvPr id="38" name="Freeform 9">
                <a:extLst>
                  <a:ext uri="{FF2B5EF4-FFF2-40B4-BE49-F238E27FC236}">
                    <a16:creationId xmlns:a16="http://schemas.microsoft.com/office/drawing/2014/main" id="{BDE11EFE-2A2D-4734-B0C0-B49ECABD68B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403701" y="6378164"/>
                <a:ext cx="545196" cy="739115"/>
              </a:xfrm>
              <a:custGeom>
                <a:avLst/>
                <a:gdLst>
                  <a:gd name="T0" fmla="*/ 135 w 145"/>
                  <a:gd name="T1" fmla="*/ 72 h 197"/>
                  <a:gd name="T2" fmla="*/ 72 w 145"/>
                  <a:gd name="T3" fmla="*/ 135 h 197"/>
                  <a:gd name="T4" fmla="*/ 9 w 145"/>
                  <a:gd name="T5" fmla="*/ 72 h 197"/>
                  <a:gd name="T6" fmla="*/ 72 w 145"/>
                  <a:gd name="T7" fmla="*/ 9 h 197"/>
                  <a:gd name="T8" fmla="*/ 115 w 145"/>
                  <a:gd name="T9" fmla="*/ 26 h 197"/>
                  <a:gd name="T10" fmla="*/ 60 w 145"/>
                  <a:gd name="T11" fmla="*/ 82 h 197"/>
                  <a:gd name="T12" fmla="*/ 30 w 145"/>
                  <a:gd name="T13" fmla="*/ 60 h 197"/>
                  <a:gd name="T14" fmla="*/ 20 w 145"/>
                  <a:gd name="T15" fmla="*/ 68 h 197"/>
                  <a:gd name="T16" fmla="*/ 61 w 145"/>
                  <a:gd name="T17" fmla="*/ 126 h 197"/>
                  <a:gd name="T18" fmla="*/ 123 w 145"/>
                  <a:gd name="T19" fmla="*/ 35 h 197"/>
                  <a:gd name="T20" fmla="*/ 135 w 145"/>
                  <a:gd name="T21" fmla="*/ 72 h 197"/>
                  <a:gd name="T22" fmla="*/ 145 w 145"/>
                  <a:gd name="T23" fmla="*/ 12 h 197"/>
                  <a:gd name="T24" fmla="*/ 135 w 145"/>
                  <a:gd name="T25" fmla="*/ 12 h 197"/>
                  <a:gd name="T26" fmla="*/ 123 w 145"/>
                  <a:gd name="T27" fmla="*/ 21 h 197"/>
                  <a:gd name="T28" fmla="*/ 72 w 145"/>
                  <a:gd name="T29" fmla="*/ 0 h 197"/>
                  <a:gd name="T30" fmla="*/ 0 w 145"/>
                  <a:gd name="T31" fmla="*/ 72 h 197"/>
                  <a:gd name="T32" fmla="*/ 30 w 145"/>
                  <a:gd name="T33" fmla="*/ 131 h 197"/>
                  <a:gd name="T34" fmla="*/ 7 w 145"/>
                  <a:gd name="T35" fmla="*/ 175 h 197"/>
                  <a:gd name="T36" fmla="*/ 13 w 145"/>
                  <a:gd name="T37" fmla="*/ 193 h 197"/>
                  <a:gd name="T38" fmla="*/ 32 w 145"/>
                  <a:gd name="T39" fmla="*/ 187 h 197"/>
                  <a:gd name="T40" fmla="*/ 51 w 145"/>
                  <a:gd name="T41" fmla="*/ 141 h 197"/>
                  <a:gd name="T42" fmla="*/ 51 w 145"/>
                  <a:gd name="T43" fmla="*/ 141 h 197"/>
                  <a:gd name="T44" fmla="*/ 72 w 145"/>
                  <a:gd name="T45" fmla="*/ 145 h 197"/>
                  <a:gd name="T46" fmla="*/ 145 w 145"/>
                  <a:gd name="T47" fmla="*/ 72 h 197"/>
                  <a:gd name="T48" fmla="*/ 129 w 145"/>
                  <a:gd name="T49" fmla="*/ 28 h 197"/>
                  <a:gd name="T50" fmla="*/ 145 w 145"/>
                  <a:gd name="T51" fmla="*/ 12 h 1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45" h="197">
                    <a:moveTo>
                      <a:pt x="135" y="72"/>
                    </a:moveTo>
                    <a:cubicBezTo>
                      <a:pt x="135" y="107"/>
                      <a:pt x="107" y="135"/>
                      <a:pt x="72" y="135"/>
                    </a:cubicBezTo>
                    <a:cubicBezTo>
                      <a:pt x="37" y="135"/>
                      <a:pt x="9" y="107"/>
                      <a:pt x="9" y="72"/>
                    </a:cubicBezTo>
                    <a:cubicBezTo>
                      <a:pt x="9" y="37"/>
                      <a:pt x="37" y="9"/>
                      <a:pt x="72" y="9"/>
                    </a:cubicBezTo>
                    <a:cubicBezTo>
                      <a:pt x="89" y="9"/>
                      <a:pt x="104" y="15"/>
                      <a:pt x="115" y="26"/>
                    </a:cubicBezTo>
                    <a:cubicBezTo>
                      <a:pt x="101" y="38"/>
                      <a:pt x="80" y="57"/>
                      <a:pt x="60" y="82"/>
                    </a:cubicBezTo>
                    <a:cubicBezTo>
                      <a:pt x="50" y="74"/>
                      <a:pt x="40" y="67"/>
                      <a:pt x="30" y="60"/>
                    </a:cubicBezTo>
                    <a:cubicBezTo>
                      <a:pt x="26" y="63"/>
                      <a:pt x="24" y="65"/>
                      <a:pt x="20" y="68"/>
                    </a:cubicBezTo>
                    <a:cubicBezTo>
                      <a:pt x="34" y="88"/>
                      <a:pt x="47" y="107"/>
                      <a:pt x="61" y="126"/>
                    </a:cubicBezTo>
                    <a:cubicBezTo>
                      <a:pt x="80" y="95"/>
                      <a:pt x="99" y="63"/>
                      <a:pt x="123" y="35"/>
                    </a:cubicBezTo>
                    <a:cubicBezTo>
                      <a:pt x="130" y="45"/>
                      <a:pt x="135" y="58"/>
                      <a:pt x="135" y="72"/>
                    </a:cubicBezTo>
                    <a:close/>
                    <a:moveTo>
                      <a:pt x="145" y="12"/>
                    </a:moveTo>
                    <a:cubicBezTo>
                      <a:pt x="141" y="12"/>
                      <a:pt x="138" y="12"/>
                      <a:pt x="135" y="12"/>
                    </a:cubicBezTo>
                    <a:cubicBezTo>
                      <a:pt x="135" y="12"/>
                      <a:pt x="130" y="15"/>
                      <a:pt x="123" y="21"/>
                    </a:cubicBezTo>
                    <a:cubicBezTo>
                      <a:pt x="110" y="8"/>
                      <a:pt x="92" y="0"/>
                      <a:pt x="72" y="0"/>
                    </a:cubicBezTo>
                    <a:cubicBezTo>
                      <a:pt x="32" y="0"/>
                      <a:pt x="0" y="32"/>
                      <a:pt x="0" y="72"/>
                    </a:cubicBezTo>
                    <a:cubicBezTo>
                      <a:pt x="0" y="97"/>
                      <a:pt x="11" y="118"/>
                      <a:pt x="30" y="131"/>
                    </a:cubicBezTo>
                    <a:cubicBezTo>
                      <a:pt x="7" y="175"/>
                      <a:pt x="7" y="175"/>
                      <a:pt x="7" y="175"/>
                    </a:cubicBezTo>
                    <a:cubicBezTo>
                      <a:pt x="3" y="182"/>
                      <a:pt x="6" y="190"/>
                      <a:pt x="13" y="193"/>
                    </a:cubicBezTo>
                    <a:cubicBezTo>
                      <a:pt x="20" y="197"/>
                      <a:pt x="28" y="194"/>
                      <a:pt x="32" y="187"/>
                    </a:cubicBezTo>
                    <a:cubicBezTo>
                      <a:pt x="51" y="141"/>
                      <a:pt x="51" y="141"/>
                      <a:pt x="51" y="141"/>
                    </a:cubicBezTo>
                    <a:cubicBezTo>
                      <a:pt x="51" y="141"/>
                      <a:pt x="51" y="141"/>
                      <a:pt x="51" y="141"/>
                    </a:cubicBezTo>
                    <a:cubicBezTo>
                      <a:pt x="58" y="143"/>
                      <a:pt x="65" y="145"/>
                      <a:pt x="72" y="145"/>
                    </a:cubicBezTo>
                    <a:cubicBezTo>
                      <a:pt x="112" y="145"/>
                      <a:pt x="145" y="112"/>
                      <a:pt x="145" y="72"/>
                    </a:cubicBezTo>
                    <a:cubicBezTo>
                      <a:pt x="145" y="55"/>
                      <a:pt x="138" y="40"/>
                      <a:pt x="129" y="28"/>
                    </a:cubicBezTo>
                    <a:cubicBezTo>
                      <a:pt x="134" y="22"/>
                      <a:pt x="139" y="17"/>
                      <a:pt x="145" y="1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6400"/>
              </a:p>
            </p:txBody>
          </p:sp>
        </p:grpSp>
      </p:grpSp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C3CD3C79-61C8-4200-B526-6256620FB5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897236"/>
              </p:ext>
            </p:extLst>
          </p:nvPr>
        </p:nvGraphicFramePr>
        <p:xfrm>
          <a:off x="5221921" y="9536360"/>
          <a:ext cx="11172825" cy="122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886200" imgH="330120" progId="Equation.DSMT4">
                  <p:embed/>
                </p:oleObj>
              </mc:Choice>
              <mc:Fallback>
                <p:oleObj name="Equation" r:id="rId16" imgW="3886200" imgH="330120" progId="Equation.DSMT4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221921" y="9536360"/>
                        <a:ext cx="11172825" cy="1228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>
            <a:extLst>
              <a:ext uri="{FF2B5EF4-FFF2-40B4-BE49-F238E27FC236}">
                <a16:creationId xmlns:a16="http://schemas.microsoft.com/office/drawing/2014/main" id="{4A6D68E0-0831-4236-9C4A-8429CC6EFB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4374501"/>
              </p:ext>
            </p:extLst>
          </p:nvPr>
        </p:nvGraphicFramePr>
        <p:xfrm>
          <a:off x="5648324" y="11115550"/>
          <a:ext cx="8543925" cy="179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971800" imgH="482400" progId="Equation.DSMT4">
                  <p:embed/>
                </p:oleObj>
              </mc:Choice>
              <mc:Fallback>
                <p:oleObj name="Equation" r:id="rId18" imgW="2971800" imgH="482400" progId="Equation.DSMT4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C3CD3C79-61C8-4200-B526-6256620FB51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648324" y="11115550"/>
                        <a:ext cx="8543925" cy="1795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>
            <a:extLst>
              <a:ext uri="{FF2B5EF4-FFF2-40B4-BE49-F238E27FC236}">
                <a16:creationId xmlns:a16="http://schemas.microsoft.com/office/drawing/2014/main" id="{B65AD19C-89A1-4E25-99BD-0FD3708FA6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7761014"/>
              </p:ext>
            </p:extLst>
          </p:nvPr>
        </p:nvGraphicFramePr>
        <p:xfrm>
          <a:off x="14481157" y="10550823"/>
          <a:ext cx="8836025" cy="2459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073320" imgH="660240" progId="Equation.DSMT4">
                  <p:embed/>
                </p:oleObj>
              </mc:Choice>
              <mc:Fallback>
                <p:oleObj name="Equation" r:id="rId20" imgW="3073320" imgH="660240" progId="Equation.DSMT4">
                  <p:embed/>
                  <p:pic>
                    <p:nvPicPr>
                      <p:cNvPr id="40" name="Object 39">
                        <a:extLst>
                          <a:ext uri="{FF2B5EF4-FFF2-40B4-BE49-F238E27FC236}">
                            <a16:creationId xmlns:a16="http://schemas.microsoft.com/office/drawing/2014/main" id="{4A6D68E0-0831-4236-9C4A-8429CC6EFB7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4481157" y="10550823"/>
                        <a:ext cx="8836025" cy="2459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60300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1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WordArt 3">
            <a:hlinkClick r:id="rId2" action="ppaction://hlinkfile"/>
          </p:cNvPr>
          <p:cNvSpPr>
            <a:spLocks noChangeArrowheads="1" noChangeShapeType="1" noTextEdit="1"/>
          </p:cNvSpPr>
          <p:nvPr/>
        </p:nvSpPr>
        <p:spPr bwMode="auto">
          <a:xfrm>
            <a:off x="7229038" y="1704307"/>
            <a:ext cx="9307659" cy="102224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 dirty="0">
                <a:solidFill>
                  <a:srgbClr val="00008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 TẬP TRẮC NGHIỆM</a:t>
            </a:r>
          </a:p>
        </p:txBody>
      </p:sp>
      <p:graphicFrame>
        <p:nvGraphicFramePr>
          <p:cNvPr id="1843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4060778"/>
              </p:ext>
            </p:extLst>
          </p:nvPr>
        </p:nvGraphicFramePr>
        <p:xfrm>
          <a:off x="10808334" y="5055185"/>
          <a:ext cx="330238" cy="5588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5028" imgH="279279" progId="Equation.DSMT4">
                  <p:embed/>
                </p:oleObj>
              </mc:Choice>
              <mc:Fallback>
                <p:oleObj name="Equation" r:id="rId3" imgW="165028" imgH="279279" progId="Equation.DSMT4">
                  <p:embed/>
                  <p:pic>
                    <p:nvPicPr>
                      <p:cNvPr id="1843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08334" y="5055185"/>
                        <a:ext cx="330238" cy="5588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9" name="Text Box 19"/>
          <p:cNvSpPr txBox="1">
            <a:spLocks noChangeArrowheads="1"/>
          </p:cNvSpPr>
          <p:nvPr/>
        </p:nvSpPr>
        <p:spPr bwMode="auto">
          <a:xfrm>
            <a:off x="8534771" y="8992642"/>
            <a:ext cx="2895935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44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450" name="Text Box 20"/>
          <p:cNvSpPr txBox="1">
            <a:spLocks noChangeArrowheads="1"/>
          </p:cNvSpPr>
          <p:nvPr/>
        </p:nvSpPr>
        <p:spPr bwMode="auto">
          <a:xfrm>
            <a:off x="8382353" y="11431324"/>
            <a:ext cx="2438682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44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8336" name="Rectangle 32"/>
          <p:cNvSpPr>
            <a:spLocks noChangeArrowheads="1"/>
          </p:cNvSpPr>
          <p:nvPr/>
        </p:nvSpPr>
        <p:spPr bwMode="auto">
          <a:xfrm>
            <a:off x="5943671" y="4655089"/>
            <a:ext cx="6096706" cy="1219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85869" indent="-685869">
              <a:spcBef>
                <a:spcPct val="20000"/>
              </a:spcBef>
            </a:pPr>
            <a:r>
              <a:rPr lang="en-US" sz="4400">
                <a:solidFill>
                  <a:srgbClr val="FF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</a:t>
            </a:r>
          </a:p>
          <a:p>
            <a:pPr marL="685869" indent="-685869" algn="ctr">
              <a:spcBef>
                <a:spcPct val="20000"/>
              </a:spcBef>
            </a:pPr>
            <a:endParaRPr lang="en-US" sz="4400">
              <a:solidFill>
                <a:srgbClr val="FF006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8338" name="Rectangle 34"/>
          <p:cNvSpPr>
            <a:spLocks noChangeArrowheads="1"/>
          </p:cNvSpPr>
          <p:nvPr/>
        </p:nvSpPr>
        <p:spPr bwMode="auto">
          <a:xfrm>
            <a:off x="5486418" y="8992641"/>
            <a:ext cx="4724947" cy="1829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85869" indent="-685869" algn="ctr">
              <a:spcBef>
                <a:spcPct val="20000"/>
              </a:spcBef>
            </a:pPr>
            <a:endParaRPr lang="en-US" sz="4400">
              <a:solidFill>
                <a:srgbClr val="FF006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07A88C0-170F-47F2-B8EB-EC597E268E75}"/>
              </a:ext>
            </a:extLst>
          </p:cNvPr>
          <p:cNvGrpSpPr/>
          <p:nvPr/>
        </p:nvGrpSpPr>
        <p:grpSpPr>
          <a:xfrm>
            <a:off x="873594" y="4369305"/>
            <a:ext cx="9678521" cy="1981429"/>
            <a:chOff x="4343285" y="4420112"/>
            <a:chExt cx="9678521" cy="1981429"/>
          </a:xfrm>
        </p:grpSpPr>
        <p:sp>
          <p:nvSpPr>
            <p:cNvPr id="18440" name="AutoShape 8" descr="Blue tissue paper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4343285" y="4724946"/>
              <a:ext cx="1371759" cy="1371759"/>
            </a:xfrm>
            <a:prstGeom prst="star8">
              <a:avLst>
                <a:gd name="adj" fmla="val 38250"/>
              </a:avLst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sz="44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</a:t>
              </a:r>
            </a:p>
          </p:txBody>
        </p:sp>
        <p:sp>
          <p:nvSpPr>
            <p:cNvPr id="18470" name="AutoShape 17" descr="Blue tissue paper"/>
            <p:cNvSpPr>
              <a:spLocks noChangeArrowheads="1"/>
            </p:cNvSpPr>
            <p:nvPr/>
          </p:nvSpPr>
          <p:spPr bwMode="auto">
            <a:xfrm>
              <a:off x="5791253" y="4420112"/>
              <a:ext cx="8230553" cy="1981429"/>
            </a:xfrm>
            <a:prstGeom prst="plaque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 sz="4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2B43AF8-1E7A-4A35-B5BC-701F4C43C3A6}"/>
              </a:ext>
            </a:extLst>
          </p:cNvPr>
          <p:cNvGrpSpPr/>
          <p:nvPr/>
        </p:nvGrpSpPr>
        <p:grpSpPr>
          <a:xfrm>
            <a:off x="825472" y="6909599"/>
            <a:ext cx="9983356" cy="1937978"/>
            <a:chOff x="4038450" y="6858794"/>
            <a:chExt cx="9983356" cy="1937978"/>
          </a:xfrm>
        </p:grpSpPr>
        <p:sp>
          <p:nvSpPr>
            <p:cNvPr id="18441" name="AutoShape 9" descr="Blue tissue paper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4038450" y="6974279"/>
              <a:ext cx="1371759" cy="1371759"/>
            </a:xfrm>
            <a:prstGeom prst="star8">
              <a:avLst>
                <a:gd name="adj" fmla="val 38250"/>
              </a:avLst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/>
              <a:r>
                <a:rPr lang="en-US" sz="44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</a:t>
              </a:r>
            </a:p>
          </p:txBody>
        </p:sp>
        <p:sp>
          <p:nvSpPr>
            <p:cNvPr id="18468" name="AutoShape 22" descr="Blue tissue paper"/>
            <p:cNvSpPr>
              <a:spLocks noChangeArrowheads="1"/>
            </p:cNvSpPr>
            <p:nvPr/>
          </p:nvSpPr>
          <p:spPr bwMode="auto">
            <a:xfrm>
              <a:off x="5486418" y="6858794"/>
              <a:ext cx="8278675" cy="1937978"/>
            </a:xfrm>
            <a:prstGeom prst="plaque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 sz="4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8343" name="Rectangle 39"/>
            <p:cNvSpPr>
              <a:spLocks noChangeArrowheads="1"/>
            </p:cNvSpPr>
            <p:nvPr/>
          </p:nvSpPr>
          <p:spPr bwMode="auto">
            <a:xfrm>
              <a:off x="5638836" y="6858794"/>
              <a:ext cx="8382970" cy="12193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685869" indent="-685869">
                <a:spcBef>
                  <a:spcPct val="20000"/>
                </a:spcBef>
              </a:pPr>
              <a:r>
                <a:rPr lang="en-US" sz="4400" dirty="0">
                  <a:solidFill>
                    <a:srgbClr val="FF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</a:t>
              </a:r>
            </a:p>
            <a:p>
              <a:pPr marL="685869" indent="-685869" algn="ctr">
                <a:spcBef>
                  <a:spcPct val="20000"/>
                </a:spcBef>
              </a:pPr>
              <a:endParaRPr lang="en-US" sz="4400" dirty="0">
                <a:solidFill>
                  <a:srgbClr val="FF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7653E83-2CAF-4A32-82F3-F7D76FACA86E}"/>
              </a:ext>
            </a:extLst>
          </p:cNvPr>
          <p:cNvGrpSpPr/>
          <p:nvPr/>
        </p:nvGrpSpPr>
        <p:grpSpPr>
          <a:xfrm>
            <a:off x="12192794" y="4415062"/>
            <a:ext cx="9706113" cy="1981429"/>
            <a:chOff x="4163275" y="9145059"/>
            <a:chExt cx="9706113" cy="1981429"/>
          </a:xfrm>
        </p:grpSpPr>
        <p:sp>
          <p:nvSpPr>
            <p:cNvPr id="18442" name="AutoShape 10" descr="Blue tissue paper">
              <a:hlinkClick r:id="rId5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4163275" y="9422731"/>
              <a:ext cx="1371759" cy="1371759"/>
            </a:xfrm>
            <a:prstGeom prst="star8">
              <a:avLst>
                <a:gd name="adj" fmla="val 38250"/>
              </a:avLst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sz="44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</a:t>
              </a:r>
            </a:p>
          </p:txBody>
        </p:sp>
        <p:sp>
          <p:nvSpPr>
            <p:cNvPr id="18452" name="AutoShape 24" descr="Blue tissue paper"/>
            <p:cNvSpPr>
              <a:spLocks noChangeArrowheads="1"/>
            </p:cNvSpPr>
            <p:nvPr/>
          </p:nvSpPr>
          <p:spPr bwMode="auto">
            <a:xfrm>
              <a:off x="5638835" y="9145059"/>
              <a:ext cx="8230553" cy="1981429"/>
            </a:xfrm>
            <a:prstGeom prst="plaque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 sz="4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3E92B4E-001C-41AD-8C47-83F187DDE4E3}"/>
              </a:ext>
            </a:extLst>
          </p:cNvPr>
          <p:cNvGrpSpPr/>
          <p:nvPr/>
        </p:nvGrpSpPr>
        <p:grpSpPr>
          <a:xfrm>
            <a:off x="12243594" y="6872666"/>
            <a:ext cx="9868554" cy="1937977"/>
            <a:chOff x="4153252" y="11431322"/>
            <a:chExt cx="9868554" cy="1937977"/>
          </a:xfrm>
        </p:grpSpPr>
        <p:sp>
          <p:nvSpPr>
            <p:cNvPr id="18444" name="AutoShape 12" descr="Blue tissue paper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4153252" y="11559219"/>
              <a:ext cx="1371759" cy="1371759"/>
            </a:xfrm>
            <a:prstGeom prst="star8">
              <a:avLst>
                <a:gd name="adj" fmla="val 38250"/>
              </a:avLst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/>
              <a:r>
                <a:rPr lang="en-US" sz="44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</a:t>
              </a:r>
            </a:p>
          </p:txBody>
        </p:sp>
        <p:sp>
          <p:nvSpPr>
            <p:cNvPr id="18455" name="AutoShape 33" descr="Blue tissue paper"/>
            <p:cNvSpPr>
              <a:spLocks noChangeArrowheads="1"/>
            </p:cNvSpPr>
            <p:nvPr/>
          </p:nvSpPr>
          <p:spPr bwMode="auto">
            <a:xfrm>
              <a:off x="5638836" y="11431322"/>
              <a:ext cx="8382970" cy="1937977"/>
            </a:xfrm>
            <a:prstGeom prst="plaque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 sz="4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98317" name="AutoShape 13"/>
          <p:cNvSpPr>
            <a:spLocks noChangeArrowheads="1"/>
          </p:cNvSpPr>
          <p:nvPr/>
        </p:nvSpPr>
        <p:spPr bwMode="auto">
          <a:xfrm>
            <a:off x="20690565" y="3683426"/>
            <a:ext cx="3505606" cy="2743518"/>
          </a:xfrm>
          <a:prstGeom prst="irregularSeal2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44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Đúng!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65BF913-E87C-47D6-A4EC-92CA6FB8E28B}"/>
              </a:ext>
            </a:extLst>
          </p:cNvPr>
          <p:cNvGrpSpPr/>
          <p:nvPr/>
        </p:nvGrpSpPr>
        <p:grpSpPr>
          <a:xfrm>
            <a:off x="509422" y="2993008"/>
            <a:ext cx="16003852" cy="769442"/>
            <a:chOff x="3809824" y="2895935"/>
            <a:chExt cx="16003852" cy="769442"/>
          </a:xfrm>
        </p:grpSpPr>
        <p:sp>
          <p:nvSpPr>
            <p:cNvPr id="34" name="Text Box 4">
              <a:extLst>
                <a:ext uri="{FF2B5EF4-FFF2-40B4-BE49-F238E27FC236}">
                  <a16:creationId xmlns:a16="http://schemas.microsoft.com/office/drawing/2014/main" id="{97CB6B69-0D8F-4D2E-AD8E-8F170AE98D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9824" y="2895935"/>
              <a:ext cx="1779654" cy="7694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4400" b="1" u="sng" dirty="0" err="1">
                  <a:solidFill>
                    <a:srgbClr val="0099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Bài</a:t>
              </a:r>
              <a:r>
                <a:rPr lang="en-US" sz="4400" b="1" u="sng" dirty="0">
                  <a:solidFill>
                    <a:srgbClr val="0099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4.</a:t>
              </a:r>
            </a:p>
          </p:txBody>
        </p:sp>
        <p:sp>
          <p:nvSpPr>
            <p:cNvPr id="35" name="Text Box 5">
              <a:extLst>
                <a:ext uri="{FF2B5EF4-FFF2-40B4-BE49-F238E27FC236}">
                  <a16:creationId xmlns:a16="http://schemas.microsoft.com/office/drawing/2014/main" id="{52A4BC66-E06E-46DA-9649-DBBD3E1933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91253" y="2895936"/>
              <a:ext cx="14022423" cy="7694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4400" b="1" dirty="0" err="1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Đạo</a:t>
              </a:r>
              <a:r>
                <a:rPr lang="en-US" sz="4400" b="1" dirty="0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b="1" dirty="0" err="1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hàm</a:t>
              </a:r>
              <a:r>
                <a:rPr lang="en-US" sz="4400" b="1" dirty="0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b="1" dirty="0" err="1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của</a:t>
              </a:r>
              <a:r>
                <a:rPr lang="en-US" sz="4400" b="1" dirty="0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b="1" dirty="0" err="1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hàm</a:t>
              </a:r>
              <a:r>
                <a:rPr lang="en-US" sz="4400" b="1" dirty="0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b="1" dirty="0" err="1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số</a:t>
              </a:r>
              <a:r>
                <a:rPr lang="en-US" sz="4400" b="1" dirty="0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y=cot(3x-1)</a:t>
              </a:r>
            </a:p>
          </p:txBody>
        </p:sp>
      </p:grp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8ABC4C60-E981-4CF6-8CE4-EB86A8E681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092084"/>
              </p:ext>
            </p:extLst>
          </p:nvPr>
        </p:nvGraphicFramePr>
        <p:xfrm>
          <a:off x="3090139" y="4423229"/>
          <a:ext cx="5707063" cy="197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707354" imgH="1973608" progId="Equation.DSMT4">
                  <p:embed/>
                </p:oleObj>
              </mc:Choice>
              <mc:Fallback>
                <p:oleObj name="Equation" r:id="rId6" imgW="5707354" imgH="1973608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090139" y="4423229"/>
                        <a:ext cx="5707063" cy="1973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8212F344-E2D7-4E80-996F-7705A754D0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1518765"/>
              </p:ext>
            </p:extLst>
          </p:nvPr>
        </p:nvGraphicFramePr>
        <p:xfrm>
          <a:off x="3225563" y="6944078"/>
          <a:ext cx="4953000" cy="197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952865" imgH="1973608" progId="Equation.DSMT4">
                  <p:embed/>
                </p:oleObj>
              </mc:Choice>
              <mc:Fallback>
                <p:oleObj name="Equation" r:id="rId8" imgW="4952865" imgH="1973608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225563" y="6944078"/>
                        <a:ext cx="4953000" cy="1973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104F1551-B33E-4708-8DFB-BC699F7A0A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9431307"/>
              </p:ext>
            </p:extLst>
          </p:nvPr>
        </p:nvGraphicFramePr>
        <p:xfrm>
          <a:off x="14683128" y="4425285"/>
          <a:ext cx="5167313" cy="197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166578" imgH="1973608" progId="Equation.DSMT4">
                  <p:embed/>
                </p:oleObj>
              </mc:Choice>
              <mc:Fallback>
                <p:oleObj name="Equation" r:id="rId10" imgW="5166578" imgH="1973608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4683128" y="4425285"/>
                        <a:ext cx="5167313" cy="1973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C0C79FA9-C5E0-4AB3-B3D0-6AA3421CE2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0336957"/>
              </p:ext>
            </p:extLst>
          </p:nvPr>
        </p:nvGraphicFramePr>
        <p:xfrm>
          <a:off x="14480265" y="6981843"/>
          <a:ext cx="6210300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210180" imgH="1828966" progId="Equation.DSMT4">
                  <p:embed/>
                </p:oleObj>
              </mc:Choice>
              <mc:Fallback>
                <p:oleObj name="Equation" r:id="rId12" imgW="6210180" imgH="1828966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4480265" y="6981843"/>
                        <a:ext cx="6210300" cy="182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9" name="Group 28">
            <a:extLst>
              <a:ext uri="{FF2B5EF4-FFF2-40B4-BE49-F238E27FC236}">
                <a16:creationId xmlns:a16="http://schemas.microsoft.com/office/drawing/2014/main" id="{9248C0F4-560A-420E-BC6C-13C63300A59D}"/>
              </a:ext>
            </a:extLst>
          </p:cNvPr>
          <p:cNvGrpSpPr/>
          <p:nvPr/>
        </p:nvGrpSpPr>
        <p:grpSpPr>
          <a:xfrm>
            <a:off x="617453" y="9021580"/>
            <a:ext cx="23113581" cy="4605965"/>
            <a:chOff x="184495" y="3601977"/>
            <a:chExt cx="11652631" cy="3904903"/>
          </a:xfrm>
        </p:grpSpPr>
        <p:sp>
          <p:nvSpPr>
            <p:cNvPr id="30" name="Rounded Rectangle 4">
              <a:extLst>
                <a:ext uri="{FF2B5EF4-FFF2-40B4-BE49-F238E27FC236}">
                  <a16:creationId xmlns:a16="http://schemas.microsoft.com/office/drawing/2014/main" id="{FE133498-1E55-449C-81B0-005A263B9258}"/>
                </a:ext>
              </a:extLst>
            </p:cNvPr>
            <p:cNvSpPr/>
            <p:nvPr/>
          </p:nvSpPr>
          <p:spPr>
            <a:xfrm>
              <a:off x="184495" y="3890381"/>
              <a:ext cx="11652631" cy="3616499"/>
            </a:xfrm>
            <a:prstGeom prst="roundRect">
              <a:avLst>
                <a:gd name="adj" fmla="val 2239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accent6">
                  <a:lumMod val="50000"/>
                </a:schemeClr>
              </a:solidFill>
            </a:ln>
            <a:effectLst>
              <a:innerShdw blurRad="114300">
                <a:prstClr val="black"/>
              </a:inn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400" dirty="0"/>
            </a:p>
          </p:txBody>
        </p: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9C78BAA2-A54D-4545-BDB9-9A3F4DB6ED8A}"/>
                </a:ext>
              </a:extLst>
            </p:cNvPr>
            <p:cNvGrpSpPr/>
            <p:nvPr/>
          </p:nvGrpSpPr>
          <p:grpSpPr>
            <a:xfrm>
              <a:off x="203200" y="3601977"/>
              <a:ext cx="2041495" cy="536229"/>
              <a:chOff x="1275608" y="6177126"/>
              <a:chExt cx="4002069" cy="974301"/>
            </a:xfrm>
          </p:grpSpPr>
          <p:sp>
            <p:nvSpPr>
              <p:cNvPr id="32" name="Freeform 20">
                <a:extLst>
                  <a:ext uri="{FF2B5EF4-FFF2-40B4-BE49-F238E27FC236}">
                    <a16:creationId xmlns:a16="http://schemas.microsoft.com/office/drawing/2014/main" id="{58C08F5D-76DE-4094-BF95-DF379C36B6B2}"/>
                  </a:ext>
                </a:extLst>
              </p:cNvPr>
              <p:cNvSpPr>
                <a:spLocks/>
              </p:cNvSpPr>
              <p:nvPr/>
            </p:nvSpPr>
            <p:spPr bwMode="auto">
              <a:xfrm rot="16200000" flipV="1">
                <a:off x="3122650" y="4996400"/>
                <a:ext cx="828631" cy="3481423"/>
              </a:xfrm>
              <a:prstGeom prst="round1Rect">
                <a:avLst/>
              </a:prstGeom>
              <a:solidFill>
                <a:schemeClr val="bg1"/>
              </a:solidFill>
              <a:ln w="57150">
                <a:solidFill>
                  <a:schemeClr val="accent6">
                    <a:lumMod val="50000"/>
                  </a:schemeClr>
                </a:solidFill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6400"/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3147B4EF-5E62-437A-9FF1-DE6E4B4114BA}"/>
                  </a:ext>
                </a:extLst>
              </p:cNvPr>
              <p:cNvSpPr txBox="1"/>
              <p:nvPr/>
            </p:nvSpPr>
            <p:spPr>
              <a:xfrm>
                <a:off x="2288696" y="6177126"/>
                <a:ext cx="2161253" cy="8169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4800" dirty="0">
                    <a:solidFill>
                      <a:srgbClr val="FF000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Lời Giải</a:t>
                </a:r>
                <a:endParaRPr lang="en-US" sz="4800" dirty="0">
                  <a:solidFill>
                    <a:srgbClr val="FF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7" name="Round Diagonal Corner Rectangle 8">
                <a:extLst>
                  <a:ext uri="{FF2B5EF4-FFF2-40B4-BE49-F238E27FC236}">
                    <a16:creationId xmlns:a16="http://schemas.microsoft.com/office/drawing/2014/main" id="{8B73D917-948D-4C11-A6C2-E511809B8C46}"/>
                  </a:ext>
                </a:extLst>
              </p:cNvPr>
              <p:cNvSpPr/>
              <p:nvPr/>
            </p:nvSpPr>
            <p:spPr>
              <a:xfrm flipV="1">
                <a:off x="1275608" y="6330946"/>
                <a:ext cx="852450" cy="820481"/>
              </a:xfrm>
              <a:prstGeom prst="round2DiagRect">
                <a:avLst/>
              </a:prstGeom>
              <a:solidFill>
                <a:schemeClr val="accent6">
                  <a:lumMod val="75000"/>
                </a:schemeClr>
              </a:solidFill>
              <a:ln w="57150">
                <a:solidFill>
                  <a:schemeClr val="accent6">
                    <a:lumMod val="50000"/>
                  </a:schemeClr>
                </a:solidFill>
              </a:ln>
              <a:effectLst>
                <a:innerShdw blurRad="114300">
                  <a:prstClr val="black"/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400"/>
              </a:p>
            </p:txBody>
          </p:sp>
          <p:sp>
            <p:nvSpPr>
              <p:cNvPr id="38" name="Freeform 9">
                <a:extLst>
                  <a:ext uri="{FF2B5EF4-FFF2-40B4-BE49-F238E27FC236}">
                    <a16:creationId xmlns:a16="http://schemas.microsoft.com/office/drawing/2014/main" id="{20548692-A45F-4653-9202-B2F764EA5B1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403701" y="6378164"/>
                <a:ext cx="545196" cy="739115"/>
              </a:xfrm>
              <a:custGeom>
                <a:avLst/>
                <a:gdLst>
                  <a:gd name="T0" fmla="*/ 135 w 145"/>
                  <a:gd name="T1" fmla="*/ 72 h 197"/>
                  <a:gd name="T2" fmla="*/ 72 w 145"/>
                  <a:gd name="T3" fmla="*/ 135 h 197"/>
                  <a:gd name="T4" fmla="*/ 9 w 145"/>
                  <a:gd name="T5" fmla="*/ 72 h 197"/>
                  <a:gd name="T6" fmla="*/ 72 w 145"/>
                  <a:gd name="T7" fmla="*/ 9 h 197"/>
                  <a:gd name="T8" fmla="*/ 115 w 145"/>
                  <a:gd name="T9" fmla="*/ 26 h 197"/>
                  <a:gd name="T10" fmla="*/ 60 w 145"/>
                  <a:gd name="T11" fmla="*/ 82 h 197"/>
                  <a:gd name="T12" fmla="*/ 30 w 145"/>
                  <a:gd name="T13" fmla="*/ 60 h 197"/>
                  <a:gd name="T14" fmla="*/ 20 w 145"/>
                  <a:gd name="T15" fmla="*/ 68 h 197"/>
                  <a:gd name="T16" fmla="*/ 61 w 145"/>
                  <a:gd name="T17" fmla="*/ 126 h 197"/>
                  <a:gd name="T18" fmla="*/ 123 w 145"/>
                  <a:gd name="T19" fmla="*/ 35 h 197"/>
                  <a:gd name="T20" fmla="*/ 135 w 145"/>
                  <a:gd name="T21" fmla="*/ 72 h 197"/>
                  <a:gd name="T22" fmla="*/ 145 w 145"/>
                  <a:gd name="T23" fmla="*/ 12 h 197"/>
                  <a:gd name="T24" fmla="*/ 135 w 145"/>
                  <a:gd name="T25" fmla="*/ 12 h 197"/>
                  <a:gd name="T26" fmla="*/ 123 w 145"/>
                  <a:gd name="T27" fmla="*/ 21 h 197"/>
                  <a:gd name="T28" fmla="*/ 72 w 145"/>
                  <a:gd name="T29" fmla="*/ 0 h 197"/>
                  <a:gd name="T30" fmla="*/ 0 w 145"/>
                  <a:gd name="T31" fmla="*/ 72 h 197"/>
                  <a:gd name="T32" fmla="*/ 30 w 145"/>
                  <a:gd name="T33" fmla="*/ 131 h 197"/>
                  <a:gd name="T34" fmla="*/ 7 w 145"/>
                  <a:gd name="T35" fmla="*/ 175 h 197"/>
                  <a:gd name="T36" fmla="*/ 13 w 145"/>
                  <a:gd name="T37" fmla="*/ 193 h 197"/>
                  <a:gd name="T38" fmla="*/ 32 w 145"/>
                  <a:gd name="T39" fmla="*/ 187 h 197"/>
                  <a:gd name="T40" fmla="*/ 51 w 145"/>
                  <a:gd name="T41" fmla="*/ 141 h 197"/>
                  <a:gd name="T42" fmla="*/ 51 w 145"/>
                  <a:gd name="T43" fmla="*/ 141 h 197"/>
                  <a:gd name="T44" fmla="*/ 72 w 145"/>
                  <a:gd name="T45" fmla="*/ 145 h 197"/>
                  <a:gd name="T46" fmla="*/ 145 w 145"/>
                  <a:gd name="T47" fmla="*/ 72 h 197"/>
                  <a:gd name="T48" fmla="*/ 129 w 145"/>
                  <a:gd name="T49" fmla="*/ 28 h 197"/>
                  <a:gd name="T50" fmla="*/ 145 w 145"/>
                  <a:gd name="T51" fmla="*/ 12 h 1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45" h="197">
                    <a:moveTo>
                      <a:pt x="135" y="72"/>
                    </a:moveTo>
                    <a:cubicBezTo>
                      <a:pt x="135" y="107"/>
                      <a:pt x="107" y="135"/>
                      <a:pt x="72" y="135"/>
                    </a:cubicBezTo>
                    <a:cubicBezTo>
                      <a:pt x="37" y="135"/>
                      <a:pt x="9" y="107"/>
                      <a:pt x="9" y="72"/>
                    </a:cubicBezTo>
                    <a:cubicBezTo>
                      <a:pt x="9" y="37"/>
                      <a:pt x="37" y="9"/>
                      <a:pt x="72" y="9"/>
                    </a:cubicBezTo>
                    <a:cubicBezTo>
                      <a:pt x="89" y="9"/>
                      <a:pt x="104" y="15"/>
                      <a:pt x="115" y="26"/>
                    </a:cubicBezTo>
                    <a:cubicBezTo>
                      <a:pt x="101" y="38"/>
                      <a:pt x="80" y="57"/>
                      <a:pt x="60" y="82"/>
                    </a:cubicBezTo>
                    <a:cubicBezTo>
                      <a:pt x="50" y="74"/>
                      <a:pt x="40" y="67"/>
                      <a:pt x="30" y="60"/>
                    </a:cubicBezTo>
                    <a:cubicBezTo>
                      <a:pt x="26" y="63"/>
                      <a:pt x="24" y="65"/>
                      <a:pt x="20" y="68"/>
                    </a:cubicBezTo>
                    <a:cubicBezTo>
                      <a:pt x="34" y="88"/>
                      <a:pt x="47" y="107"/>
                      <a:pt x="61" y="126"/>
                    </a:cubicBezTo>
                    <a:cubicBezTo>
                      <a:pt x="80" y="95"/>
                      <a:pt x="99" y="63"/>
                      <a:pt x="123" y="35"/>
                    </a:cubicBezTo>
                    <a:cubicBezTo>
                      <a:pt x="130" y="45"/>
                      <a:pt x="135" y="58"/>
                      <a:pt x="135" y="72"/>
                    </a:cubicBezTo>
                    <a:close/>
                    <a:moveTo>
                      <a:pt x="145" y="12"/>
                    </a:moveTo>
                    <a:cubicBezTo>
                      <a:pt x="141" y="12"/>
                      <a:pt x="138" y="12"/>
                      <a:pt x="135" y="12"/>
                    </a:cubicBezTo>
                    <a:cubicBezTo>
                      <a:pt x="135" y="12"/>
                      <a:pt x="130" y="15"/>
                      <a:pt x="123" y="21"/>
                    </a:cubicBezTo>
                    <a:cubicBezTo>
                      <a:pt x="110" y="8"/>
                      <a:pt x="92" y="0"/>
                      <a:pt x="72" y="0"/>
                    </a:cubicBezTo>
                    <a:cubicBezTo>
                      <a:pt x="32" y="0"/>
                      <a:pt x="0" y="32"/>
                      <a:pt x="0" y="72"/>
                    </a:cubicBezTo>
                    <a:cubicBezTo>
                      <a:pt x="0" y="97"/>
                      <a:pt x="11" y="118"/>
                      <a:pt x="30" y="131"/>
                    </a:cubicBezTo>
                    <a:cubicBezTo>
                      <a:pt x="7" y="175"/>
                      <a:pt x="7" y="175"/>
                      <a:pt x="7" y="175"/>
                    </a:cubicBezTo>
                    <a:cubicBezTo>
                      <a:pt x="3" y="182"/>
                      <a:pt x="6" y="190"/>
                      <a:pt x="13" y="193"/>
                    </a:cubicBezTo>
                    <a:cubicBezTo>
                      <a:pt x="20" y="197"/>
                      <a:pt x="28" y="194"/>
                      <a:pt x="32" y="187"/>
                    </a:cubicBezTo>
                    <a:cubicBezTo>
                      <a:pt x="51" y="141"/>
                      <a:pt x="51" y="141"/>
                      <a:pt x="51" y="141"/>
                    </a:cubicBezTo>
                    <a:cubicBezTo>
                      <a:pt x="51" y="141"/>
                      <a:pt x="51" y="141"/>
                      <a:pt x="51" y="141"/>
                    </a:cubicBezTo>
                    <a:cubicBezTo>
                      <a:pt x="58" y="143"/>
                      <a:pt x="65" y="145"/>
                      <a:pt x="72" y="145"/>
                    </a:cubicBezTo>
                    <a:cubicBezTo>
                      <a:pt x="112" y="145"/>
                      <a:pt x="145" y="112"/>
                      <a:pt x="145" y="72"/>
                    </a:cubicBezTo>
                    <a:cubicBezTo>
                      <a:pt x="145" y="55"/>
                      <a:pt x="138" y="40"/>
                      <a:pt x="129" y="28"/>
                    </a:cubicBezTo>
                    <a:cubicBezTo>
                      <a:pt x="134" y="22"/>
                      <a:pt x="139" y="17"/>
                      <a:pt x="145" y="1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6400"/>
              </a:p>
            </p:txBody>
          </p:sp>
        </p:grpSp>
      </p:grpSp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EB98529E-A36B-4F12-984A-FDDD724BC6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8810497"/>
              </p:ext>
            </p:extLst>
          </p:nvPr>
        </p:nvGraphicFramePr>
        <p:xfrm>
          <a:off x="4814729" y="10507779"/>
          <a:ext cx="12012612" cy="189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178160" imgH="507960" progId="Equation.DSMT4">
                  <p:embed/>
                </p:oleObj>
              </mc:Choice>
              <mc:Fallback>
                <p:oleObj name="Equation" r:id="rId14" imgW="4178160" imgH="507960" progId="Equation.DSMT4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C3CD3C79-61C8-4200-B526-6256620FB51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814729" y="10507779"/>
                        <a:ext cx="12012612" cy="18907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91711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1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WordArt 3">
            <a:hlinkClick r:id="rId2" action="ppaction://hlinkfile"/>
          </p:cNvPr>
          <p:cNvSpPr>
            <a:spLocks noChangeArrowheads="1" noChangeShapeType="1" noTextEdit="1"/>
          </p:cNvSpPr>
          <p:nvPr/>
        </p:nvSpPr>
        <p:spPr bwMode="auto">
          <a:xfrm>
            <a:off x="7229038" y="1704307"/>
            <a:ext cx="9307659" cy="102224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 dirty="0">
                <a:solidFill>
                  <a:srgbClr val="00008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 TẬP TRẮC NGHIỆM</a:t>
            </a:r>
          </a:p>
        </p:txBody>
      </p:sp>
      <p:graphicFrame>
        <p:nvGraphicFramePr>
          <p:cNvPr id="1843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3227020"/>
              </p:ext>
            </p:extLst>
          </p:nvPr>
        </p:nvGraphicFramePr>
        <p:xfrm>
          <a:off x="10808334" y="5055185"/>
          <a:ext cx="330238" cy="5588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5028" imgH="279279" progId="Equation.DSMT4">
                  <p:embed/>
                </p:oleObj>
              </mc:Choice>
              <mc:Fallback>
                <p:oleObj name="Equation" r:id="rId3" imgW="165028" imgH="279279" progId="Equation.DSMT4">
                  <p:embed/>
                  <p:pic>
                    <p:nvPicPr>
                      <p:cNvPr id="1843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08334" y="5055185"/>
                        <a:ext cx="330238" cy="5588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8336" name="Rectangle 32"/>
          <p:cNvSpPr>
            <a:spLocks noChangeArrowheads="1"/>
          </p:cNvSpPr>
          <p:nvPr/>
        </p:nvSpPr>
        <p:spPr bwMode="auto">
          <a:xfrm>
            <a:off x="5943671" y="4655089"/>
            <a:ext cx="6096706" cy="1219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85869" indent="-685869">
              <a:spcBef>
                <a:spcPct val="20000"/>
              </a:spcBef>
            </a:pPr>
            <a:r>
              <a:rPr lang="en-US" sz="4400">
                <a:solidFill>
                  <a:srgbClr val="FF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</a:t>
            </a:r>
          </a:p>
          <a:p>
            <a:pPr marL="685869" indent="-685869" algn="ctr">
              <a:spcBef>
                <a:spcPct val="20000"/>
              </a:spcBef>
            </a:pPr>
            <a:endParaRPr lang="en-US" sz="4400">
              <a:solidFill>
                <a:srgbClr val="FF006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8344" name="Rectangle 40"/>
          <p:cNvSpPr>
            <a:spLocks noChangeArrowheads="1"/>
          </p:cNvSpPr>
          <p:nvPr/>
        </p:nvSpPr>
        <p:spPr bwMode="auto">
          <a:xfrm>
            <a:off x="5638835" y="9297476"/>
            <a:ext cx="8078135" cy="1219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85869" indent="-685869">
              <a:spcBef>
                <a:spcPct val="20000"/>
              </a:spcBef>
            </a:pPr>
            <a:r>
              <a:rPr lang="en-US" sz="4400">
                <a:solidFill>
                  <a:srgbClr val="FF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</a:t>
            </a:r>
          </a:p>
          <a:p>
            <a:pPr marL="685869" indent="-685869" algn="ctr">
              <a:spcBef>
                <a:spcPct val="20000"/>
              </a:spcBef>
            </a:pPr>
            <a:endParaRPr lang="en-US" sz="4400">
              <a:solidFill>
                <a:srgbClr val="FF006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07A88C0-170F-47F2-B8EB-EC597E268E75}"/>
              </a:ext>
            </a:extLst>
          </p:cNvPr>
          <p:cNvGrpSpPr/>
          <p:nvPr/>
        </p:nvGrpSpPr>
        <p:grpSpPr>
          <a:xfrm>
            <a:off x="873594" y="4369305"/>
            <a:ext cx="9678521" cy="1981429"/>
            <a:chOff x="4343285" y="4420112"/>
            <a:chExt cx="9678521" cy="1981429"/>
          </a:xfrm>
        </p:grpSpPr>
        <p:sp>
          <p:nvSpPr>
            <p:cNvPr id="18440" name="AutoShape 8" descr="Blue tissue paper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4343285" y="4724946"/>
              <a:ext cx="1371759" cy="1371759"/>
            </a:xfrm>
            <a:prstGeom prst="star8">
              <a:avLst>
                <a:gd name="adj" fmla="val 38250"/>
              </a:avLst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sz="44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</a:t>
              </a:r>
            </a:p>
          </p:txBody>
        </p:sp>
        <p:sp>
          <p:nvSpPr>
            <p:cNvPr id="18470" name="AutoShape 17" descr="Blue tissue paper"/>
            <p:cNvSpPr>
              <a:spLocks noChangeArrowheads="1"/>
            </p:cNvSpPr>
            <p:nvPr/>
          </p:nvSpPr>
          <p:spPr bwMode="auto">
            <a:xfrm>
              <a:off x="5791253" y="4420112"/>
              <a:ext cx="8230553" cy="1981429"/>
            </a:xfrm>
            <a:prstGeom prst="plaque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 sz="4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2B43AF8-1E7A-4A35-B5BC-701F4C43C3A6}"/>
              </a:ext>
            </a:extLst>
          </p:cNvPr>
          <p:cNvGrpSpPr/>
          <p:nvPr/>
        </p:nvGrpSpPr>
        <p:grpSpPr>
          <a:xfrm>
            <a:off x="825472" y="6909599"/>
            <a:ext cx="9983356" cy="1937978"/>
            <a:chOff x="4038450" y="6858794"/>
            <a:chExt cx="9983356" cy="1937978"/>
          </a:xfrm>
        </p:grpSpPr>
        <p:sp>
          <p:nvSpPr>
            <p:cNvPr id="18441" name="AutoShape 9" descr="Blue tissue paper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4038450" y="6974279"/>
              <a:ext cx="1371759" cy="1371759"/>
            </a:xfrm>
            <a:prstGeom prst="star8">
              <a:avLst>
                <a:gd name="adj" fmla="val 38250"/>
              </a:avLst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/>
              <a:r>
                <a:rPr lang="en-US" sz="44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</a:t>
              </a:r>
            </a:p>
          </p:txBody>
        </p:sp>
        <p:sp>
          <p:nvSpPr>
            <p:cNvPr id="18468" name="AutoShape 22" descr="Blue tissue paper"/>
            <p:cNvSpPr>
              <a:spLocks noChangeArrowheads="1"/>
            </p:cNvSpPr>
            <p:nvPr/>
          </p:nvSpPr>
          <p:spPr bwMode="auto">
            <a:xfrm>
              <a:off x="5486418" y="6858794"/>
              <a:ext cx="8278675" cy="1937978"/>
            </a:xfrm>
            <a:prstGeom prst="plaque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 sz="4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8343" name="Rectangle 39"/>
            <p:cNvSpPr>
              <a:spLocks noChangeArrowheads="1"/>
            </p:cNvSpPr>
            <p:nvPr/>
          </p:nvSpPr>
          <p:spPr bwMode="auto">
            <a:xfrm>
              <a:off x="5638836" y="6858794"/>
              <a:ext cx="8382970" cy="12193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685869" indent="-685869">
                <a:spcBef>
                  <a:spcPct val="20000"/>
                </a:spcBef>
              </a:pPr>
              <a:r>
                <a:rPr lang="en-US" sz="4400" dirty="0">
                  <a:solidFill>
                    <a:srgbClr val="FF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</a:t>
              </a:r>
            </a:p>
            <a:p>
              <a:pPr marL="685869" indent="-685869" algn="ctr">
                <a:spcBef>
                  <a:spcPct val="20000"/>
                </a:spcBef>
              </a:pPr>
              <a:endParaRPr lang="en-US" sz="4400" dirty="0">
                <a:solidFill>
                  <a:srgbClr val="FF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7653E83-2CAF-4A32-82F3-F7D76FACA86E}"/>
              </a:ext>
            </a:extLst>
          </p:cNvPr>
          <p:cNvGrpSpPr/>
          <p:nvPr/>
        </p:nvGrpSpPr>
        <p:grpSpPr>
          <a:xfrm>
            <a:off x="12192794" y="4415062"/>
            <a:ext cx="9706113" cy="1981429"/>
            <a:chOff x="4163275" y="9145059"/>
            <a:chExt cx="9706113" cy="1981429"/>
          </a:xfrm>
        </p:grpSpPr>
        <p:sp>
          <p:nvSpPr>
            <p:cNvPr id="18442" name="AutoShape 10" descr="Blue tissue paper">
              <a:hlinkClick r:id="rId5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4163275" y="9422731"/>
              <a:ext cx="1371759" cy="1371759"/>
            </a:xfrm>
            <a:prstGeom prst="star8">
              <a:avLst>
                <a:gd name="adj" fmla="val 38250"/>
              </a:avLst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sz="44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</a:t>
              </a:r>
            </a:p>
          </p:txBody>
        </p:sp>
        <p:sp>
          <p:nvSpPr>
            <p:cNvPr id="18452" name="AutoShape 24" descr="Blue tissue paper"/>
            <p:cNvSpPr>
              <a:spLocks noChangeArrowheads="1"/>
            </p:cNvSpPr>
            <p:nvPr/>
          </p:nvSpPr>
          <p:spPr bwMode="auto">
            <a:xfrm>
              <a:off x="5638835" y="9145059"/>
              <a:ext cx="8230553" cy="1981429"/>
            </a:xfrm>
            <a:prstGeom prst="plaque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 sz="4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3E92B4E-001C-41AD-8C47-83F187DDE4E3}"/>
              </a:ext>
            </a:extLst>
          </p:cNvPr>
          <p:cNvGrpSpPr/>
          <p:nvPr/>
        </p:nvGrpSpPr>
        <p:grpSpPr>
          <a:xfrm>
            <a:off x="12243594" y="6872666"/>
            <a:ext cx="9868554" cy="1937977"/>
            <a:chOff x="4153252" y="11431322"/>
            <a:chExt cx="9868554" cy="1937977"/>
          </a:xfrm>
        </p:grpSpPr>
        <p:sp>
          <p:nvSpPr>
            <p:cNvPr id="18444" name="AutoShape 12" descr="Blue tissue paper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4153252" y="11559219"/>
              <a:ext cx="1371759" cy="1371759"/>
            </a:xfrm>
            <a:prstGeom prst="star8">
              <a:avLst>
                <a:gd name="adj" fmla="val 38250"/>
              </a:avLst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/>
              <a:r>
                <a:rPr lang="en-US" sz="44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</a:t>
              </a:r>
            </a:p>
          </p:txBody>
        </p:sp>
        <p:sp>
          <p:nvSpPr>
            <p:cNvPr id="18455" name="AutoShape 33" descr="Blue tissue paper"/>
            <p:cNvSpPr>
              <a:spLocks noChangeArrowheads="1"/>
            </p:cNvSpPr>
            <p:nvPr/>
          </p:nvSpPr>
          <p:spPr bwMode="auto">
            <a:xfrm>
              <a:off x="5638836" y="11431322"/>
              <a:ext cx="8382970" cy="1937977"/>
            </a:xfrm>
            <a:prstGeom prst="plaque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 sz="4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98317" name="AutoShape 13"/>
          <p:cNvSpPr>
            <a:spLocks noChangeArrowheads="1"/>
          </p:cNvSpPr>
          <p:nvPr/>
        </p:nvSpPr>
        <p:spPr bwMode="auto">
          <a:xfrm>
            <a:off x="8513735" y="3807947"/>
            <a:ext cx="3505606" cy="2743518"/>
          </a:xfrm>
          <a:prstGeom prst="irregularSeal2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44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Đúng!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BF93382F-97C0-4FCA-BE1E-96D5124586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0694984"/>
              </p:ext>
            </p:extLst>
          </p:nvPr>
        </p:nvGraphicFramePr>
        <p:xfrm>
          <a:off x="3444143" y="4273740"/>
          <a:ext cx="4846637" cy="197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846507" imgH="1973608" progId="Equation.DSMT4">
                  <p:embed/>
                </p:oleObj>
              </mc:Choice>
              <mc:Fallback>
                <p:oleObj name="Equation" r:id="rId6" imgW="4846507" imgH="1973608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444143" y="4273740"/>
                        <a:ext cx="4846637" cy="1973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27DC5A2E-2D94-480E-A6FD-47B23F1AD1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2357436"/>
              </p:ext>
            </p:extLst>
          </p:nvPr>
        </p:nvGraphicFramePr>
        <p:xfrm>
          <a:off x="3259843" y="6884943"/>
          <a:ext cx="5616575" cy="182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615976" imgH="1820986" progId="Equation.DSMT4">
                  <p:embed/>
                </p:oleObj>
              </mc:Choice>
              <mc:Fallback>
                <p:oleObj name="Equation" r:id="rId8" imgW="5615976" imgH="1820986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259843" y="6884943"/>
                        <a:ext cx="5616575" cy="1820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DB887EF-3D5E-4D86-B151-9068F3964B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2717082"/>
              </p:ext>
            </p:extLst>
          </p:nvPr>
        </p:nvGraphicFramePr>
        <p:xfrm>
          <a:off x="14808083" y="4424023"/>
          <a:ext cx="5554663" cy="197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555058" imgH="1973608" progId="Equation.DSMT4">
                  <p:embed/>
                </p:oleObj>
              </mc:Choice>
              <mc:Fallback>
                <p:oleObj name="Equation" r:id="rId10" imgW="5555058" imgH="1973608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4808083" y="4424023"/>
                        <a:ext cx="5554663" cy="1973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1383ED7-2D7A-4B47-B45D-F7BA6C0AC4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5116723"/>
              </p:ext>
            </p:extLst>
          </p:nvPr>
        </p:nvGraphicFramePr>
        <p:xfrm>
          <a:off x="14808082" y="6945267"/>
          <a:ext cx="5554663" cy="176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555058" imgH="1760137" progId="Equation.DSMT4">
                  <p:embed/>
                </p:oleObj>
              </mc:Choice>
              <mc:Fallback>
                <p:oleObj name="Equation" r:id="rId12" imgW="5555058" imgH="1760137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4808082" y="6945267"/>
                        <a:ext cx="5554663" cy="1760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2" name="Group 41">
            <a:extLst>
              <a:ext uri="{FF2B5EF4-FFF2-40B4-BE49-F238E27FC236}">
                <a16:creationId xmlns:a16="http://schemas.microsoft.com/office/drawing/2014/main" id="{49088249-53BD-4721-AA27-0F59A66B8A51}"/>
              </a:ext>
            </a:extLst>
          </p:cNvPr>
          <p:cNvGrpSpPr/>
          <p:nvPr/>
        </p:nvGrpSpPr>
        <p:grpSpPr>
          <a:xfrm>
            <a:off x="509422" y="2993008"/>
            <a:ext cx="16003852" cy="769442"/>
            <a:chOff x="3809824" y="2895935"/>
            <a:chExt cx="16003852" cy="769442"/>
          </a:xfrm>
        </p:grpSpPr>
        <p:sp>
          <p:nvSpPr>
            <p:cNvPr id="43" name="Text Box 4">
              <a:extLst>
                <a:ext uri="{FF2B5EF4-FFF2-40B4-BE49-F238E27FC236}">
                  <a16:creationId xmlns:a16="http://schemas.microsoft.com/office/drawing/2014/main" id="{247774C2-4758-4866-90B9-D3D5099E45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9824" y="2895935"/>
              <a:ext cx="1779654" cy="7694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4400" b="1" u="sng" dirty="0" err="1">
                  <a:solidFill>
                    <a:srgbClr val="0099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Bài</a:t>
              </a:r>
              <a:r>
                <a:rPr lang="en-US" sz="4400" b="1" u="sng" dirty="0">
                  <a:solidFill>
                    <a:srgbClr val="0099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5.</a:t>
              </a:r>
            </a:p>
          </p:txBody>
        </p:sp>
        <p:sp>
          <p:nvSpPr>
            <p:cNvPr id="44" name="Text Box 5">
              <a:extLst>
                <a:ext uri="{FF2B5EF4-FFF2-40B4-BE49-F238E27FC236}">
                  <a16:creationId xmlns:a16="http://schemas.microsoft.com/office/drawing/2014/main" id="{3A6B156C-8C91-471E-8BDE-FA3DEE83D3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91253" y="2895936"/>
              <a:ext cx="14022423" cy="7694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4400" b="1" dirty="0" err="1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Đạo</a:t>
              </a:r>
              <a:r>
                <a:rPr lang="en-US" sz="4400" b="1" dirty="0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b="1" dirty="0" err="1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hàm</a:t>
              </a:r>
              <a:r>
                <a:rPr lang="en-US" sz="4400" b="1" dirty="0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b="1" dirty="0" err="1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của</a:t>
              </a:r>
              <a:r>
                <a:rPr lang="en-US" sz="4400" b="1" dirty="0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b="1" dirty="0" err="1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hàm</a:t>
              </a:r>
              <a:r>
                <a:rPr lang="en-US" sz="4400" b="1" dirty="0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b="1" dirty="0" err="1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số</a:t>
              </a:r>
              <a:r>
                <a:rPr lang="en-US" sz="4400" b="1" dirty="0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</a:t>
              </a:r>
              <a:r>
                <a:rPr lang="en-US" sz="4400" b="1" dirty="0" err="1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là</a:t>
              </a:r>
              <a:endParaRPr lang="en-US" sz="4400" b="1" dirty="0">
                <a:solidFill>
                  <a:schemeClr val="folHlin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E2FA6797-7D61-43A0-9F35-95224FFBC4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441080"/>
              </p:ext>
            </p:extLst>
          </p:nvPr>
        </p:nvGraphicFramePr>
        <p:xfrm>
          <a:off x="8599981" y="2912243"/>
          <a:ext cx="2003425" cy="982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03816" imgH="983063" progId="Equation.DSMT4">
                  <p:embed/>
                </p:oleObj>
              </mc:Choice>
              <mc:Fallback>
                <p:oleObj name="Equation" r:id="rId14" imgW="2003816" imgH="983063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599981" y="2912243"/>
                        <a:ext cx="2003425" cy="982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8" name="Group 27">
            <a:extLst>
              <a:ext uri="{FF2B5EF4-FFF2-40B4-BE49-F238E27FC236}">
                <a16:creationId xmlns:a16="http://schemas.microsoft.com/office/drawing/2014/main" id="{FECAD10E-8B36-41F9-9703-FFF7E8373DE8}"/>
              </a:ext>
            </a:extLst>
          </p:cNvPr>
          <p:cNvGrpSpPr/>
          <p:nvPr/>
        </p:nvGrpSpPr>
        <p:grpSpPr>
          <a:xfrm>
            <a:off x="617453" y="9021580"/>
            <a:ext cx="23113581" cy="4605965"/>
            <a:chOff x="184495" y="3601977"/>
            <a:chExt cx="11652631" cy="3904903"/>
          </a:xfrm>
        </p:grpSpPr>
        <p:sp>
          <p:nvSpPr>
            <p:cNvPr id="29" name="Rounded Rectangle 4">
              <a:extLst>
                <a:ext uri="{FF2B5EF4-FFF2-40B4-BE49-F238E27FC236}">
                  <a16:creationId xmlns:a16="http://schemas.microsoft.com/office/drawing/2014/main" id="{AC83354F-437E-4BF4-BB05-D5C3B223A591}"/>
                </a:ext>
              </a:extLst>
            </p:cNvPr>
            <p:cNvSpPr/>
            <p:nvPr/>
          </p:nvSpPr>
          <p:spPr>
            <a:xfrm>
              <a:off x="184495" y="3890381"/>
              <a:ext cx="11652631" cy="3616499"/>
            </a:xfrm>
            <a:prstGeom prst="roundRect">
              <a:avLst>
                <a:gd name="adj" fmla="val 2239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accent6">
                  <a:lumMod val="50000"/>
                </a:schemeClr>
              </a:solidFill>
            </a:ln>
            <a:effectLst>
              <a:innerShdw blurRad="114300">
                <a:prstClr val="black"/>
              </a:inn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400" dirty="0"/>
            </a:p>
          </p:txBody>
        </p: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4E04138B-C92B-42A2-BBBC-01E9F156B3FC}"/>
                </a:ext>
              </a:extLst>
            </p:cNvPr>
            <p:cNvGrpSpPr/>
            <p:nvPr/>
          </p:nvGrpSpPr>
          <p:grpSpPr>
            <a:xfrm>
              <a:off x="203200" y="3601977"/>
              <a:ext cx="2041495" cy="536229"/>
              <a:chOff x="1275608" y="6177126"/>
              <a:chExt cx="4002069" cy="974301"/>
            </a:xfrm>
          </p:grpSpPr>
          <p:sp>
            <p:nvSpPr>
              <p:cNvPr id="31" name="Freeform 20">
                <a:extLst>
                  <a:ext uri="{FF2B5EF4-FFF2-40B4-BE49-F238E27FC236}">
                    <a16:creationId xmlns:a16="http://schemas.microsoft.com/office/drawing/2014/main" id="{76CE453D-A973-470C-B4AD-A9A64B80D925}"/>
                  </a:ext>
                </a:extLst>
              </p:cNvPr>
              <p:cNvSpPr>
                <a:spLocks/>
              </p:cNvSpPr>
              <p:nvPr/>
            </p:nvSpPr>
            <p:spPr bwMode="auto">
              <a:xfrm rot="16200000" flipV="1">
                <a:off x="3122650" y="4996400"/>
                <a:ext cx="828631" cy="3481423"/>
              </a:xfrm>
              <a:prstGeom prst="round1Rect">
                <a:avLst/>
              </a:prstGeom>
              <a:solidFill>
                <a:schemeClr val="bg1"/>
              </a:solidFill>
              <a:ln w="57150">
                <a:solidFill>
                  <a:schemeClr val="accent6">
                    <a:lumMod val="50000"/>
                  </a:schemeClr>
                </a:solidFill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6400"/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019286D9-8E05-4C70-822B-38CB3B66BA03}"/>
                  </a:ext>
                </a:extLst>
              </p:cNvPr>
              <p:cNvSpPr txBox="1"/>
              <p:nvPr/>
            </p:nvSpPr>
            <p:spPr>
              <a:xfrm>
                <a:off x="2288696" y="6177126"/>
                <a:ext cx="2161253" cy="8169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4800" dirty="0">
                    <a:solidFill>
                      <a:srgbClr val="FF000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Lời Giải</a:t>
                </a:r>
                <a:endParaRPr lang="en-US" sz="4800" dirty="0">
                  <a:solidFill>
                    <a:srgbClr val="FF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3" name="Round Diagonal Corner Rectangle 8">
                <a:extLst>
                  <a:ext uri="{FF2B5EF4-FFF2-40B4-BE49-F238E27FC236}">
                    <a16:creationId xmlns:a16="http://schemas.microsoft.com/office/drawing/2014/main" id="{6BB2088A-EC53-4415-8B5B-4DC9A0D0752E}"/>
                  </a:ext>
                </a:extLst>
              </p:cNvPr>
              <p:cNvSpPr/>
              <p:nvPr/>
            </p:nvSpPr>
            <p:spPr>
              <a:xfrm flipV="1">
                <a:off x="1275608" y="6330946"/>
                <a:ext cx="852450" cy="820481"/>
              </a:xfrm>
              <a:prstGeom prst="round2DiagRect">
                <a:avLst/>
              </a:prstGeom>
              <a:solidFill>
                <a:schemeClr val="accent6">
                  <a:lumMod val="75000"/>
                </a:schemeClr>
              </a:solidFill>
              <a:ln w="57150">
                <a:solidFill>
                  <a:schemeClr val="accent6">
                    <a:lumMod val="50000"/>
                  </a:schemeClr>
                </a:solidFill>
              </a:ln>
              <a:effectLst>
                <a:innerShdw blurRad="114300">
                  <a:prstClr val="black"/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400"/>
              </a:p>
            </p:txBody>
          </p:sp>
          <p:sp>
            <p:nvSpPr>
              <p:cNvPr id="34" name="Freeform 9">
                <a:extLst>
                  <a:ext uri="{FF2B5EF4-FFF2-40B4-BE49-F238E27FC236}">
                    <a16:creationId xmlns:a16="http://schemas.microsoft.com/office/drawing/2014/main" id="{E9FB3143-7F7E-4F86-8D38-92404961DA0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403701" y="6378164"/>
                <a:ext cx="545196" cy="739115"/>
              </a:xfrm>
              <a:custGeom>
                <a:avLst/>
                <a:gdLst>
                  <a:gd name="T0" fmla="*/ 135 w 145"/>
                  <a:gd name="T1" fmla="*/ 72 h 197"/>
                  <a:gd name="T2" fmla="*/ 72 w 145"/>
                  <a:gd name="T3" fmla="*/ 135 h 197"/>
                  <a:gd name="T4" fmla="*/ 9 w 145"/>
                  <a:gd name="T5" fmla="*/ 72 h 197"/>
                  <a:gd name="T6" fmla="*/ 72 w 145"/>
                  <a:gd name="T7" fmla="*/ 9 h 197"/>
                  <a:gd name="T8" fmla="*/ 115 w 145"/>
                  <a:gd name="T9" fmla="*/ 26 h 197"/>
                  <a:gd name="T10" fmla="*/ 60 w 145"/>
                  <a:gd name="T11" fmla="*/ 82 h 197"/>
                  <a:gd name="T12" fmla="*/ 30 w 145"/>
                  <a:gd name="T13" fmla="*/ 60 h 197"/>
                  <a:gd name="T14" fmla="*/ 20 w 145"/>
                  <a:gd name="T15" fmla="*/ 68 h 197"/>
                  <a:gd name="T16" fmla="*/ 61 w 145"/>
                  <a:gd name="T17" fmla="*/ 126 h 197"/>
                  <a:gd name="T18" fmla="*/ 123 w 145"/>
                  <a:gd name="T19" fmla="*/ 35 h 197"/>
                  <a:gd name="T20" fmla="*/ 135 w 145"/>
                  <a:gd name="T21" fmla="*/ 72 h 197"/>
                  <a:gd name="T22" fmla="*/ 145 w 145"/>
                  <a:gd name="T23" fmla="*/ 12 h 197"/>
                  <a:gd name="T24" fmla="*/ 135 w 145"/>
                  <a:gd name="T25" fmla="*/ 12 h 197"/>
                  <a:gd name="T26" fmla="*/ 123 w 145"/>
                  <a:gd name="T27" fmla="*/ 21 h 197"/>
                  <a:gd name="T28" fmla="*/ 72 w 145"/>
                  <a:gd name="T29" fmla="*/ 0 h 197"/>
                  <a:gd name="T30" fmla="*/ 0 w 145"/>
                  <a:gd name="T31" fmla="*/ 72 h 197"/>
                  <a:gd name="T32" fmla="*/ 30 w 145"/>
                  <a:gd name="T33" fmla="*/ 131 h 197"/>
                  <a:gd name="T34" fmla="*/ 7 w 145"/>
                  <a:gd name="T35" fmla="*/ 175 h 197"/>
                  <a:gd name="T36" fmla="*/ 13 w 145"/>
                  <a:gd name="T37" fmla="*/ 193 h 197"/>
                  <a:gd name="T38" fmla="*/ 32 w 145"/>
                  <a:gd name="T39" fmla="*/ 187 h 197"/>
                  <a:gd name="T40" fmla="*/ 51 w 145"/>
                  <a:gd name="T41" fmla="*/ 141 h 197"/>
                  <a:gd name="T42" fmla="*/ 51 w 145"/>
                  <a:gd name="T43" fmla="*/ 141 h 197"/>
                  <a:gd name="T44" fmla="*/ 72 w 145"/>
                  <a:gd name="T45" fmla="*/ 145 h 197"/>
                  <a:gd name="T46" fmla="*/ 145 w 145"/>
                  <a:gd name="T47" fmla="*/ 72 h 197"/>
                  <a:gd name="T48" fmla="*/ 129 w 145"/>
                  <a:gd name="T49" fmla="*/ 28 h 197"/>
                  <a:gd name="T50" fmla="*/ 145 w 145"/>
                  <a:gd name="T51" fmla="*/ 12 h 1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45" h="197">
                    <a:moveTo>
                      <a:pt x="135" y="72"/>
                    </a:moveTo>
                    <a:cubicBezTo>
                      <a:pt x="135" y="107"/>
                      <a:pt x="107" y="135"/>
                      <a:pt x="72" y="135"/>
                    </a:cubicBezTo>
                    <a:cubicBezTo>
                      <a:pt x="37" y="135"/>
                      <a:pt x="9" y="107"/>
                      <a:pt x="9" y="72"/>
                    </a:cubicBezTo>
                    <a:cubicBezTo>
                      <a:pt x="9" y="37"/>
                      <a:pt x="37" y="9"/>
                      <a:pt x="72" y="9"/>
                    </a:cubicBezTo>
                    <a:cubicBezTo>
                      <a:pt x="89" y="9"/>
                      <a:pt x="104" y="15"/>
                      <a:pt x="115" y="26"/>
                    </a:cubicBezTo>
                    <a:cubicBezTo>
                      <a:pt x="101" y="38"/>
                      <a:pt x="80" y="57"/>
                      <a:pt x="60" y="82"/>
                    </a:cubicBezTo>
                    <a:cubicBezTo>
                      <a:pt x="50" y="74"/>
                      <a:pt x="40" y="67"/>
                      <a:pt x="30" y="60"/>
                    </a:cubicBezTo>
                    <a:cubicBezTo>
                      <a:pt x="26" y="63"/>
                      <a:pt x="24" y="65"/>
                      <a:pt x="20" y="68"/>
                    </a:cubicBezTo>
                    <a:cubicBezTo>
                      <a:pt x="34" y="88"/>
                      <a:pt x="47" y="107"/>
                      <a:pt x="61" y="126"/>
                    </a:cubicBezTo>
                    <a:cubicBezTo>
                      <a:pt x="80" y="95"/>
                      <a:pt x="99" y="63"/>
                      <a:pt x="123" y="35"/>
                    </a:cubicBezTo>
                    <a:cubicBezTo>
                      <a:pt x="130" y="45"/>
                      <a:pt x="135" y="58"/>
                      <a:pt x="135" y="72"/>
                    </a:cubicBezTo>
                    <a:close/>
                    <a:moveTo>
                      <a:pt x="145" y="12"/>
                    </a:moveTo>
                    <a:cubicBezTo>
                      <a:pt x="141" y="12"/>
                      <a:pt x="138" y="12"/>
                      <a:pt x="135" y="12"/>
                    </a:cubicBezTo>
                    <a:cubicBezTo>
                      <a:pt x="135" y="12"/>
                      <a:pt x="130" y="15"/>
                      <a:pt x="123" y="21"/>
                    </a:cubicBezTo>
                    <a:cubicBezTo>
                      <a:pt x="110" y="8"/>
                      <a:pt x="92" y="0"/>
                      <a:pt x="72" y="0"/>
                    </a:cubicBezTo>
                    <a:cubicBezTo>
                      <a:pt x="32" y="0"/>
                      <a:pt x="0" y="32"/>
                      <a:pt x="0" y="72"/>
                    </a:cubicBezTo>
                    <a:cubicBezTo>
                      <a:pt x="0" y="97"/>
                      <a:pt x="11" y="118"/>
                      <a:pt x="30" y="131"/>
                    </a:cubicBezTo>
                    <a:cubicBezTo>
                      <a:pt x="7" y="175"/>
                      <a:pt x="7" y="175"/>
                      <a:pt x="7" y="175"/>
                    </a:cubicBezTo>
                    <a:cubicBezTo>
                      <a:pt x="3" y="182"/>
                      <a:pt x="6" y="190"/>
                      <a:pt x="13" y="193"/>
                    </a:cubicBezTo>
                    <a:cubicBezTo>
                      <a:pt x="20" y="197"/>
                      <a:pt x="28" y="194"/>
                      <a:pt x="32" y="187"/>
                    </a:cubicBezTo>
                    <a:cubicBezTo>
                      <a:pt x="51" y="141"/>
                      <a:pt x="51" y="141"/>
                      <a:pt x="51" y="141"/>
                    </a:cubicBezTo>
                    <a:cubicBezTo>
                      <a:pt x="51" y="141"/>
                      <a:pt x="51" y="141"/>
                      <a:pt x="51" y="141"/>
                    </a:cubicBezTo>
                    <a:cubicBezTo>
                      <a:pt x="58" y="143"/>
                      <a:pt x="65" y="145"/>
                      <a:pt x="72" y="145"/>
                    </a:cubicBezTo>
                    <a:cubicBezTo>
                      <a:pt x="112" y="145"/>
                      <a:pt x="145" y="112"/>
                      <a:pt x="145" y="72"/>
                    </a:cubicBezTo>
                    <a:cubicBezTo>
                      <a:pt x="145" y="55"/>
                      <a:pt x="138" y="40"/>
                      <a:pt x="129" y="28"/>
                    </a:cubicBezTo>
                    <a:cubicBezTo>
                      <a:pt x="134" y="22"/>
                      <a:pt x="139" y="17"/>
                      <a:pt x="145" y="1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6400"/>
              </a:p>
            </p:txBody>
          </p:sp>
        </p:grpSp>
      </p:grpSp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9DCC8702-CDE5-4D76-BA17-6D6EA3C6BE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9449248"/>
              </p:ext>
            </p:extLst>
          </p:nvPr>
        </p:nvGraphicFramePr>
        <p:xfrm>
          <a:off x="5581650" y="10553700"/>
          <a:ext cx="10479088" cy="179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644640" imgH="482400" progId="Equation.DSMT4">
                  <p:embed/>
                </p:oleObj>
              </mc:Choice>
              <mc:Fallback>
                <p:oleObj name="Equation" r:id="rId16" imgW="3644640" imgH="482400" progId="Equation.DSMT4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EB98529E-A36B-4F12-984A-FDDD724BC68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581650" y="10553700"/>
                        <a:ext cx="10479088" cy="1797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85177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WordArt 3">
            <a:hlinkClick r:id="rId2" action="ppaction://hlinkfile"/>
          </p:cNvPr>
          <p:cNvSpPr>
            <a:spLocks noChangeArrowheads="1" noChangeShapeType="1" noTextEdit="1"/>
          </p:cNvSpPr>
          <p:nvPr/>
        </p:nvSpPr>
        <p:spPr bwMode="auto">
          <a:xfrm>
            <a:off x="7229038" y="1704307"/>
            <a:ext cx="9307659" cy="102224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 dirty="0">
                <a:solidFill>
                  <a:srgbClr val="00008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 TẬP TRẮC NGHIỆM</a:t>
            </a:r>
          </a:p>
        </p:txBody>
      </p:sp>
      <p:graphicFrame>
        <p:nvGraphicFramePr>
          <p:cNvPr id="1843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395894"/>
              </p:ext>
            </p:extLst>
          </p:nvPr>
        </p:nvGraphicFramePr>
        <p:xfrm>
          <a:off x="10808334" y="5055185"/>
          <a:ext cx="330238" cy="5588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5028" imgH="279279" progId="Equation.DSMT4">
                  <p:embed/>
                </p:oleObj>
              </mc:Choice>
              <mc:Fallback>
                <p:oleObj name="Equation" r:id="rId3" imgW="165028" imgH="279279" progId="Equation.DSMT4">
                  <p:embed/>
                  <p:pic>
                    <p:nvPicPr>
                      <p:cNvPr id="1843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08334" y="5055185"/>
                        <a:ext cx="330238" cy="5588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9" name="Text Box 19"/>
          <p:cNvSpPr txBox="1">
            <a:spLocks noChangeArrowheads="1"/>
          </p:cNvSpPr>
          <p:nvPr/>
        </p:nvSpPr>
        <p:spPr bwMode="auto">
          <a:xfrm>
            <a:off x="8534771" y="8992642"/>
            <a:ext cx="2895935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44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450" name="Text Box 20"/>
          <p:cNvSpPr txBox="1">
            <a:spLocks noChangeArrowheads="1"/>
          </p:cNvSpPr>
          <p:nvPr/>
        </p:nvSpPr>
        <p:spPr bwMode="auto">
          <a:xfrm>
            <a:off x="8382353" y="11431324"/>
            <a:ext cx="2438682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44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8336" name="Rectangle 32"/>
          <p:cNvSpPr>
            <a:spLocks noChangeArrowheads="1"/>
          </p:cNvSpPr>
          <p:nvPr/>
        </p:nvSpPr>
        <p:spPr bwMode="auto">
          <a:xfrm>
            <a:off x="5943671" y="4655089"/>
            <a:ext cx="6096706" cy="1219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85869" indent="-685869">
              <a:spcBef>
                <a:spcPct val="20000"/>
              </a:spcBef>
            </a:pPr>
            <a:r>
              <a:rPr lang="en-US" sz="4400">
                <a:solidFill>
                  <a:srgbClr val="FF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</a:t>
            </a:r>
          </a:p>
          <a:p>
            <a:pPr marL="685869" indent="-685869" algn="ctr">
              <a:spcBef>
                <a:spcPct val="20000"/>
              </a:spcBef>
            </a:pPr>
            <a:endParaRPr lang="en-US" sz="4400">
              <a:solidFill>
                <a:srgbClr val="FF006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8338" name="Rectangle 34"/>
          <p:cNvSpPr>
            <a:spLocks noChangeArrowheads="1"/>
          </p:cNvSpPr>
          <p:nvPr/>
        </p:nvSpPr>
        <p:spPr bwMode="auto">
          <a:xfrm>
            <a:off x="5486418" y="8992641"/>
            <a:ext cx="4724947" cy="1829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85869" indent="-685869" algn="ctr">
              <a:spcBef>
                <a:spcPct val="20000"/>
              </a:spcBef>
            </a:pPr>
            <a:endParaRPr lang="en-US" sz="4400">
              <a:solidFill>
                <a:srgbClr val="FF006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8344" name="Rectangle 40"/>
          <p:cNvSpPr>
            <a:spLocks noChangeArrowheads="1"/>
          </p:cNvSpPr>
          <p:nvPr/>
        </p:nvSpPr>
        <p:spPr bwMode="auto">
          <a:xfrm>
            <a:off x="5638835" y="9297476"/>
            <a:ext cx="8078135" cy="1219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85869" indent="-685869">
              <a:spcBef>
                <a:spcPct val="20000"/>
              </a:spcBef>
            </a:pPr>
            <a:r>
              <a:rPr lang="en-US" sz="4400" dirty="0">
                <a:solidFill>
                  <a:srgbClr val="FF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</a:t>
            </a:r>
          </a:p>
          <a:p>
            <a:pPr marL="685869" indent="-685869" algn="ctr">
              <a:spcBef>
                <a:spcPct val="20000"/>
              </a:spcBef>
            </a:pPr>
            <a:endParaRPr lang="en-US" sz="4400" dirty="0">
              <a:solidFill>
                <a:srgbClr val="FF006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8351" name="Rectangle 47"/>
          <p:cNvSpPr>
            <a:spLocks noChangeArrowheads="1"/>
          </p:cNvSpPr>
          <p:nvPr/>
        </p:nvSpPr>
        <p:spPr bwMode="auto">
          <a:xfrm>
            <a:off x="6858177" y="11431323"/>
            <a:ext cx="4115276" cy="1219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85869" indent="-685869">
              <a:spcBef>
                <a:spcPct val="20000"/>
              </a:spcBef>
            </a:pPr>
            <a:r>
              <a:rPr lang="en-US" sz="4400">
                <a:solidFill>
                  <a:srgbClr val="FF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</a:t>
            </a:r>
          </a:p>
          <a:p>
            <a:pPr marL="685869" indent="-685869" algn="ctr">
              <a:spcBef>
                <a:spcPct val="20000"/>
              </a:spcBef>
            </a:pPr>
            <a:endParaRPr lang="en-US" sz="4400">
              <a:solidFill>
                <a:srgbClr val="FF006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07A88C0-170F-47F2-B8EB-EC597E268E75}"/>
              </a:ext>
            </a:extLst>
          </p:cNvPr>
          <p:cNvGrpSpPr/>
          <p:nvPr/>
        </p:nvGrpSpPr>
        <p:grpSpPr>
          <a:xfrm>
            <a:off x="873594" y="4369305"/>
            <a:ext cx="9678521" cy="1981429"/>
            <a:chOff x="4343285" y="4420112"/>
            <a:chExt cx="9678521" cy="1981429"/>
          </a:xfrm>
        </p:grpSpPr>
        <p:sp>
          <p:nvSpPr>
            <p:cNvPr id="18440" name="AutoShape 8" descr="Blue tissue paper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4343285" y="4724946"/>
              <a:ext cx="1371759" cy="1371759"/>
            </a:xfrm>
            <a:prstGeom prst="star8">
              <a:avLst>
                <a:gd name="adj" fmla="val 38250"/>
              </a:avLst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sz="44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</a:t>
              </a:r>
            </a:p>
          </p:txBody>
        </p:sp>
        <p:sp>
          <p:nvSpPr>
            <p:cNvPr id="18470" name="AutoShape 17" descr="Blue tissue paper"/>
            <p:cNvSpPr>
              <a:spLocks noChangeArrowheads="1"/>
            </p:cNvSpPr>
            <p:nvPr/>
          </p:nvSpPr>
          <p:spPr bwMode="auto">
            <a:xfrm>
              <a:off x="5791253" y="4420112"/>
              <a:ext cx="8230553" cy="1981429"/>
            </a:xfrm>
            <a:prstGeom prst="plaque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 sz="4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2B43AF8-1E7A-4A35-B5BC-701F4C43C3A6}"/>
              </a:ext>
            </a:extLst>
          </p:cNvPr>
          <p:cNvGrpSpPr/>
          <p:nvPr/>
        </p:nvGrpSpPr>
        <p:grpSpPr>
          <a:xfrm>
            <a:off x="885372" y="6910138"/>
            <a:ext cx="9983356" cy="1937978"/>
            <a:chOff x="4038450" y="6858794"/>
            <a:chExt cx="9983356" cy="1937978"/>
          </a:xfrm>
        </p:grpSpPr>
        <p:sp>
          <p:nvSpPr>
            <p:cNvPr id="18441" name="AutoShape 9" descr="Blue tissue paper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4038450" y="6974279"/>
              <a:ext cx="1371759" cy="1371759"/>
            </a:xfrm>
            <a:prstGeom prst="star8">
              <a:avLst>
                <a:gd name="adj" fmla="val 38250"/>
              </a:avLst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/>
              <a:r>
                <a:rPr lang="en-US" sz="44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</a:t>
              </a:r>
            </a:p>
          </p:txBody>
        </p:sp>
        <p:sp>
          <p:nvSpPr>
            <p:cNvPr id="18468" name="AutoShape 22" descr="Blue tissue paper"/>
            <p:cNvSpPr>
              <a:spLocks noChangeArrowheads="1"/>
            </p:cNvSpPr>
            <p:nvPr/>
          </p:nvSpPr>
          <p:spPr bwMode="auto">
            <a:xfrm>
              <a:off x="5486418" y="6858794"/>
              <a:ext cx="8278675" cy="1937978"/>
            </a:xfrm>
            <a:prstGeom prst="plaque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 sz="4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8343" name="Rectangle 39"/>
            <p:cNvSpPr>
              <a:spLocks noChangeArrowheads="1"/>
            </p:cNvSpPr>
            <p:nvPr/>
          </p:nvSpPr>
          <p:spPr bwMode="auto">
            <a:xfrm>
              <a:off x="5638836" y="6858794"/>
              <a:ext cx="8382970" cy="12193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685869" indent="-685869">
                <a:spcBef>
                  <a:spcPct val="20000"/>
                </a:spcBef>
              </a:pPr>
              <a:r>
                <a:rPr lang="en-US" sz="4400" dirty="0">
                  <a:solidFill>
                    <a:srgbClr val="FF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</a:t>
              </a:r>
            </a:p>
            <a:p>
              <a:pPr marL="685869" indent="-685869" algn="ctr">
                <a:spcBef>
                  <a:spcPct val="20000"/>
                </a:spcBef>
              </a:pPr>
              <a:endParaRPr lang="en-US" sz="4400" dirty="0">
                <a:solidFill>
                  <a:srgbClr val="FF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7653E83-2CAF-4A32-82F3-F7D76FACA86E}"/>
              </a:ext>
            </a:extLst>
          </p:cNvPr>
          <p:cNvGrpSpPr/>
          <p:nvPr/>
        </p:nvGrpSpPr>
        <p:grpSpPr>
          <a:xfrm>
            <a:off x="12192794" y="4415062"/>
            <a:ext cx="9706113" cy="1981429"/>
            <a:chOff x="4163275" y="9145059"/>
            <a:chExt cx="9706113" cy="1981429"/>
          </a:xfrm>
        </p:grpSpPr>
        <p:sp>
          <p:nvSpPr>
            <p:cNvPr id="18442" name="AutoShape 10" descr="Blue tissue paper">
              <a:hlinkClick r:id="rId5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4163275" y="9422731"/>
              <a:ext cx="1371759" cy="1371759"/>
            </a:xfrm>
            <a:prstGeom prst="star8">
              <a:avLst>
                <a:gd name="adj" fmla="val 38250"/>
              </a:avLst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sz="44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</a:t>
              </a:r>
            </a:p>
          </p:txBody>
        </p:sp>
        <p:sp>
          <p:nvSpPr>
            <p:cNvPr id="18452" name="AutoShape 24" descr="Blue tissue paper"/>
            <p:cNvSpPr>
              <a:spLocks noChangeArrowheads="1"/>
            </p:cNvSpPr>
            <p:nvPr/>
          </p:nvSpPr>
          <p:spPr bwMode="auto">
            <a:xfrm>
              <a:off x="5638835" y="9145059"/>
              <a:ext cx="8230553" cy="1981429"/>
            </a:xfrm>
            <a:prstGeom prst="plaque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 sz="4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3E92B4E-001C-41AD-8C47-83F187DDE4E3}"/>
              </a:ext>
            </a:extLst>
          </p:cNvPr>
          <p:cNvGrpSpPr/>
          <p:nvPr/>
        </p:nvGrpSpPr>
        <p:grpSpPr>
          <a:xfrm>
            <a:off x="12243594" y="6872666"/>
            <a:ext cx="9868554" cy="1937977"/>
            <a:chOff x="4153252" y="11431322"/>
            <a:chExt cx="9868554" cy="1937977"/>
          </a:xfrm>
        </p:grpSpPr>
        <p:sp>
          <p:nvSpPr>
            <p:cNvPr id="18444" name="AutoShape 12" descr="Blue tissue paper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4153252" y="11559219"/>
              <a:ext cx="1371759" cy="1371759"/>
            </a:xfrm>
            <a:prstGeom prst="star8">
              <a:avLst>
                <a:gd name="adj" fmla="val 38250"/>
              </a:avLst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/>
              <a:r>
                <a:rPr lang="en-US" sz="44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</a:t>
              </a:r>
            </a:p>
          </p:txBody>
        </p:sp>
        <p:sp>
          <p:nvSpPr>
            <p:cNvPr id="18455" name="AutoShape 33" descr="Blue tissue paper"/>
            <p:cNvSpPr>
              <a:spLocks noChangeArrowheads="1"/>
            </p:cNvSpPr>
            <p:nvPr/>
          </p:nvSpPr>
          <p:spPr bwMode="auto">
            <a:xfrm>
              <a:off x="5638836" y="11431322"/>
              <a:ext cx="8382970" cy="1937977"/>
            </a:xfrm>
            <a:prstGeom prst="plaque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 sz="4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98317" name="AutoShape 13"/>
          <p:cNvSpPr>
            <a:spLocks noChangeArrowheads="1"/>
          </p:cNvSpPr>
          <p:nvPr/>
        </p:nvSpPr>
        <p:spPr bwMode="auto">
          <a:xfrm>
            <a:off x="8994701" y="6370034"/>
            <a:ext cx="3505606" cy="2743518"/>
          </a:xfrm>
          <a:prstGeom prst="irregularSeal2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44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Đúng!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440702F4-798A-49EC-9813-A65F9E2F7AAB}"/>
              </a:ext>
            </a:extLst>
          </p:cNvPr>
          <p:cNvGrpSpPr/>
          <p:nvPr/>
        </p:nvGrpSpPr>
        <p:grpSpPr>
          <a:xfrm>
            <a:off x="509422" y="2993008"/>
            <a:ext cx="16003852" cy="769442"/>
            <a:chOff x="3809824" y="2895935"/>
            <a:chExt cx="16003852" cy="769442"/>
          </a:xfrm>
        </p:grpSpPr>
        <p:sp>
          <p:nvSpPr>
            <p:cNvPr id="34" name="Text Box 4">
              <a:extLst>
                <a:ext uri="{FF2B5EF4-FFF2-40B4-BE49-F238E27FC236}">
                  <a16:creationId xmlns:a16="http://schemas.microsoft.com/office/drawing/2014/main" id="{21794DE3-D031-466F-B56B-3285B17BE4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9824" y="2895935"/>
              <a:ext cx="1779654" cy="7694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4400" b="1" u="sng" dirty="0" err="1">
                  <a:solidFill>
                    <a:srgbClr val="0099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Bài</a:t>
              </a:r>
              <a:r>
                <a:rPr lang="en-US" sz="4400" b="1" u="sng" dirty="0">
                  <a:solidFill>
                    <a:srgbClr val="0099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6.</a:t>
              </a:r>
            </a:p>
          </p:txBody>
        </p:sp>
        <p:sp>
          <p:nvSpPr>
            <p:cNvPr id="35" name="Text Box 5">
              <a:extLst>
                <a:ext uri="{FF2B5EF4-FFF2-40B4-BE49-F238E27FC236}">
                  <a16:creationId xmlns:a16="http://schemas.microsoft.com/office/drawing/2014/main" id="{77B7D986-02FA-4E40-BA56-AB93EC80BC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91253" y="2895936"/>
              <a:ext cx="14022423" cy="7694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4400" b="1" dirty="0" err="1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Đạo</a:t>
              </a:r>
              <a:r>
                <a:rPr lang="en-US" sz="4400" b="1" dirty="0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b="1" dirty="0" err="1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hàm</a:t>
              </a:r>
              <a:r>
                <a:rPr lang="en-US" sz="4400" b="1" dirty="0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b="1" dirty="0" err="1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của</a:t>
              </a:r>
              <a:r>
                <a:rPr lang="en-US" sz="4400" b="1" dirty="0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b="1" dirty="0" err="1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hàm</a:t>
              </a:r>
              <a:r>
                <a:rPr lang="en-US" sz="4400" b="1" dirty="0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b="1" dirty="0" err="1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số</a:t>
              </a:r>
              <a:r>
                <a:rPr lang="en-US" sz="4400" b="1" dirty="0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y=tan3x-cot3x </a:t>
              </a:r>
              <a:r>
                <a:rPr lang="en-US" sz="4400" b="1" dirty="0" err="1">
                  <a:solidFill>
                    <a:schemeClr val="folHlink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là</a:t>
              </a:r>
              <a:endParaRPr lang="en-US" sz="4400" b="1" dirty="0">
                <a:solidFill>
                  <a:schemeClr val="folHlin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DB06596B-9304-4782-8DC7-8122B6EF34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2794180"/>
              </p:ext>
            </p:extLst>
          </p:nvPr>
        </p:nvGraphicFramePr>
        <p:xfrm>
          <a:off x="3151053" y="4438515"/>
          <a:ext cx="5089525" cy="163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090181" imgH="1638439" progId="Equation.DSMT4">
                  <p:embed/>
                </p:oleObj>
              </mc:Choice>
              <mc:Fallback>
                <p:oleObj name="Equation" r:id="rId6" imgW="5090181" imgH="1638439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151053" y="4438515"/>
                        <a:ext cx="5089525" cy="163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4EFB7713-1F2E-4E6B-805E-34304778FB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2314614"/>
              </p:ext>
            </p:extLst>
          </p:nvPr>
        </p:nvGraphicFramePr>
        <p:xfrm>
          <a:off x="2819009" y="6936553"/>
          <a:ext cx="6697663" cy="182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698027" imgH="1820986" progId="Equation.DSMT4">
                  <p:embed/>
                </p:oleObj>
              </mc:Choice>
              <mc:Fallback>
                <p:oleObj name="Equation" r:id="rId8" imgW="6698027" imgH="1820986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819009" y="6936553"/>
                        <a:ext cx="6697663" cy="1820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06A89FB7-0270-4B35-A170-13E51E4114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1030729"/>
              </p:ext>
            </p:extLst>
          </p:nvPr>
        </p:nvGraphicFramePr>
        <p:xfrm>
          <a:off x="14404063" y="4365117"/>
          <a:ext cx="6362700" cy="185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362476" imgH="1851909" progId="Equation.DSMT4">
                  <p:embed/>
                </p:oleObj>
              </mc:Choice>
              <mc:Fallback>
                <p:oleObj name="Equation" r:id="rId10" imgW="6362476" imgH="1851909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4404063" y="4365117"/>
                        <a:ext cx="6362700" cy="1852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B2B92867-E754-455A-B8E5-C0E956B2CA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1588948"/>
              </p:ext>
            </p:extLst>
          </p:nvPr>
        </p:nvGraphicFramePr>
        <p:xfrm>
          <a:off x="14533326" y="7002810"/>
          <a:ext cx="6469063" cy="165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469333" imgH="1653401" progId="Equation.DSMT4">
                  <p:embed/>
                </p:oleObj>
              </mc:Choice>
              <mc:Fallback>
                <p:oleObj name="Equation" r:id="rId12" imgW="6469333" imgH="1653401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4533326" y="7002810"/>
                        <a:ext cx="6469063" cy="1654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1" name="Group 30">
            <a:extLst>
              <a:ext uri="{FF2B5EF4-FFF2-40B4-BE49-F238E27FC236}">
                <a16:creationId xmlns:a16="http://schemas.microsoft.com/office/drawing/2014/main" id="{E3C70CA5-B85A-4AE7-86EC-9FE9E99AB0AC}"/>
              </a:ext>
            </a:extLst>
          </p:cNvPr>
          <p:cNvGrpSpPr/>
          <p:nvPr/>
        </p:nvGrpSpPr>
        <p:grpSpPr>
          <a:xfrm>
            <a:off x="617453" y="9021580"/>
            <a:ext cx="23113581" cy="4605965"/>
            <a:chOff x="184495" y="3601977"/>
            <a:chExt cx="11652631" cy="3904903"/>
          </a:xfrm>
        </p:grpSpPr>
        <p:sp>
          <p:nvSpPr>
            <p:cNvPr id="32" name="Rounded Rectangle 4">
              <a:extLst>
                <a:ext uri="{FF2B5EF4-FFF2-40B4-BE49-F238E27FC236}">
                  <a16:creationId xmlns:a16="http://schemas.microsoft.com/office/drawing/2014/main" id="{8DDC0520-B29F-414C-9713-BC59D1482A92}"/>
                </a:ext>
              </a:extLst>
            </p:cNvPr>
            <p:cNvSpPr/>
            <p:nvPr/>
          </p:nvSpPr>
          <p:spPr>
            <a:xfrm>
              <a:off x="184495" y="3890381"/>
              <a:ext cx="11652631" cy="3616499"/>
            </a:xfrm>
            <a:prstGeom prst="roundRect">
              <a:avLst>
                <a:gd name="adj" fmla="val 2239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accent6">
                  <a:lumMod val="50000"/>
                </a:schemeClr>
              </a:solidFill>
            </a:ln>
            <a:effectLst>
              <a:innerShdw blurRad="114300">
                <a:prstClr val="black"/>
              </a:inn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400" dirty="0"/>
            </a:p>
          </p:txBody>
        </p: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E4F8B82C-6CD2-4F53-BB67-1B3036F8F2BC}"/>
                </a:ext>
              </a:extLst>
            </p:cNvPr>
            <p:cNvGrpSpPr/>
            <p:nvPr/>
          </p:nvGrpSpPr>
          <p:grpSpPr>
            <a:xfrm>
              <a:off x="203200" y="3601977"/>
              <a:ext cx="2041495" cy="536229"/>
              <a:chOff x="1275608" y="6177126"/>
              <a:chExt cx="4002069" cy="974301"/>
            </a:xfrm>
          </p:grpSpPr>
          <p:sp>
            <p:nvSpPr>
              <p:cNvPr id="37" name="Freeform 20">
                <a:extLst>
                  <a:ext uri="{FF2B5EF4-FFF2-40B4-BE49-F238E27FC236}">
                    <a16:creationId xmlns:a16="http://schemas.microsoft.com/office/drawing/2014/main" id="{372F4D0D-0500-45C9-8237-6D80965BFD3B}"/>
                  </a:ext>
                </a:extLst>
              </p:cNvPr>
              <p:cNvSpPr>
                <a:spLocks/>
              </p:cNvSpPr>
              <p:nvPr/>
            </p:nvSpPr>
            <p:spPr bwMode="auto">
              <a:xfrm rot="16200000" flipV="1">
                <a:off x="3122650" y="4996400"/>
                <a:ext cx="828631" cy="3481423"/>
              </a:xfrm>
              <a:prstGeom prst="round1Rect">
                <a:avLst/>
              </a:prstGeom>
              <a:solidFill>
                <a:schemeClr val="bg1"/>
              </a:solidFill>
              <a:ln w="57150">
                <a:solidFill>
                  <a:schemeClr val="accent6">
                    <a:lumMod val="50000"/>
                  </a:schemeClr>
                </a:solidFill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6400"/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26F8E881-4DFC-4DA7-98BF-E5BACD714BAD}"/>
                  </a:ext>
                </a:extLst>
              </p:cNvPr>
              <p:cNvSpPr txBox="1"/>
              <p:nvPr/>
            </p:nvSpPr>
            <p:spPr>
              <a:xfrm>
                <a:off x="2288696" y="6177126"/>
                <a:ext cx="2161253" cy="8169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4800" dirty="0">
                    <a:solidFill>
                      <a:srgbClr val="FF000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Lời Giải</a:t>
                </a:r>
                <a:endParaRPr lang="en-US" sz="4800" dirty="0">
                  <a:solidFill>
                    <a:srgbClr val="FF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9" name="Round Diagonal Corner Rectangle 8">
                <a:extLst>
                  <a:ext uri="{FF2B5EF4-FFF2-40B4-BE49-F238E27FC236}">
                    <a16:creationId xmlns:a16="http://schemas.microsoft.com/office/drawing/2014/main" id="{EDB0207F-AB39-496C-BBEA-D24FC0B758DD}"/>
                  </a:ext>
                </a:extLst>
              </p:cNvPr>
              <p:cNvSpPr/>
              <p:nvPr/>
            </p:nvSpPr>
            <p:spPr>
              <a:xfrm flipV="1">
                <a:off x="1275608" y="6330946"/>
                <a:ext cx="852450" cy="820481"/>
              </a:xfrm>
              <a:prstGeom prst="round2DiagRect">
                <a:avLst/>
              </a:prstGeom>
              <a:solidFill>
                <a:schemeClr val="accent6">
                  <a:lumMod val="75000"/>
                </a:schemeClr>
              </a:solidFill>
              <a:ln w="57150">
                <a:solidFill>
                  <a:schemeClr val="accent6">
                    <a:lumMod val="50000"/>
                  </a:schemeClr>
                </a:solidFill>
              </a:ln>
              <a:effectLst>
                <a:innerShdw blurRad="114300">
                  <a:prstClr val="black"/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400"/>
              </a:p>
            </p:txBody>
          </p:sp>
          <p:sp>
            <p:nvSpPr>
              <p:cNvPr id="40" name="Freeform 9">
                <a:extLst>
                  <a:ext uri="{FF2B5EF4-FFF2-40B4-BE49-F238E27FC236}">
                    <a16:creationId xmlns:a16="http://schemas.microsoft.com/office/drawing/2014/main" id="{79F86D65-E3DF-41D0-9974-9FBDB944384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403701" y="6378164"/>
                <a:ext cx="545196" cy="739115"/>
              </a:xfrm>
              <a:custGeom>
                <a:avLst/>
                <a:gdLst>
                  <a:gd name="T0" fmla="*/ 135 w 145"/>
                  <a:gd name="T1" fmla="*/ 72 h 197"/>
                  <a:gd name="T2" fmla="*/ 72 w 145"/>
                  <a:gd name="T3" fmla="*/ 135 h 197"/>
                  <a:gd name="T4" fmla="*/ 9 w 145"/>
                  <a:gd name="T5" fmla="*/ 72 h 197"/>
                  <a:gd name="T6" fmla="*/ 72 w 145"/>
                  <a:gd name="T7" fmla="*/ 9 h 197"/>
                  <a:gd name="T8" fmla="*/ 115 w 145"/>
                  <a:gd name="T9" fmla="*/ 26 h 197"/>
                  <a:gd name="T10" fmla="*/ 60 w 145"/>
                  <a:gd name="T11" fmla="*/ 82 h 197"/>
                  <a:gd name="T12" fmla="*/ 30 w 145"/>
                  <a:gd name="T13" fmla="*/ 60 h 197"/>
                  <a:gd name="T14" fmla="*/ 20 w 145"/>
                  <a:gd name="T15" fmla="*/ 68 h 197"/>
                  <a:gd name="T16" fmla="*/ 61 w 145"/>
                  <a:gd name="T17" fmla="*/ 126 h 197"/>
                  <a:gd name="T18" fmla="*/ 123 w 145"/>
                  <a:gd name="T19" fmla="*/ 35 h 197"/>
                  <a:gd name="T20" fmla="*/ 135 w 145"/>
                  <a:gd name="T21" fmla="*/ 72 h 197"/>
                  <a:gd name="T22" fmla="*/ 145 w 145"/>
                  <a:gd name="T23" fmla="*/ 12 h 197"/>
                  <a:gd name="T24" fmla="*/ 135 w 145"/>
                  <a:gd name="T25" fmla="*/ 12 h 197"/>
                  <a:gd name="T26" fmla="*/ 123 w 145"/>
                  <a:gd name="T27" fmla="*/ 21 h 197"/>
                  <a:gd name="T28" fmla="*/ 72 w 145"/>
                  <a:gd name="T29" fmla="*/ 0 h 197"/>
                  <a:gd name="T30" fmla="*/ 0 w 145"/>
                  <a:gd name="T31" fmla="*/ 72 h 197"/>
                  <a:gd name="T32" fmla="*/ 30 w 145"/>
                  <a:gd name="T33" fmla="*/ 131 h 197"/>
                  <a:gd name="T34" fmla="*/ 7 w 145"/>
                  <a:gd name="T35" fmla="*/ 175 h 197"/>
                  <a:gd name="T36" fmla="*/ 13 w 145"/>
                  <a:gd name="T37" fmla="*/ 193 h 197"/>
                  <a:gd name="T38" fmla="*/ 32 w 145"/>
                  <a:gd name="T39" fmla="*/ 187 h 197"/>
                  <a:gd name="T40" fmla="*/ 51 w 145"/>
                  <a:gd name="T41" fmla="*/ 141 h 197"/>
                  <a:gd name="T42" fmla="*/ 51 w 145"/>
                  <a:gd name="T43" fmla="*/ 141 h 197"/>
                  <a:gd name="T44" fmla="*/ 72 w 145"/>
                  <a:gd name="T45" fmla="*/ 145 h 197"/>
                  <a:gd name="T46" fmla="*/ 145 w 145"/>
                  <a:gd name="T47" fmla="*/ 72 h 197"/>
                  <a:gd name="T48" fmla="*/ 129 w 145"/>
                  <a:gd name="T49" fmla="*/ 28 h 197"/>
                  <a:gd name="T50" fmla="*/ 145 w 145"/>
                  <a:gd name="T51" fmla="*/ 12 h 1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45" h="197">
                    <a:moveTo>
                      <a:pt x="135" y="72"/>
                    </a:moveTo>
                    <a:cubicBezTo>
                      <a:pt x="135" y="107"/>
                      <a:pt x="107" y="135"/>
                      <a:pt x="72" y="135"/>
                    </a:cubicBezTo>
                    <a:cubicBezTo>
                      <a:pt x="37" y="135"/>
                      <a:pt x="9" y="107"/>
                      <a:pt x="9" y="72"/>
                    </a:cubicBezTo>
                    <a:cubicBezTo>
                      <a:pt x="9" y="37"/>
                      <a:pt x="37" y="9"/>
                      <a:pt x="72" y="9"/>
                    </a:cubicBezTo>
                    <a:cubicBezTo>
                      <a:pt x="89" y="9"/>
                      <a:pt x="104" y="15"/>
                      <a:pt x="115" y="26"/>
                    </a:cubicBezTo>
                    <a:cubicBezTo>
                      <a:pt x="101" y="38"/>
                      <a:pt x="80" y="57"/>
                      <a:pt x="60" y="82"/>
                    </a:cubicBezTo>
                    <a:cubicBezTo>
                      <a:pt x="50" y="74"/>
                      <a:pt x="40" y="67"/>
                      <a:pt x="30" y="60"/>
                    </a:cubicBezTo>
                    <a:cubicBezTo>
                      <a:pt x="26" y="63"/>
                      <a:pt x="24" y="65"/>
                      <a:pt x="20" y="68"/>
                    </a:cubicBezTo>
                    <a:cubicBezTo>
                      <a:pt x="34" y="88"/>
                      <a:pt x="47" y="107"/>
                      <a:pt x="61" y="126"/>
                    </a:cubicBezTo>
                    <a:cubicBezTo>
                      <a:pt x="80" y="95"/>
                      <a:pt x="99" y="63"/>
                      <a:pt x="123" y="35"/>
                    </a:cubicBezTo>
                    <a:cubicBezTo>
                      <a:pt x="130" y="45"/>
                      <a:pt x="135" y="58"/>
                      <a:pt x="135" y="72"/>
                    </a:cubicBezTo>
                    <a:close/>
                    <a:moveTo>
                      <a:pt x="145" y="12"/>
                    </a:moveTo>
                    <a:cubicBezTo>
                      <a:pt x="141" y="12"/>
                      <a:pt x="138" y="12"/>
                      <a:pt x="135" y="12"/>
                    </a:cubicBezTo>
                    <a:cubicBezTo>
                      <a:pt x="135" y="12"/>
                      <a:pt x="130" y="15"/>
                      <a:pt x="123" y="21"/>
                    </a:cubicBezTo>
                    <a:cubicBezTo>
                      <a:pt x="110" y="8"/>
                      <a:pt x="92" y="0"/>
                      <a:pt x="72" y="0"/>
                    </a:cubicBezTo>
                    <a:cubicBezTo>
                      <a:pt x="32" y="0"/>
                      <a:pt x="0" y="32"/>
                      <a:pt x="0" y="72"/>
                    </a:cubicBezTo>
                    <a:cubicBezTo>
                      <a:pt x="0" y="97"/>
                      <a:pt x="11" y="118"/>
                      <a:pt x="30" y="131"/>
                    </a:cubicBezTo>
                    <a:cubicBezTo>
                      <a:pt x="7" y="175"/>
                      <a:pt x="7" y="175"/>
                      <a:pt x="7" y="175"/>
                    </a:cubicBezTo>
                    <a:cubicBezTo>
                      <a:pt x="3" y="182"/>
                      <a:pt x="6" y="190"/>
                      <a:pt x="13" y="193"/>
                    </a:cubicBezTo>
                    <a:cubicBezTo>
                      <a:pt x="20" y="197"/>
                      <a:pt x="28" y="194"/>
                      <a:pt x="32" y="187"/>
                    </a:cubicBezTo>
                    <a:cubicBezTo>
                      <a:pt x="51" y="141"/>
                      <a:pt x="51" y="141"/>
                      <a:pt x="51" y="141"/>
                    </a:cubicBezTo>
                    <a:cubicBezTo>
                      <a:pt x="51" y="141"/>
                      <a:pt x="51" y="141"/>
                      <a:pt x="51" y="141"/>
                    </a:cubicBezTo>
                    <a:cubicBezTo>
                      <a:pt x="58" y="143"/>
                      <a:pt x="65" y="145"/>
                      <a:pt x="72" y="145"/>
                    </a:cubicBezTo>
                    <a:cubicBezTo>
                      <a:pt x="112" y="145"/>
                      <a:pt x="145" y="112"/>
                      <a:pt x="145" y="72"/>
                    </a:cubicBezTo>
                    <a:cubicBezTo>
                      <a:pt x="145" y="55"/>
                      <a:pt x="138" y="40"/>
                      <a:pt x="129" y="28"/>
                    </a:cubicBezTo>
                    <a:cubicBezTo>
                      <a:pt x="134" y="22"/>
                      <a:pt x="139" y="17"/>
                      <a:pt x="145" y="1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6400"/>
              </a:p>
            </p:txBody>
          </p:sp>
        </p:grpSp>
      </p:grpSp>
      <p:graphicFrame>
        <p:nvGraphicFramePr>
          <p:cNvPr id="41" name="Object 40">
            <a:extLst>
              <a:ext uri="{FF2B5EF4-FFF2-40B4-BE49-F238E27FC236}">
                <a16:creationId xmlns:a16="http://schemas.microsoft.com/office/drawing/2014/main" id="{9B0D5E7A-2434-4558-8BD1-0CC4ED9B26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6697358"/>
              </p:ext>
            </p:extLst>
          </p:nvPr>
        </p:nvGraphicFramePr>
        <p:xfrm>
          <a:off x="2848006" y="10176096"/>
          <a:ext cx="16576675" cy="2789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765760" imgH="749160" progId="Equation.DSMT4">
                  <p:embed/>
                </p:oleObj>
              </mc:Choice>
              <mc:Fallback>
                <p:oleObj name="Equation" r:id="rId14" imgW="5765760" imgH="749160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9DCC8702-CDE5-4D76-BA17-6D6EA3C6BE0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848006" y="10176096"/>
                        <a:ext cx="16576675" cy="2789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74701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1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42" name="Right Arrow 1">
            <a:extLst>
              <a:ext uri="{FF2B5EF4-FFF2-40B4-BE49-F238E27FC236}">
                <a16:creationId xmlns:a16="http://schemas.microsoft.com/office/drawing/2014/main" id="{FF127D0A-C46C-4F0D-AFA0-E499A46F98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10552" y="5774939"/>
            <a:ext cx="3045383" cy="834261"/>
          </a:xfrm>
          <a:prstGeom prst="rightArrow">
            <a:avLst>
              <a:gd name="adj1" fmla="val 50000"/>
              <a:gd name="adj2" fmla="val 37894"/>
            </a:avLst>
          </a:prstGeom>
          <a:solidFill>
            <a:srgbClr val="00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4000">
              <a:solidFill>
                <a:srgbClr val="366AFC"/>
              </a:solidFill>
              <a:latin typeface=".VnTime" panose="020B7200000000000000" pitchFamily="34" charset="0"/>
            </a:endParaRPr>
          </a:p>
        </p:txBody>
      </p:sp>
      <p:grpSp>
        <p:nvGrpSpPr>
          <p:cNvPr id="15" name="Group 34">
            <a:extLst>
              <a:ext uri="{FF2B5EF4-FFF2-40B4-BE49-F238E27FC236}">
                <a16:creationId xmlns:a16="http://schemas.microsoft.com/office/drawing/2014/main" id="{99287C9E-408B-4081-B5F1-743EC3D057EE}"/>
              </a:ext>
            </a:extLst>
          </p:cNvPr>
          <p:cNvGrpSpPr/>
          <p:nvPr/>
        </p:nvGrpSpPr>
        <p:grpSpPr>
          <a:xfrm>
            <a:off x="1103562" y="1793789"/>
            <a:ext cx="6962321" cy="960549"/>
            <a:chOff x="13477876" y="4114800"/>
            <a:chExt cx="6962774" cy="960438"/>
          </a:xfrm>
        </p:grpSpPr>
        <p:sp>
          <p:nvSpPr>
            <p:cNvPr id="16" name="Freeform 71">
              <a:extLst>
                <a:ext uri="{FF2B5EF4-FFF2-40B4-BE49-F238E27FC236}">
                  <a16:creationId xmlns:a16="http://schemas.microsoft.com/office/drawing/2014/main" id="{4BB6FDB8-F7D4-4B08-9524-A892F703739B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77876" y="4657725"/>
              <a:ext cx="6962774" cy="417513"/>
            </a:xfrm>
            <a:custGeom>
              <a:avLst/>
              <a:gdLst>
                <a:gd name="T0" fmla="*/ 1849 w 1857"/>
                <a:gd name="T1" fmla="*/ 72 h 111"/>
                <a:gd name="T2" fmla="*/ 376 w 1857"/>
                <a:gd name="T3" fmla="*/ 72 h 111"/>
                <a:gd name="T4" fmla="*/ 360 w 1857"/>
                <a:gd name="T5" fmla="*/ 52 h 111"/>
                <a:gd name="T6" fmla="*/ 374 w 1857"/>
                <a:gd name="T7" fmla="*/ 20 h 111"/>
                <a:gd name="T8" fmla="*/ 366 w 1857"/>
                <a:gd name="T9" fmla="*/ 0 h 111"/>
                <a:gd name="T10" fmla="*/ 85 w 1857"/>
                <a:gd name="T11" fmla="*/ 0 h 111"/>
                <a:gd name="T12" fmla="*/ 53 w 1857"/>
                <a:gd name="T13" fmla="*/ 20 h 111"/>
                <a:gd name="T14" fmla="*/ 6 w 1857"/>
                <a:gd name="T15" fmla="*/ 91 h 111"/>
                <a:gd name="T16" fmla="*/ 15 w 1857"/>
                <a:gd name="T17" fmla="*/ 111 h 111"/>
                <a:gd name="T18" fmla="*/ 199 w 1857"/>
                <a:gd name="T19" fmla="*/ 111 h 111"/>
                <a:gd name="T20" fmla="*/ 296 w 1857"/>
                <a:gd name="T21" fmla="*/ 111 h 111"/>
                <a:gd name="T22" fmla="*/ 1849 w 1857"/>
                <a:gd name="T23" fmla="*/ 111 h 111"/>
                <a:gd name="T24" fmla="*/ 1857 w 1857"/>
                <a:gd name="T25" fmla="*/ 103 h 111"/>
                <a:gd name="T26" fmla="*/ 1857 w 1857"/>
                <a:gd name="T27" fmla="*/ 81 h 111"/>
                <a:gd name="T28" fmla="*/ 1849 w 1857"/>
                <a:gd name="T29" fmla="*/ 72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57" h="111">
                  <a:moveTo>
                    <a:pt x="1849" y="72"/>
                  </a:moveTo>
                  <a:cubicBezTo>
                    <a:pt x="1849" y="72"/>
                    <a:pt x="423" y="72"/>
                    <a:pt x="376" y="72"/>
                  </a:cubicBezTo>
                  <a:cubicBezTo>
                    <a:pt x="350" y="72"/>
                    <a:pt x="355" y="63"/>
                    <a:pt x="360" y="52"/>
                  </a:cubicBezTo>
                  <a:cubicBezTo>
                    <a:pt x="365" y="40"/>
                    <a:pt x="374" y="20"/>
                    <a:pt x="374" y="20"/>
                  </a:cubicBezTo>
                  <a:cubicBezTo>
                    <a:pt x="381" y="9"/>
                    <a:pt x="377" y="0"/>
                    <a:pt x="366" y="0"/>
                  </a:cubicBezTo>
                  <a:cubicBezTo>
                    <a:pt x="85" y="0"/>
                    <a:pt x="85" y="0"/>
                    <a:pt x="85" y="0"/>
                  </a:cubicBezTo>
                  <a:cubicBezTo>
                    <a:pt x="74" y="0"/>
                    <a:pt x="59" y="9"/>
                    <a:pt x="53" y="20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0" y="102"/>
                    <a:pt x="4" y="111"/>
                    <a:pt x="15" y="111"/>
                  </a:cubicBezTo>
                  <a:cubicBezTo>
                    <a:pt x="199" y="111"/>
                    <a:pt x="199" y="111"/>
                    <a:pt x="199" y="111"/>
                  </a:cubicBezTo>
                  <a:cubicBezTo>
                    <a:pt x="296" y="111"/>
                    <a:pt x="296" y="111"/>
                    <a:pt x="296" y="111"/>
                  </a:cubicBezTo>
                  <a:cubicBezTo>
                    <a:pt x="1849" y="111"/>
                    <a:pt x="1849" y="111"/>
                    <a:pt x="1849" y="111"/>
                  </a:cubicBezTo>
                  <a:cubicBezTo>
                    <a:pt x="1853" y="111"/>
                    <a:pt x="1857" y="107"/>
                    <a:pt x="1857" y="103"/>
                  </a:cubicBezTo>
                  <a:cubicBezTo>
                    <a:pt x="1857" y="81"/>
                    <a:pt x="1857" y="81"/>
                    <a:pt x="1857" y="81"/>
                  </a:cubicBezTo>
                  <a:cubicBezTo>
                    <a:pt x="1857" y="76"/>
                    <a:pt x="1853" y="72"/>
                    <a:pt x="1849" y="72"/>
                  </a:cubicBezTo>
                  <a:close/>
                </a:path>
              </a:pathLst>
            </a:custGeom>
            <a:solidFill>
              <a:srgbClr val="B9EA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Oval 72">
              <a:extLst>
                <a:ext uri="{FF2B5EF4-FFF2-40B4-BE49-F238E27FC236}">
                  <a16:creationId xmlns:a16="http://schemas.microsoft.com/office/drawing/2014/main" id="{69B1A3E0-7179-49C9-B45C-11B04330D1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11288" y="4114800"/>
              <a:ext cx="285750" cy="280988"/>
            </a:xfrm>
            <a:prstGeom prst="ellipse">
              <a:avLst/>
            </a:pr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73">
              <a:extLst>
                <a:ext uri="{FF2B5EF4-FFF2-40B4-BE49-F238E27FC236}">
                  <a16:creationId xmlns:a16="http://schemas.microsoft.com/office/drawing/2014/main" id="{488EA12D-0138-411B-B38D-8AE691398CD1}"/>
                </a:ext>
              </a:extLst>
            </p:cNvPr>
            <p:cNvSpPr>
              <a:spLocks/>
            </p:cNvSpPr>
            <p:nvPr/>
          </p:nvSpPr>
          <p:spPr bwMode="auto">
            <a:xfrm>
              <a:off x="14039850" y="4373563"/>
              <a:ext cx="209550" cy="190500"/>
            </a:xfrm>
            <a:custGeom>
              <a:avLst/>
              <a:gdLst>
                <a:gd name="T0" fmla="*/ 0 w 56"/>
                <a:gd name="T1" fmla="*/ 18 h 51"/>
                <a:gd name="T2" fmla="*/ 45 w 56"/>
                <a:gd name="T3" fmla="*/ 10 h 51"/>
                <a:gd name="T4" fmla="*/ 56 w 56"/>
                <a:gd name="T5" fmla="*/ 12 h 51"/>
                <a:gd name="T6" fmla="*/ 56 w 56"/>
                <a:gd name="T7" fmla="*/ 51 h 51"/>
                <a:gd name="T8" fmla="*/ 0 w 56"/>
                <a:gd name="T9" fmla="*/ 18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" h="51">
                  <a:moveTo>
                    <a:pt x="0" y="18"/>
                  </a:moveTo>
                  <a:cubicBezTo>
                    <a:pt x="0" y="18"/>
                    <a:pt x="17" y="0"/>
                    <a:pt x="45" y="10"/>
                  </a:cubicBezTo>
                  <a:cubicBezTo>
                    <a:pt x="51" y="12"/>
                    <a:pt x="52" y="12"/>
                    <a:pt x="56" y="12"/>
                  </a:cubicBezTo>
                  <a:cubicBezTo>
                    <a:pt x="55" y="30"/>
                    <a:pt x="56" y="51"/>
                    <a:pt x="56" y="51"/>
                  </a:cubicBezTo>
                  <a:cubicBezTo>
                    <a:pt x="56" y="51"/>
                    <a:pt x="30" y="24"/>
                    <a:pt x="0" y="18"/>
                  </a:cubicBez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74">
              <a:extLst>
                <a:ext uri="{FF2B5EF4-FFF2-40B4-BE49-F238E27FC236}">
                  <a16:creationId xmlns:a16="http://schemas.microsoft.com/office/drawing/2014/main" id="{8F65AFD6-7EAC-42DD-8778-1383F1AA2777}"/>
                </a:ext>
              </a:extLst>
            </p:cNvPr>
            <p:cNvSpPr>
              <a:spLocks/>
            </p:cNvSpPr>
            <p:nvPr/>
          </p:nvSpPr>
          <p:spPr bwMode="auto">
            <a:xfrm>
              <a:off x="14039850" y="4373563"/>
              <a:ext cx="209550" cy="190500"/>
            </a:xfrm>
            <a:custGeom>
              <a:avLst/>
              <a:gdLst>
                <a:gd name="T0" fmla="*/ 0 w 56"/>
                <a:gd name="T1" fmla="*/ 18 h 51"/>
                <a:gd name="T2" fmla="*/ 39 w 56"/>
                <a:gd name="T3" fmla="*/ 8 h 51"/>
                <a:gd name="T4" fmla="*/ 56 w 56"/>
                <a:gd name="T5" fmla="*/ 11 h 51"/>
                <a:gd name="T6" fmla="*/ 56 w 56"/>
                <a:gd name="T7" fmla="*/ 51 h 51"/>
                <a:gd name="T8" fmla="*/ 0 w 56"/>
                <a:gd name="T9" fmla="*/ 18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" h="51">
                  <a:moveTo>
                    <a:pt x="0" y="18"/>
                  </a:moveTo>
                  <a:cubicBezTo>
                    <a:pt x="0" y="18"/>
                    <a:pt x="10" y="0"/>
                    <a:pt x="39" y="8"/>
                  </a:cubicBezTo>
                  <a:cubicBezTo>
                    <a:pt x="48" y="11"/>
                    <a:pt x="52" y="11"/>
                    <a:pt x="56" y="11"/>
                  </a:cubicBezTo>
                  <a:cubicBezTo>
                    <a:pt x="56" y="51"/>
                    <a:pt x="56" y="51"/>
                    <a:pt x="56" y="51"/>
                  </a:cubicBezTo>
                  <a:cubicBezTo>
                    <a:pt x="56" y="51"/>
                    <a:pt x="30" y="24"/>
                    <a:pt x="0" y="18"/>
                  </a:cubicBez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75">
              <a:extLst>
                <a:ext uri="{FF2B5EF4-FFF2-40B4-BE49-F238E27FC236}">
                  <a16:creationId xmlns:a16="http://schemas.microsoft.com/office/drawing/2014/main" id="{304A1402-72CF-4BF7-A3A0-2969F7FA3603}"/>
                </a:ext>
              </a:extLst>
            </p:cNvPr>
            <p:cNvSpPr>
              <a:spLocks/>
            </p:cNvSpPr>
            <p:nvPr/>
          </p:nvSpPr>
          <p:spPr bwMode="auto">
            <a:xfrm>
              <a:off x="14039850" y="4373563"/>
              <a:ext cx="209550" cy="190500"/>
            </a:xfrm>
            <a:custGeom>
              <a:avLst/>
              <a:gdLst>
                <a:gd name="T0" fmla="*/ 0 w 56"/>
                <a:gd name="T1" fmla="*/ 18 h 51"/>
                <a:gd name="T2" fmla="*/ 39 w 56"/>
                <a:gd name="T3" fmla="*/ 8 h 51"/>
                <a:gd name="T4" fmla="*/ 56 w 56"/>
                <a:gd name="T5" fmla="*/ 11 h 51"/>
                <a:gd name="T6" fmla="*/ 56 w 56"/>
                <a:gd name="T7" fmla="*/ 51 h 51"/>
                <a:gd name="T8" fmla="*/ 0 w 56"/>
                <a:gd name="T9" fmla="*/ 18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" h="51">
                  <a:moveTo>
                    <a:pt x="0" y="18"/>
                  </a:moveTo>
                  <a:cubicBezTo>
                    <a:pt x="0" y="18"/>
                    <a:pt x="10" y="0"/>
                    <a:pt x="39" y="8"/>
                  </a:cubicBezTo>
                  <a:cubicBezTo>
                    <a:pt x="48" y="11"/>
                    <a:pt x="52" y="11"/>
                    <a:pt x="56" y="11"/>
                  </a:cubicBezTo>
                  <a:cubicBezTo>
                    <a:pt x="56" y="51"/>
                    <a:pt x="56" y="51"/>
                    <a:pt x="56" y="51"/>
                  </a:cubicBezTo>
                  <a:cubicBezTo>
                    <a:pt x="56" y="51"/>
                    <a:pt x="30" y="24"/>
                    <a:pt x="0" y="18"/>
                  </a:cubicBez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76">
              <a:extLst>
                <a:ext uri="{FF2B5EF4-FFF2-40B4-BE49-F238E27FC236}">
                  <a16:creationId xmlns:a16="http://schemas.microsoft.com/office/drawing/2014/main" id="{DE95BE6C-540E-4957-9834-B55B182958C7}"/>
                </a:ext>
              </a:extLst>
            </p:cNvPr>
            <p:cNvSpPr>
              <a:spLocks/>
            </p:cNvSpPr>
            <p:nvPr/>
          </p:nvSpPr>
          <p:spPr bwMode="auto">
            <a:xfrm>
              <a:off x="14039850" y="4373563"/>
              <a:ext cx="415925" cy="190500"/>
            </a:xfrm>
            <a:custGeom>
              <a:avLst/>
              <a:gdLst>
                <a:gd name="T0" fmla="*/ 72 w 111"/>
                <a:gd name="T1" fmla="*/ 8 h 51"/>
                <a:gd name="T2" fmla="*/ 56 w 111"/>
                <a:gd name="T3" fmla="*/ 11 h 51"/>
                <a:gd name="T4" fmla="*/ 39 w 111"/>
                <a:gd name="T5" fmla="*/ 8 h 51"/>
                <a:gd name="T6" fmla="*/ 0 w 111"/>
                <a:gd name="T7" fmla="*/ 18 h 51"/>
                <a:gd name="T8" fmla="*/ 56 w 111"/>
                <a:gd name="T9" fmla="*/ 51 h 51"/>
                <a:gd name="T10" fmla="*/ 111 w 111"/>
                <a:gd name="T11" fmla="*/ 18 h 51"/>
                <a:gd name="T12" fmla="*/ 72 w 111"/>
                <a:gd name="T13" fmla="*/ 8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1" h="51">
                  <a:moveTo>
                    <a:pt x="72" y="8"/>
                  </a:moveTo>
                  <a:cubicBezTo>
                    <a:pt x="63" y="11"/>
                    <a:pt x="59" y="11"/>
                    <a:pt x="56" y="11"/>
                  </a:cubicBezTo>
                  <a:cubicBezTo>
                    <a:pt x="52" y="11"/>
                    <a:pt x="48" y="11"/>
                    <a:pt x="39" y="8"/>
                  </a:cubicBezTo>
                  <a:cubicBezTo>
                    <a:pt x="10" y="0"/>
                    <a:pt x="0" y="18"/>
                    <a:pt x="0" y="18"/>
                  </a:cubicBezTo>
                  <a:cubicBezTo>
                    <a:pt x="30" y="24"/>
                    <a:pt x="56" y="51"/>
                    <a:pt x="56" y="51"/>
                  </a:cubicBezTo>
                  <a:cubicBezTo>
                    <a:pt x="56" y="51"/>
                    <a:pt x="82" y="24"/>
                    <a:pt x="111" y="18"/>
                  </a:cubicBezTo>
                  <a:cubicBezTo>
                    <a:pt x="111" y="18"/>
                    <a:pt x="101" y="0"/>
                    <a:pt x="72" y="8"/>
                  </a:cubicBez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77">
              <a:extLst>
                <a:ext uri="{FF2B5EF4-FFF2-40B4-BE49-F238E27FC236}">
                  <a16:creationId xmlns:a16="http://schemas.microsoft.com/office/drawing/2014/main" id="{C187758A-8A6B-4300-81A2-006F971081E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65238" y="4452938"/>
              <a:ext cx="566737" cy="176213"/>
            </a:xfrm>
            <a:custGeom>
              <a:avLst/>
              <a:gdLst>
                <a:gd name="T0" fmla="*/ 142 w 151"/>
                <a:gd name="T1" fmla="*/ 1 h 47"/>
                <a:gd name="T2" fmla="*/ 76 w 151"/>
                <a:gd name="T3" fmla="*/ 40 h 47"/>
                <a:gd name="T4" fmla="*/ 10 w 151"/>
                <a:gd name="T5" fmla="*/ 1 h 47"/>
                <a:gd name="T6" fmla="*/ 0 w 151"/>
                <a:gd name="T7" fmla="*/ 7 h 47"/>
                <a:gd name="T8" fmla="*/ 72 w 151"/>
                <a:gd name="T9" fmla="*/ 47 h 47"/>
                <a:gd name="T10" fmla="*/ 76 w 151"/>
                <a:gd name="T11" fmla="*/ 47 h 47"/>
                <a:gd name="T12" fmla="*/ 79 w 151"/>
                <a:gd name="T13" fmla="*/ 47 h 47"/>
                <a:gd name="T14" fmla="*/ 151 w 151"/>
                <a:gd name="T15" fmla="*/ 7 h 47"/>
                <a:gd name="T16" fmla="*/ 142 w 151"/>
                <a:gd name="T17" fmla="*/ 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1" h="47">
                  <a:moveTo>
                    <a:pt x="142" y="1"/>
                  </a:moveTo>
                  <a:cubicBezTo>
                    <a:pt x="116" y="7"/>
                    <a:pt x="76" y="40"/>
                    <a:pt x="76" y="40"/>
                  </a:cubicBezTo>
                  <a:cubicBezTo>
                    <a:pt x="76" y="40"/>
                    <a:pt x="36" y="7"/>
                    <a:pt x="10" y="1"/>
                  </a:cubicBezTo>
                  <a:cubicBezTo>
                    <a:pt x="3" y="0"/>
                    <a:pt x="0" y="6"/>
                    <a:pt x="0" y="7"/>
                  </a:cubicBezTo>
                  <a:cubicBezTo>
                    <a:pt x="8" y="11"/>
                    <a:pt x="18" y="4"/>
                    <a:pt x="72" y="47"/>
                  </a:cubicBezTo>
                  <a:cubicBezTo>
                    <a:pt x="73" y="47"/>
                    <a:pt x="76" y="47"/>
                    <a:pt x="76" y="47"/>
                  </a:cubicBezTo>
                  <a:cubicBezTo>
                    <a:pt x="76" y="47"/>
                    <a:pt x="77" y="47"/>
                    <a:pt x="79" y="47"/>
                  </a:cubicBezTo>
                  <a:cubicBezTo>
                    <a:pt x="132" y="4"/>
                    <a:pt x="143" y="11"/>
                    <a:pt x="151" y="7"/>
                  </a:cubicBezTo>
                  <a:cubicBezTo>
                    <a:pt x="151" y="6"/>
                    <a:pt x="148" y="0"/>
                    <a:pt x="142" y="1"/>
                  </a:cubicBez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78">
              <a:extLst>
                <a:ext uri="{FF2B5EF4-FFF2-40B4-BE49-F238E27FC236}">
                  <a16:creationId xmlns:a16="http://schemas.microsoft.com/office/drawing/2014/main" id="{D4BCDED1-ECA3-4162-A528-BF15EAA89EB5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54163" y="4508500"/>
              <a:ext cx="306387" cy="473075"/>
            </a:xfrm>
            <a:custGeom>
              <a:avLst/>
              <a:gdLst>
                <a:gd name="T0" fmla="*/ 0 w 82"/>
                <a:gd name="T1" fmla="*/ 40 h 126"/>
                <a:gd name="T2" fmla="*/ 8 w 82"/>
                <a:gd name="T3" fmla="*/ 40 h 126"/>
                <a:gd name="T4" fmla="*/ 68 w 82"/>
                <a:gd name="T5" fmla="*/ 0 h 126"/>
                <a:gd name="T6" fmla="*/ 82 w 82"/>
                <a:gd name="T7" fmla="*/ 0 h 126"/>
                <a:gd name="T8" fmla="*/ 75 w 82"/>
                <a:gd name="T9" fmla="*/ 89 h 126"/>
                <a:gd name="T10" fmla="*/ 8 w 82"/>
                <a:gd name="T11" fmla="*/ 126 h 126"/>
                <a:gd name="T12" fmla="*/ 0 w 82"/>
                <a:gd name="T13" fmla="*/ 126 h 126"/>
                <a:gd name="T14" fmla="*/ 0 w 82"/>
                <a:gd name="T15" fmla="*/ 40 h 126"/>
                <a:gd name="T16" fmla="*/ 0 w 82"/>
                <a:gd name="T17" fmla="*/ 40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2" h="126">
                  <a:moveTo>
                    <a:pt x="0" y="40"/>
                  </a:moveTo>
                  <a:cubicBezTo>
                    <a:pt x="8" y="40"/>
                    <a:pt x="8" y="40"/>
                    <a:pt x="8" y="40"/>
                  </a:cubicBezTo>
                  <a:cubicBezTo>
                    <a:pt x="8" y="40"/>
                    <a:pt x="37" y="9"/>
                    <a:pt x="68" y="0"/>
                  </a:cubicBezTo>
                  <a:cubicBezTo>
                    <a:pt x="71" y="0"/>
                    <a:pt x="82" y="0"/>
                    <a:pt x="82" y="0"/>
                  </a:cubicBezTo>
                  <a:cubicBezTo>
                    <a:pt x="82" y="0"/>
                    <a:pt x="75" y="71"/>
                    <a:pt x="75" y="89"/>
                  </a:cubicBezTo>
                  <a:cubicBezTo>
                    <a:pt x="68" y="89"/>
                    <a:pt x="40" y="90"/>
                    <a:pt x="8" y="126"/>
                  </a:cubicBezTo>
                  <a:cubicBezTo>
                    <a:pt x="0" y="126"/>
                    <a:pt x="0" y="126"/>
                    <a:pt x="0" y="126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40"/>
                    <a:pt x="0" y="40"/>
                    <a:pt x="0" y="40"/>
                  </a:cubicBez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79">
              <a:extLst>
                <a:ext uri="{FF2B5EF4-FFF2-40B4-BE49-F238E27FC236}">
                  <a16:creationId xmlns:a16="http://schemas.microsoft.com/office/drawing/2014/main" id="{6A0409A9-BB39-48C9-BB40-5D3B44B90913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43013" y="4508500"/>
              <a:ext cx="617537" cy="473075"/>
            </a:xfrm>
            <a:custGeom>
              <a:avLst/>
              <a:gdLst>
                <a:gd name="T0" fmla="*/ 151 w 165"/>
                <a:gd name="T1" fmla="*/ 0 h 126"/>
                <a:gd name="T2" fmla="*/ 91 w 165"/>
                <a:gd name="T3" fmla="*/ 40 h 126"/>
                <a:gd name="T4" fmla="*/ 84 w 165"/>
                <a:gd name="T5" fmla="*/ 40 h 126"/>
                <a:gd name="T6" fmla="*/ 81 w 165"/>
                <a:gd name="T7" fmla="*/ 40 h 126"/>
                <a:gd name="T8" fmla="*/ 75 w 165"/>
                <a:gd name="T9" fmla="*/ 40 h 126"/>
                <a:gd name="T10" fmla="*/ 16 w 165"/>
                <a:gd name="T11" fmla="*/ 0 h 126"/>
                <a:gd name="T12" fmla="*/ 0 w 165"/>
                <a:gd name="T13" fmla="*/ 0 h 126"/>
                <a:gd name="T14" fmla="*/ 9 w 165"/>
                <a:gd name="T15" fmla="*/ 89 h 126"/>
                <a:gd name="T16" fmla="*/ 75 w 165"/>
                <a:gd name="T17" fmla="*/ 126 h 126"/>
                <a:gd name="T18" fmla="*/ 83 w 165"/>
                <a:gd name="T19" fmla="*/ 126 h 126"/>
                <a:gd name="T20" fmla="*/ 91 w 165"/>
                <a:gd name="T21" fmla="*/ 126 h 126"/>
                <a:gd name="T22" fmla="*/ 158 w 165"/>
                <a:gd name="T23" fmla="*/ 89 h 126"/>
                <a:gd name="T24" fmla="*/ 165 w 165"/>
                <a:gd name="T25" fmla="*/ 0 h 126"/>
                <a:gd name="T26" fmla="*/ 151 w 165"/>
                <a:gd name="T27" fmla="*/ 0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5" h="126">
                  <a:moveTo>
                    <a:pt x="151" y="0"/>
                  </a:moveTo>
                  <a:cubicBezTo>
                    <a:pt x="120" y="9"/>
                    <a:pt x="91" y="40"/>
                    <a:pt x="91" y="40"/>
                  </a:cubicBezTo>
                  <a:cubicBezTo>
                    <a:pt x="84" y="40"/>
                    <a:pt x="84" y="40"/>
                    <a:pt x="84" y="40"/>
                  </a:cubicBezTo>
                  <a:cubicBezTo>
                    <a:pt x="81" y="40"/>
                    <a:pt x="81" y="40"/>
                    <a:pt x="81" y="40"/>
                  </a:cubicBezTo>
                  <a:cubicBezTo>
                    <a:pt x="75" y="40"/>
                    <a:pt x="75" y="40"/>
                    <a:pt x="75" y="40"/>
                  </a:cubicBezTo>
                  <a:cubicBezTo>
                    <a:pt x="75" y="40"/>
                    <a:pt x="46" y="9"/>
                    <a:pt x="16" y="0"/>
                  </a:cubicBezTo>
                  <a:cubicBezTo>
                    <a:pt x="12" y="0"/>
                    <a:pt x="0" y="0"/>
                    <a:pt x="0" y="0"/>
                  </a:cubicBezTo>
                  <a:cubicBezTo>
                    <a:pt x="0" y="0"/>
                    <a:pt x="9" y="71"/>
                    <a:pt x="9" y="89"/>
                  </a:cubicBezTo>
                  <a:cubicBezTo>
                    <a:pt x="14" y="89"/>
                    <a:pt x="43" y="90"/>
                    <a:pt x="75" y="126"/>
                  </a:cubicBezTo>
                  <a:cubicBezTo>
                    <a:pt x="83" y="126"/>
                    <a:pt x="83" y="126"/>
                    <a:pt x="83" y="126"/>
                  </a:cubicBezTo>
                  <a:cubicBezTo>
                    <a:pt x="83" y="126"/>
                    <a:pt x="83" y="126"/>
                    <a:pt x="91" y="126"/>
                  </a:cubicBezTo>
                  <a:cubicBezTo>
                    <a:pt x="123" y="90"/>
                    <a:pt x="151" y="89"/>
                    <a:pt x="158" y="89"/>
                  </a:cubicBezTo>
                  <a:cubicBezTo>
                    <a:pt x="158" y="71"/>
                    <a:pt x="165" y="0"/>
                    <a:pt x="165" y="0"/>
                  </a:cubicBezTo>
                  <a:cubicBezTo>
                    <a:pt x="165" y="0"/>
                    <a:pt x="154" y="0"/>
                    <a:pt x="151" y="0"/>
                  </a:cubicBez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80">
              <a:extLst>
                <a:ext uri="{FF2B5EF4-FFF2-40B4-BE49-F238E27FC236}">
                  <a16:creationId xmlns:a16="http://schemas.microsoft.com/office/drawing/2014/main" id="{A358BD2A-B706-4984-9B06-6581C516AD16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54163" y="4657725"/>
              <a:ext cx="30162" cy="323850"/>
            </a:xfrm>
            <a:custGeom>
              <a:avLst/>
              <a:gdLst>
                <a:gd name="T0" fmla="*/ 0 w 19"/>
                <a:gd name="T1" fmla="*/ 204 h 204"/>
                <a:gd name="T2" fmla="*/ 0 w 19"/>
                <a:gd name="T3" fmla="*/ 0 h 204"/>
                <a:gd name="T4" fmla="*/ 19 w 19"/>
                <a:gd name="T5" fmla="*/ 0 h 204"/>
                <a:gd name="T6" fmla="*/ 0 w 19"/>
                <a:gd name="T7" fmla="*/ 204 h 204"/>
                <a:gd name="T8" fmla="*/ 0 w 19"/>
                <a:gd name="T9" fmla="*/ 204 h 204"/>
                <a:gd name="T10" fmla="*/ 0 w 19"/>
                <a:gd name="T11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" h="204">
                  <a:moveTo>
                    <a:pt x="0" y="204"/>
                  </a:moveTo>
                  <a:lnTo>
                    <a:pt x="0" y="0"/>
                  </a:lnTo>
                  <a:lnTo>
                    <a:pt x="19" y="0"/>
                  </a:lnTo>
                  <a:lnTo>
                    <a:pt x="0" y="204"/>
                  </a:lnTo>
                  <a:lnTo>
                    <a:pt x="0" y="204"/>
                  </a:lnTo>
                  <a:lnTo>
                    <a:pt x="0" y="204"/>
                  </a:ln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81">
              <a:extLst>
                <a:ext uri="{FF2B5EF4-FFF2-40B4-BE49-F238E27FC236}">
                  <a16:creationId xmlns:a16="http://schemas.microsoft.com/office/drawing/2014/main" id="{611A8918-B7F0-405F-985D-C0A384A00F9E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54163" y="4657725"/>
              <a:ext cx="30162" cy="323850"/>
            </a:xfrm>
            <a:custGeom>
              <a:avLst/>
              <a:gdLst>
                <a:gd name="T0" fmla="*/ 0 w 19"/>
                <a:gd name="T1" fmla="*/ 204 h 204"/>
                <a:gd name="T2" fmla="*/ 0 w 19"/>
                <a:gd name="T3" fmla="*/ 0 h 204"/>
                <a:gd name="T4" fmla="*/ 19 w 19"/>
                <a:gd name="T5" fmla="*/ 0 h 204"/>
                <a:gd name="T6" fmla="*/ 0 w 19"/>
                <a:gd name="T7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04">
                  <a:moveTo>
                    <a:pt x="0" y="204"/>
                  </a:moveTo>
                  <a:lnTo>
                    <a:pt x="0" y="0"/>
                  </a:lnTo>
                  <a:lnTo>
                    <a:pt x="19" y="0"/>
                  </a:lnTo>
                  <a:lnTo>
                    <a:pt x="0" y="204"/>
                  </a:ln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82">
              <a:extLst>
                <a:ext uri="{FF2B5EF4-FFF2-40B4-BE49-F238E27FC236}">
                  <a16:creationId xmlns:a16="http://schemas.microsoft.com/office/drawing/2014/main" id="{CC0D9A33-560E-403D-A998-8F88592AB834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54163" y="4657725"/>
              <a:ext cx="30162" cy="323850"/>
            </a:xfrm>
            <a:custGeom>
              <a:avLst/>
              <a:gdLst>
                <a:gd name="T0" fmla="*/ 0 w 19"/>
                <a:gd name="T1" fmla="*/ 204 h 204"/>
                <a:gd name="T2" fmla="*/ 0 w 19"/>
                <a:gd name="T3" fmla="*/ 0 h 204"/>
                <a:gd name="T4" fmla="*/ 19 w 19"/>
                <a:gd name="T5" fmla="*/ 0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04">
                  <a:moveTo>
                    <a:pt x="0" y="204"/>
                  </a:moveTo>
                  <a:lnTo>
                    <a:pt x="0" y="0"/>
                  </a:lnTo>
                  <a:lnTo>
                    <a:pt x="19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83">
              <a:extLst>
                <a:ext uri="{FF2B5EF4-FFF2-40B4-BE49-F238E27FC236}">
                  <a16:creationId xmlns:a16="http://schemas.microsoft.com/office/drawing/2014/main" id="{D0521E27-FAEB-440B-92B7-DD6E4286E48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62413" y="4433888"/>
              <a:ext cx="161925" cy="63500"/>
            </a:xfrm>
            <a:custGeom>
              <a:avLst/>
              <a:gdLst>
                <a:gd name="T0" fmla="*/ 0 w 43"/>
                <a:gd name="T1" fmla="*/ 0 h 17"/>
                <a:gd name="T2" fmla="*/ 13 w 43"/>
                <a:gd name="T3" fmla="*/ 0 h 17"/>
                <a:gd name="T4" fmla="*/ 16 w 43"/>
                <a:gd name="T5" fmla="*/ 4 h 17"/>
                <a:gd name="T6" fmla="*/ 21 w 43"/>
                <a:gd name="T7" fmla="*/ 5 h 17"/>
                <a:gd name="T8" fmla="*/ 26 w 43"/>
                <a:gd name="T9" fmla="*/ 4 h 17"/>
                <a:gd name="T10" fmla="*/ 30 w 43"/>
                <a:gd name="T11" fmla="*/ 0 h 17"/>
                <a:gd name="T12" fmla="*/ 43 w 43"/>
                <a:gd name="T13" fmla="*/ 0 h 17"/>
                <a:gd name="T14" fmla="*/ 36 w 43"/>
                <a:gd name="T15" fmla="*/ 13 h 17"/>
                <a:gd name="T16" fmla="*/ 21 w 43"/>
                <a:gd name="T17" fmla="*/ 17 h 17"/>
                <a:gd name="T18" fmla="*/ 7 w 43"/>
                <a:gd name="T19" fmla="*/ 13 h 17"/>
                <a:gd name="T20" fmla="*/ 0 w 43"/>
                <a:gd name="T21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3" h="17">
                  <a:moveTo>
                    <a:pt x="0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13" y="1"/>
                    <a:pt x="15" y="3"/>
                    <a:pt x="16" y="4"/>
                  </a:cubicBezTo>
                  <a:cubicBezTo>
                    <a:pt x="18" y="4"/>
                    <a:pt x="19" y="5"/>
                    <a:pt x="21" y="5"/>
                  </a:cubicBezTo>
                  <a:cubicBezTo>
                    <a:pt x="23" y="5"/>
                    <a:pt x="25" y="4"/>
                    <a:pt x="26" y="4"/>
                  </a:cubicBezTo>
                  <a:cubicBezTo>
                    <a:pt x="28" y="3"/>
                    <a:pt x="29" y="1"/>
                    <a:pt x="30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2" y="6"/>
                    <a:pt x="40" y="10"/>
                    <a:pt x="36" y="13"/>
                  </a:cubicBezTo>
                  <a:cubicBezTo>
                    <a:pt x="32" y="16"/>
                    <a:pt x="27" y="17"/>
                    <a:pt x="21" y="17"/>
                  </a:cubicBezTo>
                  <a:cubicBezTo>
                    <a:pt x="15" y="17"/>
                    <a:pt x="11" y="16"/>
                    <a:pt x="7" y="13"/>
                  </a:cubicBezTo>
                  <a:cubicBezTo>
                    <a:pt x="3" y="10"/>
                    <a:pt x="1" y="6"/>
                    <a:pt x="0" y="0"/>
                  </a:cubicBez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Oval 84">
              <a:extLst>
                <a:ext uri="{FF2B5EF4-FFF2-40B4-BE49-F238E27FC236}">
                  <a16:creationId xmlns:a16="http://schemas.microsoft.com/office/drawing/2014/main" id="{35722196-BE9B-4F5E-8F1E-D78A56F4A2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81775" y="4957763"/>
              <a:ext cx="90487" cy="90488"/>
            </a:xfrm>
            <a:prstGeom prst="ellipse">
              <a:avLst/>
            </a:pr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85">
              <a:extLst>
                <a:ext uri="{FF2B5EF4-FFF2-40B4-BE49-F238E27FC236}">
                  <a16:creationId xmlns:a16="http://schemas.microsoft.com/office/drawing/2014/main" id="{83167036-64E0-4AC8-93FB-F38225FE253A}"/>
                </a:ext>
              </a:extLst>
            </p:cNvPr>
            <p:cNvSpPr>
              <a:spLocks/>
            </p:cNvSpPr>
            <p:nvPr/>
          </p:nvSpPr>
          <p:spPr bwMode="auto">
            <a:xfrm>
              <a:off x="14846300" y="4511675"/>
              <a:ext cx="280987" cy="417513"/>
            </a:xfrm>
            <a:custGeom>
              <a:avLst/>
              <a:gdLst>
                <a:gd name="T0" fmla="*/ 0 w 177"/>
                <a:gd name="T1" fmla="*/ 0 h 263"/>
                <a:gd name="T2" fmla="*/ 177 w 177"/>
                <a:gd name="T3" fmla="*/ 0 h 263"/>
                <a:gd name="T4" fmla="*/ 177 w 177"/>
                <a:gd name="T5" fmla="*/ 57 h 263"/>
                <a:gd name="T6" fmla="*/ 116 w 177"/>
                <a:gd name="T7" fmla="*/ 57 h 263"/>
                <a:gd name="T8" fmla="*/ 116 w 177"/>
                <a:gd name="T9" fmla="*/ 263 h 263"/>
                <a:gd name="T10" fmla="*/ 61 w 177"/>
                <a:gd name="T11" fmla="*/ 263 h 263"/>
                <a:gd name="T12" fmla="*/ 61 w 177"/>
                <a:gd name="T13" fmla="*/ 57 h 263"/>
                <a:gd name="T14" fmla="*/ 0 w 177"/>
                <a:gd name="T15" fmla="*/ 57 h 263"/>
                <a:gd name="T16" fmla="*/ 0 w 177"/>
                <a:gd name="T17" fmla="*/ 0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7" h="263">
                  <a:moveTo>
                    <a:pt x="0" y="0"/>
                  </a:moveTo>
                  <a:lnTo>
                    <a:pt x="177" y="0"/>
                  </a:lnTo>
                  <a:lnTo>
                    <a:pt x="177" y="57"/>
                  </a:lnTo>
                  <a:lnTo>
                    <a:pt x="116" y="57"/>
                  </a:lnTo>
                  <a:lnTo>
                    <a:pt x="116" y="263"/>
                  </a:lnTo>
                  <a:lnTo>
                    <a:pt x="61" y="263"/>
                  </a:lnTo>
                  <a:lnTo>
                    <a:pt x="61" y="57"/>
                  </a:lnTo>
                  <a:lnTo>
                    <a:pt x="0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86">
              <a:extLst>
                <a:ext uri="{FF2B5EF4-FFF2-40B4-BE49-F238E27FC236}">
                  <a16:creationId xmlns:a16="http://schemas.microsoft.com/office/drawing/2014/main" id="{16ECC99F-B82A-49D2-B26C-5FE685A6BDD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171738" y="4392613"/>
              <a:ext cx="420687" cy="542925"/>
            </a:xfrm>
            <a:custGeom>
              <a:avLst/>
              <a:gdLst>
                <a:gd name="T0" fmla="*/ 0 w 112"/>
                <a:gd name="T1" fmla="*/ 88 h 145"/>
                <a:gd name="T2" fmla="*/ 16 w 112"/>
                <a:gd name="T3" fmla="*/ 47 h 145"/>
                <a:gd name="T4" fmla="*/ 55 w 112"/>
                <a:gd name="T5" fmla="*/ 31 h 145"/>
                <a:gd name="T6" fmla="*/ 96 w 112"/>
                <a:gd name="T7" fmla="*/ 47 h 145"/>
                <a:gd name="T8" fmla="*/ 112 w 112"/>
                <a:gd name="T9" fmla="*/ 88 h 145"/>
                <a:gd name="T10" fmla="*/ 96 w 112"/>
                <a:gd name="T11" fmla="*/ 128 h 145"/>
                <a:gd name="T12" fmla="*/ 56 w 112"/>
                <a:gd name="T13" fmla="*/ 145 h 145"/>
                <a:gd name="T14" fmla="*/ 16 w 112"/>
                <a:gd name="T15" fmla="*/ 129 h 145"/>
                <a:gd name="T16" fmla="*/ 0 w 112"/>
                <a:gd name="T17" fmla="*/ 88 h 145"/>
                <a:gd name="T18" fmla="*/ 56 w 112"/>
                <a:gd name="T19" fmla="*/ 53 h 145"/>
                <a:gd name="T20" fmla="*/ 33 w 112"/>
                <a:gd name="T21" fmla="*/ 63 h 145"/>
                <a:gd name="T22" fmla="*/ 25 w 112"/>
                <a:gd name="T23" fmla="*/ 88 h 145"/>
                <a:gd name="T24" fmla="*/ 34 w 112"/>
                <a:gd name="T25" fmla="*/ 113 h 145"/>
                <a:gd name="T26" fmla="*/ 56 w 112"/>
                <a:gd name="T27" fmla="*/ 123 h 145"/>
                <a:gd name="T28" fmla="*/ 78 w 112"/>
                <a:gd name="T29" fmla="*/ 113 h 145"/>
                <a:gd name="T30" fmla="*/ 87 w 112"/>
                <a:gd name="T31" fmla="*/ 88 h 145"/>
                <a:gd name="T32" fmla="*/ 78 w 112"/>
                <a:gd name="T33" fmla="*/ 63 h 145"/>
                <a:gd name="T34" fmla="*/ 56 w 112"/>
                <a:gd name="T35" fmla="*/ 53 h 145"/>
                <a:gd name="T36" fmla="*/ 43 w 112"/>
                <a:gd name="T37" fmla="*/ 25 h 145"/>
                <a:gd name="T38" fmla="*/ 55 w 112"/>
                <a:gd name="T39" fmla="*/ 0 h 145"/>
                <a:gd name="T40" fmla="*/ 82 w 112"/>
                <a:gd name="T41" fmla="*/ 0 h 145"/>
                <a:gd name="T42" fmla="*/ 58 w 112"/>
                <a:gd name="T43" fmla="*/ 25 h 145"/>
                <a:gd name="T44" fmla="*/ 43 w 112"/>
                <a:gd name="T45" fmla="*/ 25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2" h="145">
                  <a:moveTo>
                    <a:pt x="0" y="88"/>
                  </a:moveTo>
                  <a:cubicBezTo>
                    <a:pt x="0" y="71"/>
                    <a:pt x="5" y="58"/>
                    <a:pt x="16" y="47"/>
                  </a:cubicBezTo>
                  <a:cubicBezTo>
                    <a:pt x="27" y="37"/>
                    <a:pt x="40" y="31"/>
                    <a:pt x="55" y="31"/>
                  </a:cubicBezTo>
                  <a:cubicBezTo>
                    <a:pt x="71" y="31"/>
                    <a:pt x="85" y="37"/>
                    <a:pt x="96" y="47"/>
                  </a:cubicBezTo>
                  <a:cubicBezTo>
                    <a:pt x="106" y="58"/>
                    <a:pt x="112" y="72"/>
                    <a:pt x="112" y="88"/>
                  </a:cubicBezTo>
                  <a:cubicBezTo>
                    <a:pt x="112" y="104"/>
                    <a:pt x="106" y="118"/>
                    <a:pt x="96" y="128"/>
                  </a:cubicBezTo>
                  <a:cubicBezTo>
                    <a:pt x="85" y="139"/>
                    <a:pt x="72" y="145"/>
                    <a:pt x="56" y="145"/>
                  </a:cubicBezTo>
                  <a:cubicBezTo>
                    <a:pt x="39" y="145"/>
                    <a:pt x="26" y="139"/>
                    <a:pt x="16" y="129"/>
                  </a:cubicBezTo>
                  <a:cubicBezTo>
                    <a:pt x="5" y="118"/>
                    <a:pt x="0" y="104"/>
                    <a:pt x="0" y="88"/>
                  </a:cubicBezTo>
                  <a:close/>
                  <a:moveTo>
                    <a:pt x="56" y="53"/>
                  </a:moveTo>
                  <a:cubicBezTo>
                    <a:pt x="47" y="53"/>
                    <a:pt x="39" y="56"/>
                    <a:pt x="33" y="63"/>
                  </a:cubicBezTo>
                  <a:cubicBezTo>
                    <a:pt x="28" y="70"/>
                    <a:pt x="25" y="78"/>
                    <a:pt x="25" y="88"/>
                  </a:cubicBezTo>
                  <a:cubicBezTo>
                    <a:pt x="25" y="98"/>
                    <a:pt x="28" y="106"/>
                    <a:pt x="34" y="113"/>
                  </a:cubicBezTo>
                  <a:cubicBezTo>
                    <a:pt x="39" y="119"/>
                    <a:pt x="47" y="123"/>
                    <a:pt x="56" y="123"/>
                  </a:cubicBezTo>
                  <a:cubicBezTo>
                    <a:pt x="65" y="123"/>
                    <a:pt x="72" y="119"/>
                    <a:pt x="78" y="113"/>
                  </a:cubicBezTo>
                  <a:cubicBezTo>
                    <a:pt x="84" y="107"/>
                    <a:pt x="87" y="98"/>
                    <a:pt x="87" y="88"/>
                  </a:cubicBezTo>
                  <a:cubicBezTo>
                    <a:pt x="87" y="78"/>
                    <a:pt x="84" y="69"/>
                    <a:pt x="78" y="63"/>
                  </a:cubicBezTo>
                  <a:cubicBezTo>
                    <a:pt x="73" y="57"/>
                    <a:pt x="65" y="54"/>
                    <a:pt x="56" y="53"/>
                  </a:cubicBezTo>
                  <a:close/>
                  <a:moveTo>
                    <a:pt x="43" y="25"/>
                  </a:moveTo>
                  <a:cubicBezTo>
                    <a:pt x="55" y="0"/>
                    <a:pt x="55" y="0"/>
                    <a:pt x="55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58" y="25"/>
                    <a:pt x="58" y="25"/>
                    <a:pt x="58" y="25"/>
                  </a:cubicBezTo>
                  <a:lnTo>
                    <a:pt x="43" y="25"/>
                  </a:ln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87">
              <a:extLst>
                <a:ext uri="{FF2B5EF4-FFF2-40B4-BE49-F238E27FC236}">
                  <a16:creationId xmlns:a16="http://schemas.microsoft.com/office/drawing/2014/main" id="{8DBBDEE8-40D1-4BC3-BA7E-6390ECE6A550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25913" y="4324350"/>
              <a:ext cx="142875" cy="93663"/>
            </a:xfrm>
            <a:custGeom>
              <a:avLst/>
              <a:gdLst>
                <a:gd name="T0" fmla="*/ 0 w 90"/>
                <a:gd name="T1" fmla="*/ 59 h 59"/>
                <a:gd name="T2" fmla="*/ 26 w 90"/>
                <a:gd name="T3" fmla="*/ 0 h 59"/>
                <a:gd name="T4" fmla="*/ 90 w 90"/>
                <a:gd name="T5" fmla="*/ 0 h 59"/>
                <a:gd name="T6" fmla="*/ 36 w 90"/>
                <a:gd name="T7" fmla="*/ 59 h 59"/>
                <a:gd name="T8" fmla="*/ 0 w 90"/>
                <a:gd name="T9" fmla="*/ 59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59">
                  <a:moveTo>
                    <a:pt x="0" y="59"/>
                  </a:moveTo>
                  <a:lnTo>
                    <a:pt x="26" y="0"/>
                  </a:lnTo>
                  <a:lnTo>
                    <a:pt x="90" y="0"/>
                  </a:lnTo>
                  <a:lnTo>
                    <a:pt x="36" y="59"/>
                  </a:lnTo>
                  <a:lnTo>
                    <a:pt x="0" y="59"/>
                  </a:ln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88">
              <a:extLst>
                <a:ext uri="{FF2B5EF4-FFF2-40B4-BE49-F238E27FC236}">
                  <a16:creationId xmlns:a16="http://schemas.microsoft.com/office/drawing/2014/main" id="{BFAD5C88-2032-46E3-9865-A0ED96B7E268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84788" y="4373563"/>
              <a:ext cx="142875" cy="96838"/>
            </a:xfrm>
            <a:custGeom>
              <a:avLst/>
              <a:gdLst>
                <a:gd name="T0" fmla="*/ 54 w 90"/>
                <a:gd name="T1" fmla="*/ 61 h 61"/>
                <a:gd name="T2" fmla="*/ 0 w 90"/>
                <a:gd name="T3" fmla="*/ 0 h 61"/>
                <a:gd name="T4" fmla="*/ 61 w 90"/>
                <a:gd name="T5" fmla="*/ 0 h 61"/>
                <a:gd name="T6" fmla="*/ 90 w 90"/>
                <a:gd name="T7" fmla="*/ 61 h 61"/>
                <a:gd name="T8" fmla="*/ 54 w 90"/>
                <a:gd name="T9" fmla="*/ 61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61">
                  <a:moveTo>
                    <a:pt x="54" y="61"/>
                  </a:moveTo>
                  <a:lnTo>
                    <a:pt x="0" y="0"/>
                  </a:lnTo>
                  <a:lnTo>
                    <a:pt x="61" y="0"/>
                  </a:lnTo>
                  <a:lnTo>
                    <a:pt x="90" y="61"/>
                  </a:lnTo>
                  <a:lnTo>
                    <a:pt x="54" y="61"/>
                  </a:ln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89">
              <a:extLst>
                <a:ext uri="{FF2B5EF4-FFF2-40B4-BE49-F238E27FC236}">
                  <a16:creationId xmlns:a16="http://schemas.microsoft.com/office/drawing/2014/main" id="{49242020-6942-48BD-ABCD-ED539A53F085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44813" y="4511675"/>
              <a:ext cx="468312" cy="417513"/>
            </a:xfrm>
            <a:custGeom>
              <a:avLst/>
              <a:gdLst>
                <a:gd name="T0" fmla="*/ 33 w 295"/>
                <a:gd name="T1" fmla="*/ 0 h 263"/>
                <a:gd name="T2" fmla="*/ 99 w 295"/>
                <a:gd name="T3" fmla="*/ 0 h 263"/>
                <a:gd name="T4" fmla="*/ 149 w 295"/>
                <a:gd name="T5" fmla="*/ 159 h 263"/>
                <a:gd name="T6" fmla="*/ 196 w 295"/>
                <a:gd name="T7" fmla="*/ 0 h 263"/>
                <a:gd name="T8" fmla="*/ 262 w 295"/>
                <a:gd name="T9" fmla="*/ 0 h 263"/>
                <a:gd name="T10" fmla="*/ 295 w 295"/>
                <a:gd name="T11" fmla="*/ 263 h 263"/>
                <a:gd name="T12" fmla="*/ 241 w 295"/>
                <a:gd name="T13" fmla="*/ 263 h 263"/>
                <a:gd name="T14" fmla="*/ 217 w 295"/>
                <a:gd name="T15" fmla="*/ 78 h 263"/>
                <a:gd name="T16" fmla="*/ 161 w 295"/>
                <a:gd name="T17" fmla="*/ 263 h 263"/>
                <a:gd name="T18" fmla="*/ 135 w 295"/>
                <a:gd name="T19" fmla="*/ 263 h 263"/>
                <a:gd name="T20" fmla="*/ 76 w 295"/>
                <a:gd name="T21" fmla="*/ 78 h 263"/>
                <a:gd name="T22" fmla="*/ 54 w 295"/>
                <a:gd name="T23" fmla="*/ 263 h 263"/>
                <a:gd name="T24" fmla="*/ 0 w 295"/>
                <a:gd name="T25" fmla="*/ 263 h 263"/>
                <a:gd name="T26" fmla="*/ 33 w 295"/>
                <a:gd name="T27" fmla="*/ 0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5" h="263">
                  <a:moveTo>
                    <a:pt x="33" y="0"/>
                  </a:moveTo>
                  <a:lnTo>
                    <a:pt x="99" y="0"/>
                  </a:lnTo>
                  <a:lnTo>
                    <a:pt x="149" y="159"/>
                  </a:lnTo>
                  <a:lnTo>
                    <a:pt x="196" y="0"/>
                  </a:lnTo>
                  <a:lnTo>
                    <a:pt x="262" y="0"/>
                  </a:lnTo>
                  <a:lnTo>
                    <a:pt x="295" y="263"/>
                  </a:lnTo>
                  <a:lnTo>
                    <a:pt x="241" y="263"/>
                  </a:lnTo>
                  <a:lnTo>
                    <a:pt x="217" y="78"/>
                  </a:lnTo>
                  <a:lnTo>
                    <a:pt x="161" y="263"/>
                  </a:lnTo>
                  <a:lnTo>
                    <a:pt x="135" y="263"/>
                  </a:lnTo>
                  <a:lnTo>
                    <a:pt x="76" y="78"/>
                  </a:lnTo>
                  <a:lnTo>
                    <a:pt x="54" y="263"/>
                  </a:lnTo>
                  <a:lnTo>
                    <a:pt x="0" y="263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90">
              <a:extLst>
                <a:ext uri="{FF2B5EF4-FFF2-40B4-BE49-F238E27FC236}">
                  <a16:creationId xmlns:a16="http://schemas.microsoft.com/office/drawing/2014/main" id="{6FCEC54B-8C70-4359-B9EC-5C486CD57168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24263" y="4511675"/>
              <a:ext cx="276225" cy="417513"/>
            </a:xfrm>
            <a:custGeom>
              <a:avLst/>
              <a:gdLst>
                <a:gd name="T0" fmla="*/ 0 w 174"/>
                <a:gd name="T1" fmla="*/ 0 h 263"/>
                <a:gd name="T2" fmla="*/ 174 w 174"/>
                <a:gd name="T3" fmla="*/ 0 h 263"/>
                <a:gd name="T4" fmla="*/ 174 w 174"/>
                <a:gd name="T5" fmla="*/ 57 h 263"/>
                <a:gd name="T6" fmla="*/ 115 w 174"/>
                <a:gd name="T7" fmla="*/ 57 h 263"/>
                <a:gd name="T8" fmla="*/ 115 w 174"/>
                <a:gd name="T9" fmla="*/ 263 h 263"/>
                <a:gd name="T10" fmla="*/ 59 w 174"/>
                <a:gd name="T11" fmla="*/ 263 h 263"/>
                <a:gd name="T12" fmla="*/ 59 w 174"/>
                <a:gd name="T13" fmla="*/ 57 h 263"/>
                <a:gd name="T14" fmla="*/ 0 w 174"/>
                <a:gd name="T15" fmla="*/ 57 h 263"/>
                <a:gd name="T16" fmla="*/ 0 w 174"/>
                <a:gd name="T17" fmla="*/ 0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4" h="263">
                  <a:moveTo>
                    <a:pt x="0" y="0"/>
                  </a:moveTo>
                  <a:lnTo>
                    <a:pt x="174" y="0"/>
                  </a:lnTo>
                  <a:lnTo>
                    <a:pt x="174" y="57"/>
                  </a:lnTo>
                  <a:lnTo>
                    <a:pt x="115" y="57"/>
                  </a:lnTo>
                  <a:lnTo>
                    <a:pt x="115" y="263"/>
                  </a:lnTo>
                  <a:lnTo>
                    <a:pt x="59" y="263"/>
                  </a:lnTo>
                  <a:lnTo>
                    <a:pt x="59" y="57"/>
                  </a:lnTo>
                  <a:lnTo>
                    <a:pt x="0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91">
              <a:extLst>
                <a:ext uri="{FF2B5EF4-FFF2-40B4-BE49-F238E27FC236}">
                  <a16:creationId xmlns:a16="http://schemas.microsoft.com/office/drawing/2014/main" id="{17DEA173-5258-4B63-9AB9-7470AFF466F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6638588" y="4511675"/>
              <a:ext cx="404812" cy="417513"/>
            </a:xfrm>
            <a:custGeom>
              <a:avLst/>
              <a:gdLst>
                <a:gd name="T0" fmla="*/ 106 w 255"/>
                <a:gd name="T1" fmla="*/ 0 h 263"/>
                <a:gd name="T2" fmla="*/ 149 w 255"/>
                <a:gd name="T3" fmla="*/ 0 h 263"/>
                <a:gd name="T4" fmla="*/ 255 w 255"/>
                <a:gd name="T5" fmla="*/ 263 h 263"/>
                <a:gd name="T6" fmla="*/ 198 w 255"/>
                <a:gd name="T7" fmla="*/ 263 h 263"/>
                <a:gd name="T8" fmla="*/ 177 w 255"/>
                <a:gd name="T9" fmla="*/ 211 h 263"/>
                <a:gd name="T10" fmla="*/ 78 w 255"/>
                <a:gd name="T11" fmla="*/ 211 h 263"/>
                <a:gd name="T12" fmla="*/ 57 w 255"/>
                <a:gd name="T13" fmla="*/ 263 h 263"/>
                <a:gd name="T14" fmla="*/ 0 w 255"/>
                <a:gd name="T15" fmla="*/ 263 h 263"/>
                <a:gd name="T16" fmla="*/ 106 w 255"/>
                <a:gd name="T17" fmla="*/ 0 h 263"/>
                <a:gd name="T18" fmla="*/ 128 w 255"/>
                <a:gd name="T19" fmla="*/ 88 h 263"/>
                <a:gd name="T20" fmla="*/ 97 w 255"/>
                <a:gd name="T21" fmla="*/ 163 h 263"/>
                <a:gd name="T22" fmla="*/ 158 w 255"/>
                <a:gd name="T23" fmla="*/ 163 h 263"/>
                <a:gd name="T24" fmla="*/ 128 w 255"/>
                <a:gd name="T25" fmla="*/ 88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55" h="263">
                  <a:moveTo>
                    <a:pt x="106" y="0"/>
                  </a:moveTo>
                  <a:lnTo>
                    <a:pt x="149" y="0"/>
                  </a:lnTo>
                  <a:lnTo>
                    <a:pt x="255" y="263"/>
                  </a:lnTo>
                  <a:lnTo>
                    <a:pt x="198" y="263"/>
                  </a:lnTo>
                  <a:lnTo>
                    <a:pt x="177" y="211"/>
                  </a:lnTo>
                  <a:lnTo>
                    <a:pt x="78" y="211"/>
                  </a:lnTo>
                  <a:lnTo>
                    <a:pt x="57" y="263"/>
                  </a:lnTo>
                  <a:lnTo>
                    <a:pt x="0" y="263"/>
                  </a:lnTo>
                  <a:lnTo>
                    <a:pt x="106" y="0"/>
                  </a:lnTo>
                  <a:close/>
                  <a:moveTo>
                    <a:pt x="128" y="88"/>
                  </a:moveTo>
                  <a:lnTo>
                    <a:pt x="97" y="163"/>
                  </a:lnTo>
                  <a:lnTo>
                    <a:pt x="158" y="163"/>
                  </a:lnTo>
                  <a:lnTo>
                    <a:pt x="128" y="88"/>
                  </a:ln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92">
              <a:extLst>
                <a:ext uri="{FF2B5EF4-FFF2-40B4-BE49-F238E27FC236}">
                  <a16:creationId xmlns:a16="http://schemas.microsoft.com/office/drawing/2014/main" id="{91A80270-3C84-4730-B3DE-CC76967C3236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76738" y="4511675"/>
              <a:ext cx="282575" cy="417513"/>
            </a:xfrm>
            <a:custGeom>
              <a:avLst/>
              <a:gdLst>
                <a:gd name="T0" fmla="*/ 0 w 178"/>
                <a:gd name="T1" fmla="*/ 0 h 263"/>
                <a:gd name="T2" fmla="*/ 178 w 178"/>
                <a:gd name="T3" fmla="*/ 0 h 263"/>
                <a:gd name="T4" fmla="*/ 178 w 178"/>
                <a:gd name="T5" fmla="*/ 57 h 263"/>
                <a:gd name="T6" fmla="*/ 118 w 178"/>
                <a:gd name="T7" fmla="*/ 57 h 263"/>
                <a:gd name="T8" fmla="*/ 118 w 178"/>
                <a:gd name="T9" fmla="*/ 263 h 263"/>
                <a:gd name="T10" fmla="*/ 62 w 178"/>
                <a:gd name="T11" fmla="*/ 263 h 263"/>
                <a:gd name="T12" fmla="*/ 62 w 178"/>
                <a:gd name="T13" fmla="*/ 57 h 263"/>
                <a:gd name="T14" fmla="*/ 0 w 178"/>
                <a:gd name="T15" fmla="*/ 57 h 263"/>
                <a:gd name="T16" fmla="*/ 0 w 178"/>
                <a:gd name="T17" fmla="*/ 0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8" h="263">
                  <a:moveTo>
                    <a:pt x="0" y="0"/>
                  </a:moveTo>
                  <a:lnTo>
                    <a:pt x="178" y="0"/>
                  </a:lnTo>
                  <a:lnTo>
                    <a:pt x="178" y="57"/>
                  </a:lnTo>
                  <a:lnTo>
                    <a:pt x="118" y="57"/>
                  </a:lnTo>
                  <a:lnTo>
                    <a:pt x="118" y="263"/>
                  </a:lnTo>
                  <a:lnTo>
                    <a:pt x="62" y="263"/>
                  </a:lnTo>
                  <a:lnTo>
                    <a:pt x="62" y="57"/>
                  </a:lnTo>
                  <a:lnTo>
                    <a:pt x="0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93">
              <a:extLst>
                <a:ext uri="{FF2B5EF4-FFF2-40B4-BE49-F238E27FC236}">
                  <a16:creationId xmlns:a16="http://schemas.microsoft.com/office/drawing/2014/main" id="{2FF40617-EC6F-40E5-8F3C-AD845FBF869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591088" y="4511675"/>
              <a:ext cx="288925" cy="417513"/>
            </a:xfrm>
            <a:custGeom>
              <a:avLst/>
              <a:gdLst>
                <a:gd name="T0" fmla="*/ 0 w 77"/>
                <a:gd name="T1" fmla="*/ 0 h 111"/>
                <a:gd name="T2" fmla="*/ 32 w 77"/>
                <a:gd name="T3" fmla="*/ 0 h 111"/>
                <a:gd name="T4" fmla="*/ 59 w 77"/>
                <a:gd name="T5" fmla="*/ 9 h 111"/>
                <a:gd name="T6" fmla="*/ 67 w 77"/>
                <a:gd name="T7" fmla="*/ 29 h 111"/>
                <a:gd name="T8" fmla="*/ 64 w 77"/>
                <a:gd name="T9" fmla="*/ 41 h 111"/>
                <a:gd name="T10" fmla="*/ 55 w 77"/>
                <a:gd name="T11" fmla="*/ 51 h 111"/>
                <a:gd name="T12" fmla="*/ 72 w 77"/>
                <a:gd name="T13" fmla="*/ 62 h 111"/>
                <a:gd name="T14" fmla="*/ 77 w 77"/>
                <a:gd name="T15" fmla="*/ 79 h 111"/>
                <a:gd name="T16" fmla="*/ 66 w 77"/>
                <a:gd name="T17" fmla="*/ 103 h 111"/>
                <a:gd name="T18" fmla="*/ 37 w 77"/>
                <a:gd name="T19" fmla="*/ 111 h 111"/>
                <a:gd name="T20" fmla="*/ 0 w 77"/>
                <a:gd name="T21" fmla="*/ 111 h 111"/>
                <a:gd name="T22" fmla="*/ 0 w 77"/>
                <a:gd name="T23" fmla="*/ 0 h 111"/>
                <a:gd name="T24" fmla="*/ 23 w 77"/>
                <a:gd name="T25" fmla="*/ 19 h 111"/>
                <a:gd name="T26" fmla="*/ 23 w 77"/>
                <a:gd name="T27" fmla="*/ 43 h 111"/>
                <a:gd name="T28" fmla="*/ 29 w 77"/>
                <a:gd name="T29" fmla="*/ 43 h 111"/>
                <a:gd name="T30" fmla="*/ 39 w 77"/>
                <a:gd name="T31" fmla="*/ 39 h 111"/>
                <a:gd name="T32" fmla="*/ 43 w 77"/>
                <a:gd name="T33" fmla="*/ 30 h 111"/>
                <a:gd name="T34" fmla="*/ 39 w 77"/>
                <a:gd name="T35" fmla="*/ 22 h 111"/>
                <a:gd name="T36" fmla="*/ 29 w 77"/>
                <a:gd name="T37" fmla="*/ 19 h 111"/>
                <a:gd name="T38" fmla="*/ 23 w 77"/>
                <a:gd name="T39" fmla="*/ 19 h 111"/>
                <a:gd name="T40" fmla="*/ 23 w 77"/>
                <a:gd name="T41" fmla="*/ 62 h 111"/>
                <a:gd name="T42" fmla="*/ 23 w 77"/>
                <a:gd name="T43" fmla="*/ 93 h 111"/>
                <a:gd name="T44" fmla="*/ 32 w 77"/>
                <a:gd name="T45" fmla="*/ 93 h 111"/>
                <a:gd name="T46" fmla="*/ 52 w 77"/>
                <a:gd name="T47" fmla="*/ 78 h 111"/>
                <a:gd name="T48" fmla="*/ 47 w 77"/>
                <a:gd name="T49" fmla="*/ 66 h 111"/>
                <a:gd name="T50" fmla="*/ 33 w 77"/>
                <a:gd name="T51" fmla="*/ 62 h 111"/>
                <a:gd name="T52" fmla="*/ 23 w 77"/>
                <a:gd name="T53" fmla="*/ 62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7" h="111">
                  <a:moveTo>
                    <a:pt x="0" y="0"/>
                  </a:moveTo>
                  <a:cubicBezTo>
                    <a:pt x="32" y="0"/>
                    <a:pt x="32" y="0"/>
                    <a:pt x="32" y="0"/>
                  </a:cubicBezTo>
                  <a:cubicBezTo>
                    <a:pt x="45" y="0"/>
                    <a:pt x="55" y="3"/>
                    <a:pt x="59" y="9"/>
                  </a:cubicBezTo>
                  <a:cubicBezTo>
                    <a:pt x="64" y="15"/>
                    <a:pt x="67" y="21"/>
                    <a:pt x="67" y="29"/>
                  </a:cubicBezTo>
                  <a:cubicBezTo>
                    <a:pt x="67" y="33"/>
                    <a:pt x="66" y="37"/>
                    <a:pt x="64" y="41"/>
                  </a:cubicBezTo>
                  <a:cubicBezTo>
                    <a:pt x="62" y="44"/>
                    <a:pt x="59" y="47"/>
                    <a:pt x="55" y="51"/>
                  </a:cubicBezTo>
                  <a:cubicBezTo>
                    <a:pt x="63" y="53"/>
                    <a:pt x="69" y="57"/>
                    <a:pt x="72" y="62"/>
                  </a:cubicBezTo>
                  <a:cubicBezTo>
                    <a:pt x="75" y="68"/>
                    <a:pt x="77" y="73"/>
                    <a:pt x="77" y="79"/>
                  </a:cubicBezTo>
                  <a:cubicBezTo>
                    <a:pt x="77" y="89"/>
                    <a:pt x="73" y="97"/>
                    <a:pt x="66" y="103"/>
                  </a:cubicBezTo>
                  <a:cubicBezTo>
                    <a:pt x="59" y="108"/>
                    <a:pt x="49" y="111"/>
                    <a:pt x="37" y="111"/>
                  </a:cubicBezTo>
                  <a:cubicBezTo>
                    <a:pt x="0" y="111"/>
                    <a:pt x="0" y="111"/>
                    <a:pt x="0" y="111"/>
                  </a:cubicBezTo>
                  <a:lnTo>
                    <a:pt x="0" y="0"/>
                  </a:lnTo>
                  <a:close/>
                  <a:moveTo>
                    <a:pt x="23" y="19"/>
                  </a:moveTo>
                  <a:cubicBezTo>
                    <a:pt x="23" y="43"/>
                    <a:pt x="23" y="43"/>
                    <a:pt x="23" y="43"/>
                  </a:cubicBezTo>
                  <a:cubicBezTo>
                    <a:pt x="29" y="43"/>
                    <a:pt x="29" y="43"/>
                    <a:pt x="29" y="43"/>
                  </a:cubicBezTo>
                  <a:cubicBezTo>
                    <a:pt x="33" y="43"/>
                    <a:pt x="36" y="42"/>
                    <a:pt x="39" y="39"/>
                  </a:cubicBezTo>
                  <a:cubicBezTo>
                    <a:pt x="42" y="37"/>
                    <a:pt x="43" y="34"/>
                    <a:pt x="43" y="30"/>
                  </a:cubicBezTo>
                  <a:cubicBezTo>
                    <a:pt x="43" y="27"/>
                    <a:pt x="42" y="24"/>
                    <a:pt x="39" y="22"/>
                  </a:cubicBezTo>
                  <a:cubicBezTo>
                    <a:pt x="36" y="20"/>
                    <a:pt x="33" y="19"/>
                    <a:pt x="29" y="19"/>
                  </a:cubicBezTo>
                  <a:lnTo>
                    <a:pt x="23" y="19"/>
                  </a:lnTo>
                  <a:close/>
                  <a:moveTo>
                    <a:pt x="23" y="62"/>
                  </a:moveTo>
                  <a:cubicBezTo>
                    <a:pt x="23" y="93"/>
                    <a:pt x="23" y="93"/>
                    <a:pt x="23" y="93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45" y="93"/>
                    <a:pt x="52" y="88"/>
                    <a:pt x="52" y="78"/>
                  </a:cubicBezTo>
                  <a:cubicBezTo>
                    <a:pt x="52" y="73"/>
                    <a:pt x="50" y="69"/>
                    <a:pt x="47" y="66"/>
                  </a:cubicBezTo>
                  <a:cubicBezTo>
                    <a:pt x="44" y="64"/>
                    <a:pt x="39" y="62"/>
                    <a:pt x="33" y="62"/>
                  </a:cubicBezTo>
                  <a:lnTo>
                    <a:pt x="23" y="62"/>
                  </a:ln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94">
              <a:extLst>
                <a:ext uri="{FF2B5EF4-FFF2-40B4-BE49-F238E27FC236}">
                  <a16:creationId xmlns:a16="http://schemas.microsoft.com/office/drawing/2014/main" id="{838285FE-D438-46A9-A398-E8736EE520C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910175" y="4511675"/>
              <a:ext cx="404812" cy="417513"/>
            </a:xfrm>
            <a:custGeom>
              <a:avLst/>
              <a:gdLst>
                <a:gd name="T0" fmla="*/ 106 w 255"/>
                <a:gd name="T1" fmla="*/ 0 h 263"/>
                <a:gd name="T2" fmla="*/ 149 w 255"/>
                <a:gd name="T3" fmla="*/ 0 h 263"/>
                <a:gd name="T4" fmla="*/ 255 w 255"/>
                <a:gd name="T5" fmla="*/ 263 h 263"/>
                <a:gd name="T6" fmla="*/ 198 w 255"/>
                <a:gd name="T7" fmla="*/ 263 h 263"/>
                <a:gd name="T8" fmla="*/ 179 w 255"/>
                <a:gd name="T9" fmla="*/ 211 h 263"/>
                <a:gd name="T10" fmla="*/ 78 w 255"/>
                <a:gd name="T11" fmla="*/ 211 h 263"/>
                <a:gd name="T12" fmla="*/ 56 w 255"/>
                <a:gd name="T13" fmla="*/ 263 h 263"/>
                <a:gd name="T14" fmla="*/ 0 w 255"/>
                <a:gd name="T15" fmla="*/ 263 h 263"/>
                <a:gd name="T16" fmla="*/ 106 w 255"/>
                <a:gd name="T17" fmla="*/ 0 h 263"/>
                <a:gd name="T18" fmla="*/ 127 w 255"/>
                <a:gd name="T19" fmla="*/ 88 h 263"/>
                <a:gd name="T20" fmla="*/ 97 w 255"/>
                <a:gd name="T21" fmla="*/ 163 h 263"/>
                <a:gd name="T22" fmla="*/ 158 w 255"/>
                <a:gd name="T23" fmla="*/ 163 h 263"/>
                <a:gd name="T24" fmla="*/ 127 w 255"/>
                <a:gd name="T25" fmla="*/ 88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55" h="263">
                  <a:moveTo>
                    <a:pt x="106" y="0"/>
                  </a:moveTo>
                  <a:lnTo>
                    <a:pt x="149" y="0"/>
                  </a:lnTo>
                  <a:lnTo>
                    <a:pt x="255" y="263"/>
                  </a:lnTo>
                  <a:lnTo>
                    <a:pt x="198" y="263"/>
                  </a:lnTo>
                  <a:lnTo>
                    <a:pt x="179" y="211"/>
                  </a:lnTo>
                  <a:lnTo>
                    <a:pt x="78" y="211"/>
                  </a:lnTo>
                  <a:lnTo>
                    <a:pt x="56" y="263"/>
                  </a:lnTo>
                  <a:lnTo>
                    <a:pt x="0" y="263"/>
                  </a:lnTo>
                  <a:lnTo>
                    <a:pt x="106" y="0"/>
                  </a:lnTo>
                  <a:close/>
                  <a:moveTo>
                    <a:pt x="127" y="88"/>
                  </a:moveTo>
                  <a:lnTo>
                    <a:pt x="97" y="163"/>
                  </a:lnTo>
                  <a:lnTo>
                    <a:pt x="158" y="163"/>
                  </a:lnTo>
                  <a:lnTo>
                    <a:pt x="127" y="88"/>
                  </a:ln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Rectangle 95">
              <a:extLst>
                <a:ext uri="{FF2B5EF4-FFF2-40B4-BE49-F238E27FC236}">
                  <a16:creationId xmlns:a16="http://schemas.microsoft.com/office/drawing/2014/main" id="{D21B260E-71F7-4CDB-BBC3-06595F5A36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75313" y="4511675"/>
              <a:ext cx="88900" cy="417513"/>
            </a:xfrm>
            <a:prstGeom prst="rect">
              <a:avLst/>
            </a:pr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96">
              <a:extLst>
                <a:ext uri="{FF2B5EF4-FFF2-40B4-BE49-F238E27FC236}">
                  <a16:creationId xmlns:a16="http://schemas.microsoft.com/office/drawing/2014/main" id="{2333CA23-6D0B-4977-874C-6A0652E9FF9C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19800" y="4511675"/>
              <a:ext cx="325437" cy="417513"/>
            </a:xfrm>
            <a:custGeom>
              <a:avLst/>
              <a:gdLst>
                <a:gd name="T0" fmla="*/ 0 w 205"/>
                <a:gd name="T1" fmla="*/ 0 h 263"/>
                <a:gd name="T2" fmla="*/ 57 w 205"/>
                <a:gd name="T3" fmla="*/ 0 h 263"/>
                <a:gd name="T4" fmla="*/ 57 w 205"/>
                <a:gd name="T5" fmla="*/ 102 h 263"/>
                <a:gd name="T6" fmla="*/ 149 w 205"/>
                <a:gd name="T7" fmla="*/ 102 h 263"/>
                <a:gd name="T8" fmla="*/ 149 w 205"/>
                <a:gd name="T9" fmla="*/ 0 h 263"/>
                <a:gd name="T10" fmla="*/ 205 w 205"/>
                <a:gd name="T11" fmla="*/ 0 h 263"/>
                <a:gd name="T12" fmla="*/ 205 w 205"/>
                <a:gd name="T13" fmla="*/ 263 h 263"/>
                <a:gd name="T14" fmla="*/ 149 w 205"/>
                <a:gd name="T15" fmla="*/ 263 h 263"/>
                <a:gd name="T16" fmla="*/ 149 w 205"/>
                <a:gd name="T17" fmla="*/ 159 h 263"/>
                <a:gd name="T18" fmla="*/ 57 w 205"/>
                <a:gd name="T19" fmla="*/ 159 h 263"/>
                <a:gd name="T20" fmla="*/ 57 w 205"/>
                <a:gd name="T21" fmla="*/ 263 h 263"/>
                <a:gd name="T22" fmla="*/ 0 w 205"/>
                <a:gd name="T23" fmla="*/ 263 h 263"/>
                <a:gd name="T24" fmla="*/ 0 w 205"/>
                <a:gd name="T25" fmla="*/ 0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5" h="263">
                  <a:moveTo>
                    <a:pt x="0" y="0"/>
                  </a:moveTo>
                  <a:lnTo>
                    <a:pt x="57" y="0"/>
                  </a:lnTo>
                  <a:lnTo>
                    <a:pt x="57" y="102"/>
                  </a:lnTo>
                  <a:lnTo>
                    <a:pt x="149" y="102"/>
                  </a:lnTo>
                  <a:lnTo>
                    <a:pt x="149" y="0"/>
                  </a:lnTo>
                  <a:lnTo>
                    <a:pt x="205" y="0"/>
                  </a:lnTo>
                  <a:lnTo>
                    <a:pt x="205" y="263"/>
                  </a:lnTo>
                  <a:lnTo>
                    <a:pt x="149" y="263"/>
                  </a:lnTo>
                  <a:lnTo>
                    <a:pt x="149" y="159"/>
                  </a:lnTo>
                  <a:lnTo>
                    <a:pt x="57" y="159"/>
                  </a:lnTo>
                  <a:lnTo>
                    <a:pt x="57" y="263"/>
                  </a:lnTo>
                  <a:lnTo>
                    <a:pt x="0" y="2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97">
              <a:extLst>
                <a:ext uri="{FF2B5EF4-FFF2-40B4-BE49-F238E27FC236}">
                  <a16:creationId xmlns:a16="http://schemas.microsoft.com/office/drawing/2014/main" id="{B1C39061-907B-41F1-9E3B-8FB90B8D0A5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9116675" y="4508500"/>
              <a:ext cx="420687" cy="427038"/>
            </a:xfrm>
            <a:custGeom>
              <a:avLst/>
              <a:gdLst>
                <a:gd name="T0" fmla="*/ 0 w 112"/>
                <a:gd name="T1" fmla="*/ 57 h 114"/>
                <a:gd name="T2" fmla="*/ 16 w 112"/>
                <a:gd name="T3" fmla="*/ 16 h 114"/>
                <a:gd name="T4" fmla="*/ 55 w 112"/>
                <a:gd name="T5" fmla="*/ 0 h 114"/>
                <a:gd name="T6" fmla="*/ 96 w 112"/>
                <a:gd name="T7" fmla="*/ 16 h 114"/>
                <a:gd name="T8" fmla="*/ 112 w 112"/>
                <a:gd name="T9" fmla="*/ 57 h 114"/>
                <a:gd name="T10" fmla="*/ 96 w 112"/>
                <a:gd name="T11" fmla="*/ 97 h 114"/>
                <a:gd name="T12" fmla="*/ 56 w 112"/>
                <a:gd name="T13" fmla="*/ 114 h 114"/>
                <a:gd name="T14" fmla="*/ 16 w 112"/>
                <a:gd name="T15" fmla="*/ 98 h 114"/>
                <a:gd name="T16" fmla="*/ 0 w 112"/>
                <a:gd name="T17" fmla="*/ 57 h 114"/>
                <a:gd name="T18" fmla="*/ 56 w 112"/>
                <a:gd name="T19" fmla="*/ 22 h 114"/>
                <a:gd name="T20" fmla="*/ 34 w 112"/>
                <a:gd name="T21" fmla="*/ 32 h 114"/>
                <a:gd name="T22" fmla="*/ 25 w 112"/>
                <a:gd name="T23" fmla="*/ 57 h 114"/>
                <a:gd name="T24" fmla="*/ 34 w 112"/>
                <a:gd name="T25" fmla="*/ 82 h 114"/>
                <a:gd name="T26" fmla="*/ 56 w 112"/>
                <a:gd name="T27" fmla="*/ 92 h 114"/>
                <a:gd name="T28" fmla="*/ 78 w 112"/>
                <a:gd name="T29" fmla="*/ 82 h 114"/>
                <a:gd name="T30" fmla="*/ 87 w 112"/>
                <a:gd name="T31" fmla="*/ 57 h 114"/>
                <a:gd name="T32" fmla="*/ 78 w 112"/>
                <a:gd name="T33" fmla="*/ 32 h 114"/>
                <a:gd name="T34" fmla="*/ 56 w 112"/>
                <a:gd name="T35" fmla="*/ 22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12" h="114">
                  <a:moveTo>
                    <a:pt x="0" y="57"/>
                  </a:moveTo>
                  <a:cubicBezTo>
                    <a:pt x="0" y="40"/>
                    <a:pt x="6" y="27"/>
                    <a:pt x="16" y="16"/>
                  </a:cubicBezTo>
                  <a:cubicBezTo>
                    <a:pt x="27" y="6"/>
                    <a:pt x="40" y="0"/>
                    <a:pt x="55" y="0"/>
                  </a:cubicBezTo>
                  <a:cubicBezTo>
                    <a:pt x="71" y="0"/>
                    <a:pt x="85" y="6"/>
                    <a:pt x="96" y="16"/>
                  </a:cubicBezTo>
                  <a:cubicBezTo>
                    <a:pt x="106" y="27"/>
                    <a:pt x="112" y="41"/>
                    <a:pt x="112" y="57"/>
                  </a:cubicBezTo>
                  <a:cubicBezTo>
                    <a:pt x="112" y="73"/>
                    <a:pt x="106" y="87"/>
                    <a:pt x="96" y="97"/>
                  </a:cubicBezTo>
                  <a:cubicBezTo>
                    <a:pt x="85" y="108"/>
                    <a:pt x="72" y="114"/>
                    <a:pt x="56" y="114"/>
                  </a:cubicBezTo>
                  <a:cubicBezTo>
                    <a:pt x="40" y="114"/>
                    <a:pt x="26" y="108"/>
                    <a:pt x="16" y="98"/>
                  </a:cubicBezTo>
                  <a:cubicBezTo>
                    <a:pt x="5" y="87"/>
                    <a:pt x="0" y="73"/>
                    <a:pt x="0" y="57"/>
                  </a:cubicBezTo>
                  <a:close/>
                  <a:moveTo>
                    <a:pt x="56" y="22"/>
                  </a:moveTo>
                  <a:cubicBezTo>
                    <a:pt x="47" y="22"/>
                    <a:pt x="39" y="25"/>
                    <a:pt x="34" y="32"/>
                  </a:cubicBezTo>
                  <a:cubicBezTo>
                    <a:pt x="28" y="39"/>
                    <a:pt x="25" y="47"/>
                    <a:pt x="25" y="57"/>
                  </a:cubicBezTo>
                  <a:cubicBezTo>
                    <a:pt x="25" y="67"/>
                    <a:pt x="28" y="75"/>
                    <a:pt x="34" y="82"/>
                  </a:cubicBezTo>
                  <a:cubicBezTo>
                    <a:pt x="40" y="88"/>
                    <a:pt x="47" y="92"/>
                    <a:pt x="56" y="92"/>
                  </a:cubicBezTo>
                  <a:cubicBezTo>
                    <a:pt x="65" y="92"/>
                    <a:pt x="72" y="88"/>
                    <a:pt x="78" y="82"/>
                  </a:cubicBezTo>
                  <a:cubicBezTo>
                    <a:pt x="84" y="76"/>
                    <a:pt x="87" y="67"/>
                    <a:pt x="87" y="57"/>
                  </a:cubicBezTo>
                  <a:cubicBezTo>
                    <a:pt x="87" y="47"/>
                    <a:pt x="84" y="38"/>
                    <a:pt x="78" y="32"/>
                  </a:cubicBezTo>
                  <a:cubicBezTo>
                    <a:pt x="73" y="26"/>
                    <a:pt x="65" y="23"/>
                    <a:pt x="56" y="22"/>
                  </a:cubicBez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98">
              <a:extLst>
                <a:ext uri="{FF2B5EF4-FFF2-40B4-BE49-F238E27FC236}">
                  <a16:creationId xmlns:a16="http://schemas.microsoft.com/office/drawing/2014/main" id="{D00EA19C-27F4-4E11-B31B-EA589D6B13C0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97688" y="4508500"/>
              <a:ext cx="322262" cy="427038"/>
            </a:xfrm>
            <a:custGeom>
              <a:avLst/>
              <a:gdLst>
                <a:gd name="T0" fmla="*/ 86 w 86"/>
                <a:gd name="T1" fmla="*/ 7 h 114"/>
                <a:gd name="T2" fmla="*/ 86 w 86"/>
                <a:gd name="T3" fmla="*/ 34 h 114"/>
                <a:gd name="T4" fmla="*/ 55 w 86"/>
                <a:gd name="T5" fmla="*/ 24 h 114"/>
                <a:gd name="T6" fmla="*/ 33 w 86"/>
                <a:gd name="T7" fmla="*/ 33 h 114"/>
                <a:gd name="T8" fmla="*/ 25 w 86"/>
                <a:gd name="T9" fmla="*/ 58 h 114"/>
                <a:gd name="T10" fmla="*/ 34 w 86"/>
                <a:gd name="T11" fmla="*/ 82 h 114"/>
                <a:gd name="T12" fmla="*/ 57 w 86"/>
                <a:gd name="T13" fmla="*/ 90 h 114"/>
                <a:gd name="T14" fmla="*/ 86 w 86"/>
                <a:gd name="T15" fmla="*/ 80 h 114"/>
                <a:gd name="T16" fmla="*/ 86 w 86"/>
                <a:gd name="T17" fmla="*/ 107 h 114"/>
                <a:gd name="T18" fmla="*/ 54 w 86"/>
                <a:gd name="T19" fmla="*/ 114 h 114"/>
                <a:gd name="T20" fmla="*/ 16 w 86"/>
                <a:gd name="T21" fmla="*/ 97 h 114"/>
                <a:gd name="T22" fmla="*/ 0 w 86"/>
                <a:gd name="T23" fmla="*/ 57 h 114"/>
                <a:gd name="T24" fmla="*/ 16 w 86"/>
                <a:gd name="T25" fmla="*/ 17 h 114"/>
                <a:gd name="T26" fmla="*/ 55 w 86"/>
                <a:gd name="T27" fmla="*/ 0 h 114"/>
                <a:gd name="T28" fmla="*/ 86 w 86"/>
                <a:gd name="T29" fmla="*/ 7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6" h="114">
                  <a:moveTo>
                    <a:pt x="86" y="7"/>
                  </a:moveTo>
                  <a:cubicBezTo>
                    <a:pt x="86" y="34"/>
                    <a:pt x="86" y="34"/>
                    <a:pt x="86" y="34"/>
                  </a:cubicBezTo>
                  <a:cubicBezTo>
                    <a:pt x="74" y="27"/>
                    <a:pt x="64" y="24"/>
                    <a:pt x="55" y="24"/>
                  </a:cubicBezTo>
                  <a:cubicBezTo>
                    <a:pt x="46" y="24"/>
                    <a:pt x="39" y="27"/>
                    <a:pt x="33" y="33"/>
                  </a:cubicBezTo>
                  <a:cubicBezTo>
                    <a:pt x="28" y="39"/>
                    <a:pt x="25" y="47"/>
                    <a:pt x="25" y="58"/>
                  </a:cubicBezTo>
                  <a:cubicBezTo>
                    <a:pt x="25" y="68"/>
                    <a:pt x="28" y="76"/>
                    <a:pt x="34" y="82"/>
                  </a:cubicBezTo>
                  <a:cubicBezTo>
                    <a:pt x="40" y="88"/>
                    <a:pt x="47" y="90"/>
                    <a:pt x="57" y="90"/>
                  </a:cubicBezTo>
                  <a:cubicBezTo>
                    <a:pt x="65" y="90"/>
                    <a:pt x="75" y="87"/>
                    <a:pt x="86" y="80"/>
                  </a:cubicBezTo>
                  <a:cubicBezTo>
                    <a:pt x="86" y="107"/>
                    <a:pt x="86" y="107"/>
                    <a:pt x="86" y="107"/>
                  </a:cubicBezTo>
                  <a:cubicBezTo>
                    <a:pt x="73" y="112"/>
                    <a:pt x="63" y="114"/>
                    <a:pt x="54" y="114"/>
                  </a:cubicBezTo>
                  <a:cubicBezTo>
                    <a:pt x="39" y="114"/>
                    <a:pt x="26" y="108"/>
                    <a:pt x="16" y="97"/>
                  </a:cubicBezTo>
                  <a:cubicBezTo>
                    <a:pt x="6" y="86"/>
                    <a:pt x="0" y="73"/>
                    <a:pt x="0" y="57"/>
                  </a:cubicBezTo>
                  <a:cubicBezTo>
                    <a:pt x="0" y="41"/>
                    <a:pt x="6" y="28"/>
                    <a:pt x="16" y="17"/>
                  </a:cubicBezTo>
                  <a:cubicBezTo>
                    <a:pt x="27" y="6"/>
                    <a:pt x="40" y="0"/>
                    <a:pt x="55" y="0"/>
                  </a:cubicBezTo>
                  <a:cubicBezTo>
                    <a:pt x="65" y="0"/>
                    <a:pt x="75" y="2"/>
                    <a:pt x="86" y="7"/>
                  </a:cubicBezTo>
                  <a:close/>
                </a:path>
              </a:pathLst>
            </a:custGeom>
            <a:solidFill>
              <a:srgbClr val="257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521AB540-8CF2-4A89-AEFE-EE0D333C6B1A}"/>
              </a:ext>
            </a:extLst>
          </p:cNvPr>
          <p:cNvGrpSpPr/>
          <p:nvPr/>
        </p:nvGrpSpPr>
        <p:grpSpPr>
          <a:xfrm>
            <a:off x="6260945" y="5439583"/>
            <a:ext cx="3915625" cy="1536700"/>
            <a:chOff x="6108070" y="5439583"/>
            <a:chExt cx="3915625" cy="1536700"/>
          </a:xfrm>
          <a:effectLst>
            <a:glow rad="139700">
              <a:schemeClr val="accent1">
                <a:satMod val="175000"/>
                <a:alpha val="40000"/>
              </a:schemeClr>
            </a:glow>
          </a:effectLst>
        </p:grpSpPr>
        <p:graphicFrame>
          <p:nvGraphicFramePr>
            <p:cNvPr id="44" name="Object 43">
              <a:extLst>
                <a:ext uri="{FF2B5EF4-FFF2-40B4-BE49-F238E27FC236}">
                  <a16:creationId xmlns:a16="http://schemas.microsoft.com/office/drawing/2014/main" id="{DAA63E7B-F6F3-4FCE-A97F-445ACD2CA13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69931941"/>
                </p:ext>
              </p:extLst>
            </p:nvPr>
          </p:nvGraphicFramePr>
          <p:xfrm>
            <a:off x="6249783" y="5593576"/>
            <a:ext cx="3632200" cy="1282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3632040" imgH="1282680" progId="Equation.DSMT4">
                    <p:embed/>
                  </p:oleObj>
                </mc:Choice>
                <mc:Fallback>
                  <p:oleObj name="Equation" r:id="rId2" imgW="3632040" imgH="1282680" progId="Equation.DSMT4">
                    <p:embed/>
                    <p:pic>
                      <p:nvPicPr>
                        <p:cNvPr id="168" name="Object 167">
                          <a:extLst>
                            <a:ext uri="{FF2B5EF4-FFF2-40B4-BE49-F238E27FC236}">
                              <a16:creationId xmlns:a16="http://schemas.microsoft.com/office/drawing/2014/main" id="{5CA46A56-9FAC-4424-A945-47FCB4FE3A7D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6249783" y="5593576"/>
                          <a:ext cx="3632200" cy="12827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404D547A-425D-4599-BF27-F1CB38B21B4F}"/>
                </a:ext>
              </a:extLst>
            </p:cNvPr>
            <p:cNvSpPr/>
            <p:nvPr/>
          </p:nvSpPr>
          <p:spPr>
            <a:xfrm>
              <a:off x="6108070" y="5439583"/>
              <a:ext cx="3915625" cy="1536700"/>
            </a:xfrm>
            <a:prstGeom prst="rect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CED17580-337F-4A04-97BA-3651AFD5231D}"/>
              </a:ext>
            </a:extLst>
          </p:cNvPr>
          <p:cNvGrpSpPr/>
          <p:nvPr/>
        </p:nvGrpSpPr>
        <p:grpSpPr>
          <a:xfrm>
            <a:off x="13560946" y="5550720"/>
            <a:ext cx="3915625" cy="1536700"/>
            <a:chOff x="13560946" y="5550720"/>
            <a:chExt cx="3915625" cy="1536700"/>
          </a:xfrm>
          <a:effectLst>
            <a:glow rad="101600">
              <a:schemeClr val="accent6">
                <a:satMod val="175000"/>
                <a:alpha val="40000"/>
              </a:schemeClr>
            </a:glow>
          </a:effectLst>
        </p:grpSpPr>
        <p:graphicFrame>
          <p:nvGraphicFramePr>
            <p:cNvPr id="46" name="Object 45">
              <a:extLst>
                <a:ext uri="{FF2B5EF4-FFF2-40B4-BE49-F238E27FC236}">
                  <a16:creationId xmlns:a16="http://schemas.microsoft.com/office/drawing/2014/main" id="{67221CD2-C998-45E2-8BC1-31FA1F8D576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86130298"/>
                </p:ext>
              </p:extLst>
            </p:nvPr>
          </p:nvGraphicFramePr>
          <p:xfrm>
            <a:off x="13752420" y="5593576"/>
            <a:ext cx="3632200" cy="1282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3632040" imgH="1282680" progId="Equation.DSMT4">
                    <p:embed/>
                  </p:oleObj>
                </mc:Choice>
                <mc:Fallback>
                  <p:oleObj name="Equation" r:id="rId4" imgW="3632040" imgH="1282680" progId="Equation.DSMT4">
                    <p:embed/>
                    <p:pic>
                      <p:nvPicPr>
                        <p:cNvPr id="19" name="Object 18">
                          <a:extLst>
                            <a:ext uri="{FF2B5EF4-FFF2-40B4-BE49-F238E27FC236}">
                              <a16:creationId xmlns:a16="http://schemas.microsoft.com/office/drawing/2014/main" id="{9C3AC961-68CF-4280-ACAB-3F12444FD546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13752420" y="5593576"/>
                          <a:ext cx="3632200" cy="12827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8574C103-73EE-428A-BB5D-2E3CA060376A}"/>
                </a:ext>
              </a:extLst>
            </p:cNvPr>
            <p:cNvSpPr/>
            <p:nvPr/>
          </p:nvSpPr>
          <p:spPr>
            <a:xfrm>
              <a:off x="13560946" y="5550720"/>
              <a:ext cx="3915625" cy="1536700"/>
            </a:xfrm>
            <a:prstGeom prst="rect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9A35C98B-8DBD-4E4B-9161-D5B5C213B212}"/>
              </a:ext>
            </a:extLst>
          </p:cNvPr>
          <p:cNvGrpSpPr/>
          <p:nvPr/>
        </p:nvGrpSpPr>
        <p:grpSpPr>
          <a:xfrm>
            <a:off x="6188937" y="9379074"/>
            <a:ext cx="3915625" cy="1536700"/>
            <a:chOff x="6089400" y="9379074"/>
            <a:chExt cx="3915625" cy="1536700"/>
          </a:xfrm>
          <a:effectLst>
            <a:glow rad="228600">
              <a:schemeClr val="accent4">
                <a:satMod val="175000"/>
                <a:alpha val="40000"/>
              </a:schemeClr>
            </a:glow>
          </a:effectLst>
        </p:grpSpPr>
        <p:graphicFrame>
          <p:nvGraphicFramePr>
            <p:cNvPr id="48" name="Object 47">
              <a:extLst>
                <a:ext uri="{FF2B5EF4-FFF2-40B4-BE49-F238E27FC236}">
                  <a16:creationId xmlns:a16="http://schemas.microsoft.com/office/drawing/2014/main" id="{3339BF81-56E2-4446-8097-8B7879F7247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38442721"/>
                </p:ext>
              </p:extLst>
            </p:nvPr>
          </p:nvGraphicFramePr>
          <p:xfrm>
            <a:off x="6275385" y="9496151"/>
            <a:ext cx="3543300" cy="1282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3543120" imgH="1282680" progId="Equation.DSMT4">
                    <p:embed/>
                  </p:oleObj>
                </mc:Choice>
                <mc:Fallback>
                  <p:oleObj name="Equation" r:id="rId6" imgW="3543120" imgH="1282680" progId="Equation.DSMT4">
                    <p:embed/>
                    <p:pic>
                      <p:nvPicPr>
                        <p:cNvPr id="168" name="Object 167">
                          <a:extLst>
                            <a:ext uri="{FF2B5EF4-FFF2-40B4-BE49-F238E27FC236}">
                              <a16:creationId xmlns:a16="http://schemas.microsoft.com/office/drawing/2014/main" id="{5CA46A56-9FAC-4424-A945-47FCB4FE3A7D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6275385" y="9496151"/>
                          <a:ext cx="3543300" cy="12827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C1867D40-14A1-4E0D-AF3B-160EF6FE0F23}"/>
                </a:ext>
              </a:extLst>
            </p:cNvPr>
            <p:cNvSpPr/>
            <p:nvPr/>
          </p:nvSpPr>
          <p:spPr>
            <a:xfrm>
              <a:off x="6089400" y="9379074"/>
              <a:ext cx="3915625" cy="1536700"/>
            </a:xfrm>
            <a:prstGeom prst="rect">
              <a:avLst/>
            </a:prstGeom>
            <a:ln w="381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50" name="Right Arrow 1">
            <a:extLst>
              <a:ext uri="{FF2B5EF4-FFF2-40B4-BE49-F238E27FC236}">
                <a16:creationId xmlns:a16="http://schemas.microsoft.com/office/drawing/2014/main" id="{66303056-470E-4DA5-94CE-5692E6E6E0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10552" y="9730293"/>
            <a:ext cx="3077672" cy="834261"/>
          </a:xfrm>
          <a:prstGeom prst="rightArrow">
            <a:avLst>
              <a:gd name="adj1" fmla="val 50000"/>
              <a:gd name="adj2" fmla="val 37894"/>
            </a:avLst>
          </a:prstGeom>
          <a:solidFill>
            <a:srgbClr val="0000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4000">
              <a:latin typeface=".VnTime" panose="020B7200000000000000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F12A9B2-2146-46BB-97CA-3C5D33110050}"/>
              </a:ext>
            </a:extLst>
          </p:cNvPr>
          <p:cNvGrpSpPr/>
          <p:nvPr/>
        </p:nvGrpSpPr>
        <p:grpSpPr>
          <a:xfrm>
            <a:off x="13574564" y="9379074"/>
            <a:ext cx="3915625" cy="1536700"/>
            <a:chOff x="13574564" y="9379074"/>
            <a:chExt cx="3915625" cy="1536700"/>
          </a:xfrm>
          <a:effectLst>
            <a:glow rad="228600">
              <a:schemeClr val="accent3">
                <a:satMod val="175000"/>
                <a:alpha val="40000"/>
              </a:schemeClr>
            </a:glow>
          </a:effectLst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B3345811-AB7D-4BF1-885C-CE5457EECEEA}"/>
                </a:ext>
              </a:extLst>
            </p:cNvPr>
            <p:cNvSpPr/>
            <p:nvPr/>
          </p:nvSpPr>
          <p:spPr>
            <a:xfrm>
              <a:off x="13574564" y="9379074"/>
              <a:ext cx="3915625" cy="1536700"/>
            </a:xfrm>
            <a:prstGeom prst="rect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aphicFrame>
          <p:nvGraphicFramePr>
            <p:cNvPr id="52" name="Object 51">
              <a:extLst>
                <a:ext uri="{FF2B5EF4-FFF2-40B4-BE49-F238E27FC236}">
                  <a16:creationId xmlns:a16="http://schemas.microsoft.com/office/drawing/2014/main" id="{3395794B-AD80-45F5-80DF-D6DD76E8171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06473312"/>
                </p:ext>
              </p:extLst>
            </p:nvPr>
          </p:nvGraphicFramePr>
          <p:xfrm>
            <a:off x="13761024" y="9391349"/>
            <a:ext cx="3543300" cy="1282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3543120" imgH="1282680" progId="Equation.DSMT4">
                    <p:embed/>
                  </p:oleObj>
                </mc:Choice>
                <mc:Fallback>
                  <p:oleObj name="Equation" r:id="rId8" imgW="3543120" imgH="1282680" progId="Equation.DSMT4">
                    <p:embed/>
                    <p:pic>
                      <p:nvPicPr>
                        <p:cNvPr id="4" name="Object 3">
                          <a:extLst>
                            <a:ext uri="{FF2B5EF4-FFF2-40B4-BE49-F238E27FC236}">
                              <a16:creationId xmlns:a16="http://schemas.microsoft.com/office/drawing/2014/main" id="{8D413F47-D17C-460E-9973-7EC13FFF5A05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13761024" y="9391349"/>
                          <a:ext cx="3543300" cy="12827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42" grpId="0" animBg="1"/>
      <p:bldP spid="5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24404559" cy="13823959"/>
          </a:xfrm>
          <a:prstGeom prst="rect">
            <a:avLst/>
          </a:prstGeom>
          <a:gradFill>
            <a:gsLst>
              <a:gs pos="0">
                <a:schemeClr val="accent1">
                  <a:lumMod val="45000"/>
                  <a:lumOff val="55000"/>
                </a:schemeClr>
              </a:gs>
              <a:gs pos="0">
                <a:schemeClr val="accent1">
                  <a:lumMod val="45000"/>
                  <a:lumOff val="55000"/>
                </a:schemeClr>
              </a:gs>
              <a:gs pos="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4" tIns="45702" rIns="91404" bIns="45702" rtlCol="0" anchor="ctr"/>
          <a:lstStyle/>
          <a:p>
            <a:pPr marL="0" marR="0" lvl="0" indent="0" algn="ctr" defTabSz="21772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3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1807120" y="5981699"/>
            <a:ext cx="21312164" cy="7573839"/>
          </a:xfrm>
          <a:prstGeom prst="roundRect">
            <a:avLst>
              <a:gd name="adj" fmla="val 4570"/>
            </a:avLst>
          </a:prstGeom>
          <a:noFill/>
          <a:ln>
            <a:solidFill>
              <a:srgbClr val="135F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4" tIns="45702" rIns="91404" bIns="45702" rtlCol="0" anchor="ctr"/>
          <a:lstStyle/>
          <a:p>
            <a:pPr marL="0" marR="0" lvl="0" indent="0" algn="ctr" defTabSz="21772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3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857728" y="2106266"/>
            <a:ext cx="6837056" cy="830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04" tIns="45702" rIns="91404" bIns="45702" rtlCol="0">
            <a:spAutoFit/>
          </a:bodyPr>
          <a:lstStyle/>
          <a:p>
            <a:pPr marL="0" marR="0" lvl="0" indent="0" algn="ctr" defTabSz="21772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135F82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ĐẠI SỐ VÀ GIẢI TÍCH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-18972" y="3456564"/>
            <a:ext cx="24398907" cy="669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04" tIns="45702" rIns="91404" bIns="45702" rtlCol="0">
            <a:spAutoFit/>
          </a:bodyPr>
          <a:lstStyle/>
          <a:p>
            <a:pPr marL="0" marR="0" lvl="0" indent="0" algn="ctr" defTabSz="2177278" rtl="0" eaLnBrk="1" fontAlgn="auto" latinLnBrk="0" hangingPunct="1">
              <a:lnSpc>
                <a:spcPts val="45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776249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Chương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776249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 V: ĐẠO HÀM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3154833" y="4520440"/>
            <a:ext cx="18975066" cy="2046999"/>
            <a:chOff x="3024409" y="3659656"/>
            <a:chExt cx="18976301" cy="2047133"/>
          </a:xfrm>
        </p:grpSpPr>
        <p:sp>
          <p:nvSpPr>
            <p:cNvPr id="17" name="Rectangle 16"/>
            <p:cNvSpPr/>
            <p:nvPr/>
          </p:nvSpPr>
          <p:spPr>
            <a:xfrm>
              <a:off x="3344318" y="4469240"/>
              <a:ext cx="18438768" cy="83322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04" tIns="45702" rIns="91404" bIns="45702" rtlCol="0" anchor="ctr"/>
            <a:lstStyle/>
            <a:p>
              <a:pPr marL="0" marR="0" lvl="0" indent="0" algn="ctr" defTabSz="21772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3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024409" y="3659656"/>
              <a:ext cx="18976301" cy="2047133"/>
            </a:xfrm>
            <a:prstGeom prst="rect">
              <a:avLst/>
            </a:prstGeom>
            <a:noFill/>
          </p:spPr>
          <p:txBody>
            <a:bodyPr wrap="square" lIns="91404" tIns="45702" rIns="91404" bIns="45702" rtlCol="0">
              <a:spAutoFit/>
            </a:bodyPr>
            <a:lstStyle/>
            <a:p>
              <a:pPr marL="0" marR="0" lvl="0" indent="0" algn="ctr" defTabSz="2177278" rtl="0" eaLnBrk="1" fontAlgn="auto" latinLnBrk="0" hangingPunct="1">
                <a:lnSpc>
                  <a:spcPts val="6000"/>
                </a:lnSpc>
                <a:spcBef>
                  <a:spcPts val="3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6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35F82"/>
                  </a:solidFill>
                  <a:effectLst/>
                  <a:uLnTx/>
                  <a:uFillTx/>
                  <a:latin typeface="AvantGarde-Demi" pitchFamily="18" charset="0"/>
                  <a:ea typeface="AvantGarde-Demi" pitchFamily="18" charset="0"/>
                  <a:cs typeface="AvantGarde-Demi" pitchFamily="18" charset="0"/>
                </a:rPr>
                <a:t>Bài</a:t>
              </a:r>
              <a:r>
                <a:rPr kumimoji="0" lang="en-US" sz="6600" b="1" i="0" u="none" strike="noStrike" kern="1200" cap="none" spc="0" normalizeH="0" baseline="0" noProof="0" dirty="0">
                  <a:ln>
                    <a:noFill/>
                  </a:ln>
                  <a:solidFill>
                    <a:srgbClr val="135F82"/>
                  </a:solidFill>
                  <a:effectLst/>
                  <a:uLnTx/>
                  <a:uFillTx/>
                  <a:latin typeface="AvantGarde-Demi" pitchFamily="18" charset="0"/>
                  <a:ea typeface="AvantGarde-Demi" pitchFamily="18" charset="0"/>
                  <a:cs typeface="AvantGarde-Demi" pitchFamily="18" charset="0"/>
                </a:rPr>
                <a:t> 3</a:t>
              </a:r>
            </a:p>
            <a:p>
              <a:pPr marL="0" marR="0" lvl="0" indent="0" algn="ctr" defTabSz="2177278" rtl="0" eaLnBrk="1" fontAlgn="auto" latinLnBrk="0" hangingPunct="1">
                <a:lnSpc>
                  <a:spcPts val="6000"/>
                </a:lnSpc>
                <a:spcBef>
                  <a:spcPts val="3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600" b="1" i="0" u="none" strike="noStrike" kern="1200" cap="none" spc="0" normalizeH="0" baseline="0" noProof="0" dirty="0">
                  <a:ln>
                    <a:noFill/>
                  </a:ln>
                  <a:solidFill>
                    <a:srgbClr val="135F82"/>
                  </a:solidFill>
                  <a:effectLst/>
                  <a:uLnTx/>
                  <a:uFillTx/>
                  <a:latin typeface="AvantGarde-Demi" pitchFamily="18" charset="0"/>
                  <a:ea typeface="AvantGarde-Demi" pitchFamily="18" charset="0"/>
                  <a:cs typeface="AvantGarde-Demi" pitchFamily="18" charset="0"/>
                </a:rPr>
                <a:t>ĐẠO HÀM CỦA HÀM SỐ L</a:t>
              </a:r>
              <a:r>
                <a:rPr kumimoji="0" lang="vi-VN" sz="6600" b="1" i="0" u="none" strike="noStrike" kern="1200" cap="none" spc="0" normalizeH="0" baseline="0" noProof="0" dirty="0">
                  <a:ln>
                    <a:noFill/>
                  </a:ln>
                  <a:solidFill>
                    <a:srgbClr val="135F82"/>
                  </a:solidFill>
                  <a:effectLst/>
                  <a:uLnTx/>
                  <a:uFillTx/>
                  <a:latin typeface="AvantGarde-Demi" pitchFamily="18" charset="0"/>
                  <a:ea typeface="AvantGarde-Demi" pitchFamily="18" charset="0"/>
                  <a:cs typeface="AvantGarde-Demi" pitchFamily="18" charset="0"/>
                </a:rPr>
                <a:t>ƯỢNG GIÁC</a:t>
              </a:r>
              <a:r>
                <a:rPr kumimoji="0" lang="en-US" sz="6600" b="1" i="0" u="none" strike="noStrike" kern="1200" cap="none" spc="0" normalizeH="0" baseline="0" noProof="0" dirty="0">
                  <a:ln>
                    <a:noFill/>
                  </a:ln>
                  <a:solidFill>
                    <a:srgbClr val="135F82"/>
                  </a:solidFill>
                  <a:effectLst/>
                  <a:uLnTx/>
                  <a:uFillTx/>
                  <a:latin typeface="AvantGarde-Demi" pitchFamily="18" charset="0"/>
                  <a:ea typeface="AvantGarde-Demi" pitchFamily="18" charset="0"/>
                  <a:cs typeface="AvantGarde-Demi" pitchFamily="18" charset="0"/>
                </a:rPr>
                <a:t> (</a:t>
              </a:r>
              <a:r>
                <a:rPr kumimoji="0" lang="en-US" sz="66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35F82"/>
                  </a:solidFill>
                  <a:effectLst/>
                  <a:uLnTx/>
                  <a:uFillTx/>
                  <a:latin typeface="AvantGarde-Demi" pitchFamily="18" charset="0"/>
                  <a:ea typeface="AvantGarde-Demi" pitchFamily="18" charset="0"/>
                  <a:cs typeface="AvantGarde-Demi" pitchFamily="18" charset="0"/>
                </a:rPr>
                <a:t>tiết</a:t>
              </a:r>
              <a:r>
                <a:rPr kumimoji="0" lang="en-US" sz="6600" b="1" i="0" u="none" strike="noStrike" kern="1200" cap="none" spc="0" normalizeH="0" baseline="0" noProof="0" dirty="0">
                  <a:ln>
                    <a:noFill/>
                  </a:ln>
                  <a:solidFill>
                    <a:srgbClr val="135F82"/>
                  </a:solidFill>
                  <a:effectLst/>
                  <a:uLnTx/>
                  <a:uFillTx/>
                  <a:latin typeface="AvantGarde-Demi" pitchFamily="18" charset="0"/>
                  <a:ea typeface="AvantGarde-Demi" pitchFamily="18" charset="0"/>
                  <a:cs typeface="AvantGarde-Demi" pitchFamily="18" charset="0"/>
                </a:rPr>
                <a:t> 2)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1185664" y="162050"/>
            <a:ext cx="3412399" cy="1867608"/>
            <a:chOff x="11185664" y="-9644"/>
            <a:chExt cx="3412399" cy="1867608"/>
          </a:xfrm>
        </p:grpSpPr>
        <p:grpSp>
          <p:nvGrpSpPr>
            <p:cNvPr id="5" name="Group 4"/>
            <p:cNvGrpSpPr/>
            <p:nvPr/>
          </p:nvGrpSpPr>
          <p:grpSpPr>
            <a:xfrm>
              <a:off x="12784053" y="-9644"/>
              <a:ext cx="1814010" cy="1828617"/>
              <a:chOff x="12784885" y="1066801"/>
              <a:chExt cx="1814128" cy="1828736"/>
            </a:xfrm>
          </p:grpSpPr>
          <p:sp>
            <p:nvSpPr>
              <p:cNvPr id="24" name="TextBox 23"/>
              <p:cNvSpPr txBox="1"/>
              <p:nvPr/>
            </p:nvSpPr>
            <p:spPr>
              <a:xfrm>
                <a:off x="12784885" y="1066801"/>
                <a:ext cx="1814128" cy="754022"/>
              </a:xfrm>
              <a:prstGeom prst="rect">
                <a:avLst/>
              </a:prstGeom>
              <a:noFill/>
            </p:spPr>
            <p:txBody>
              <a:bodyPr wrap="square" lIns="91404" tIns="45702" rIns="91404" bIns="45702" rtlCol="0">
                <a:spAutoFit/>
              </a:bodyPr>
              <a:lstStyle/>
              <a:p>
                <a:pPr marL="0" marR="0" lvl="0" indent="0" algn="ctr" defTabSz="2177278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43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135F82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AvantGarde" pitchFamily="2" charset="0"/>
                    <a:cs typeface="Times New Roman" panose="02020603050405020304" pitchFamily="18" charset="0"/>
                  </a:rPr>
                  <a:t>LỚP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13020903" y="1556787"/>
                <a:ext cx="1184880" cy="1338750"/>
              </a:xfrm>
              <a:prstGeom prst="rect">
                <a:avLst/>
              </a:prstGeom>
              <a:noFill/>
            </p:spPr>
            <p:txBody>
              <a:bodyPr wrap="none" lIns="91404" tIns="45702" rIns="91404" bIns="45702" rtlCol="0">
                <a:spAutoFit/>
              </a:bodyPr>
              <a:lstStyle/>
              <a:p>
                <a:pPr marL="0" marR="0" lvl="0" indent="0" algn="l" defTabSz="2177278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99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135F82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AvantGarde" pitchFamily="2" charset="0"/>
                    <a:cs typeface="Times New Roman" panose="02020603050405020304" pitchFamily="18" charset="0"/>
                  </a:rPr>
                  <a:t>11</a:t>
                </a: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11185664" y="151048"/>
              <a:ext cx="2238229" cy="1706916"/>
              <a:chOff x="11186391" y="149817"/>
              <a:chExt cx="2238375" cy="1707027"/>
            </a:xfrm>
          </p:grpSpPr>
          <p:pic>
            <p:nvPicPr>
              <p:cNvPr id="20" name="Picture 53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427236" y="149817"/>
                <a:ext cx="1495424" cy="14954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26" name="Picture 2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86391" y="1620306"/>
                <a:ext cx="2238375" cy="23653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65" name="Group 74"/>
          <p:cNvGrpSpPr/>
          <p:nvPr/>
        </p:nvGrpSpPr>
        <p:grpSpPr>
          <a:xfrm>
            <a:off x="1086794" y="8226946"/>
            <a:ext cx="21339695" cy="957490"/>
            <a:chOff x="7459670" y="9982200"/>
            <a:chExt cx="21343553" cy="957663"/>
          </a:xfrm>
        </p:grpSpPr>
        <p:sp>
          <p:nvSpPr>
            <p:cNvPr id="66" name="Rectangle 65">
              <a:hlinkClick r:id="" action="ppaction://noaction"/>
            </p:cNvPr>
            <p:cNvSpPr/>
            <p:nvPr/>
          </p:nvSpPr>
          <p:spPr>
            <a:xfrm>
              <a:off x="9092456" y="10108716"/>
              <a:ext cx="19710767" cy="83114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2177278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 dirty="0">
                  <a:ln>
                    <a:noFill/>
                  </a:ln>
                  <a:solidFill>
                    <a:srgbClr val="135F82"/>
                  </a:solidFill>
                  <a:effectLst/>
                  <a:uLnTx/>
                  <a:uFillTx/>
                  <a:latin typeface="Tahoma" pitchFamily="34" charset="0"/>
                  <a:ea typeface="Tahoma" pitchFamily="34" charset="0"/>
                  <a:cs typeface="Tahoma" pitchFamily="34" charset="0"/>
                </a:rPr>
                <a:t>ĐẠO HÀM CỦA HÀM SỐ y = </a:t>
              </a:r>
              <a:r>
                <a:rPr kumimoji="0" lang="en-US" sz="4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35F82"/>
                  </a:solidFill>
                  <a:effectLst/>
                  <a:uLnTx/>
                  <a:uFillTx/>
                  <a:latin typeface="Tahoma" pitchFamily="34" charset="0"/>
                  <a:ea typeface="Tahoma" pitchFamily="34" charset="0"/>
                  <a:cs typeface="Tahoma" pitchFamily="34" charset="0"/>
                </a:rPr>
                <a:t>tanx</a:t>
              </a:r>
              <a:endPara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135F82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grpSp>
          <p:nvGrpSpPr>
            <p:cNvPr id="67" name="Group 44"/>
            <p:cNvGrpSpPr/>
            <p:nvPr/>
          </p:nvGrpSpPr>
          <p:grpSpPr>
            <a:xfrm>
              <a:off x="7459670" y="9982200"/>
              <a:ext cx="1392615" cy="872846"/>
              <a:chOff x="7459669" y="7543800"/>
              <a:chExt cx="1381118" cy="872846"/>
            </a:xfrm>
          </p:grpSpPr>
          <p:sp>
            <p:nvSpPr>
              <p:cNvPr id="68" name="Isosceles Triangle 44"/>
              <p:cNvSpPr/>
              <p:nvPr/>
            </p:nvSpPr>
            <p:spPr>
              <a:xfrm rot="16200000">
                <a:off x="7469936" y="7533533"/>
                <a:ext cx="143688" cy="164221"/>
              </a:xfrm>
              <a:custGeom>
                <a:avLst/>
                <a:gdLst>
                  <a:gd name="connsiteX0" fmla="*/ 0 w 293725"/>
                  <a:gd name="connsiteY0" fmla="*/ 164224 h 164224"/>
                  <a:gd name="connsiteX1" fmla="*/ 146863 w 293725"/>
                  <a:gd name="connsiteY1" fmla="*/ 0 h 164224"/>
                  <a:gd name="connsiteX2" fmla="*/ 293725 w 293725"/>
                  <a:gd name="connsiteY2" fmla="*/ 164224 h 164224"/>
                  <a:gd name="connsiteX3" fmla="*/ 0 w 293725"/>
                  <a:gd name="connsiteY3" fmla="*/ 164224 h 164224"/>
                  <a:gd name="connsiteX0" fmla="*/ 2363 w 296088"/>
                  <a:gd name="connsiteY0" fmla="*/ 164221 h 164221"/>
                  <a:gd name="connsiteX1" fmla="*/ 0 w 296088"/>
                  <a:gd name="connsiteY1" fmla="*/ 0 h 164221"/>
                  <a:gd name="connsiteX2" fmla="*/ 296088 w 296088"/>
                  <a:gd name="connsiteY2" fmla="*/ 164221 h 164221"/>
                  <a:gd name="connsiteX3" fmla="*/ 2363 w 296088"/>
                  <a:gd name="connsiteY3" fmla="*/ 164221 h 164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6088" h="164221">
                    <a:moveTo>
                      <a:pt x="2363" y="164221"/>
                    </a:moveTo>
                    <a:cubicBezTo>
                      <a:pt x="1575" y="109481"/>
                      <a:pt x="788" y="54740"/>
                      <a:pt x="0" y="0"/>
                    </a:cubicBezTo>
                    <a:lnTo>
                      <a:pt x="296088" y="164221"/>
                    </a:lnTo>
                    <a:lnTo>
                      <a:pt x="2363" y="164221"/>
                    </a:ln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2177278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grpSp>
            <p:nvGrpSpPr>
              <p:cNvPr id="69" name="Group 46"/>
              <p:cNvGrpSpPr/>
              <p:nvPr/>
            </p:nvGrpSpPr>
            <p:grpSpPr>
              <a:xfrm>
                <a:off x="7469187" y="7685126"/>
                <a:ext cx="1371600" cy="731520"/>
                <a:chOff x="7469187" y="7685126"/>
                <a:chExt cx="1371600" cy="731520"/>
              </a:xfrm>
            </p:grpSpPr>
            <p:sp>
              <p:nvSpPr>
                <p:cNvPr id="70" name="Round Same Side Corner Rectangle 69"/>
                <p:cNvSpPr/>
                <p:nvPr/>
              </p:nvSpPr>
              <p:spPr>
                <a:xfrm rot="5400000">
                  <a:off x="7789227" y="7365086"/>
                  <a:ext cx="731520" cy="1371600"/>
                </a:xfrm>
                <a:prstGeom prst="round2SameRect">
                  <a:avLst/>
                </a:prstGeom>
                <a:solidFill>
                  <a:srgbClr val="135F82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2177278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1" name="TextBox 70"/>
                <p:cNvSpPr txBox="1"/>
                <p:nvPr/>
              </p:nvSpPr>
              <p:spPr>
                <a:xfrm>
                  <a:off x="7958791" y="7688759"/>
                  <a:ext cx="507547" cy="70801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2177278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4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4</a:t>
                  </a:r>
                </a:p>
              </p:txBody>
            </p:sp>
          </p:grpSp>
        </p:grpSp>
      </p:grpSp>
      <p:grpSp>
        <p:nvGrpSpPr>
          <p:cNvPr id="46" name="Group 74"/>
          <p:cNvGrpSpPr/>
          <p:nvPr/>
        </p:nvGrpSpPr>
        <p:grpSpPr>
          <a:xfrm>
            <a:off x="1086794" y="10581824"/>
            <a:ext cx="21339695" cy="957490"/>
            <a:chOff x="7459670" y="9982200"/>
            <a:chExt cx="21343553" cy="957663"/>
          </a:xfrm>
        </p:grpSpPr>
        <p:sp>
          <p:nvSpPr>
            <p:cNvPr id="47" name="Rectangle 46">
              <a:hlinkClick r:id="" action="ppaction://noaction"/>
            </p:cNvPr>
            <p:cNvSpPr/>
            <p:nvPr/>
          </p:nvSpPr>
          <p:spPr>
            <a:xfrm>
              <a:off x="9092456" y="10108716"/>
              <a:ext cx="19710767" cy="83114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2177278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 dirty="0">
                  <a:ln>
                    <a:noFill/>
                  </a:ln>
                  <a:solidFill>
                    <a:srgbClr val="135F82"/>
                  </a:solidFill>
                  <a:effectLst/>
                  <a:uLnTx/>
                  <a:uFillTx/>
                  <a:latin typeface="Tahoma" pitchFamily="34" charset="0"/>
                  <a:ea typeface="Tahoma" pitchFamily="34" charset="0"/>
                  <a:cs typeface="Tahoma" pitchFamily="34" charset="0"/>
                </a:rPr>
                <a:t>ĐẠO HÀM CỦA HÀM SỐ y = </a:t>
              </a:r>
              <a:r>
                <a:rPr kumimoji="0" lang="en-US" sz="4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35F82"/>
                  </a:solidFill>
                  <a:effectLst/>
                  <a:uLnTx/>
                  <a:uFillTx/>
                  <a:latin typeface="Tahoma" pitchFamily="34" charset="0"/>
                  <a:ea typeface="Tahoma" pitchFamily="34" charset="0"/>
                  <a:cs typeface="Tahoma" pitchFamily="34" charset="0"/>
                </a:rPr>
                <a:t>cotx</a:t>
              </a:r>
              <a:endPara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135F82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grpSp>
          <p:nvGrpSpPr>
            <p:cNvPr id="48" name="Group 44"/>
            <p:cNvGrpSpPr/>
            <p:nvPr/>
          </p:nvGrpSpPr>
          <p:grpSpPr>
            <a:xfrm>
              <a:off x="7459670" y="9982200"/>
              <a:ext cx="1392615" cy="872846"/>
              <a:chOff x="7459669" y="7543800"/>
              <a:chExt cx="1381118" cy="872846"/>
            </a:xfrm>
          </p:grpSpPr>
          <p:sp>
            <p:nvSpPr>
              <p:cNvPr id="49" name="Isosceles Triangle 44"/>
              <p:cNvSpPr/>
              <p:nvPr/>
            </p:nvSpPr>
            <p:spPr>
              <a:xfrm rot="16200000">
                <a:off x="7469936" y="7533533"/>
                <a:ext cx="143688" cy="164221"/>
              </a:xfrm>
              <a:custGeom>
                <a:avLst/>
                <a:gdLst>
                  <a:gd name="connsiteX0" fmla="*/ 0 w 293725"/>
                  <a:gd name="connsiteY0" fmla="*/ 164224 h 164224"/>
                  <a:gd name="connsiteX1" fmla="*/ 146863 w 293725"/>
                  <a:gd name="connsiteY1" fmla="*/ 0 h 164224"/>
                  <a:gd name="connsiteX2" fmla="*/ 293725 w 293725"/>
                  <a:gd name="connsiteY2" fmla="*/ 164224 h 164224"/>
                  <a:gd name="connsiteX3" fmla="*/ 0 w 293725"/>
                  <a:gd name="connsiteY3" fmla="*/ 164224 h 164224"/>
                  <a:gd name="connsiteX0" fmla="*/ 2363 w 296088"/>
                  <a:gd name="connsiteY0" fmla="*/ 164221 h 164221"/>
                  <a:gd name="connsiteX1" fmla="*/ 0 w 296088"/>
                  <a:gd name="connsiteY1" fmla="*/ 0 h 164221"/>
                  <a:gd name="connsiteX2" fmla="*/ 296088 w 296088"/>
                  <a:gd name="connsiteY2" fmla="*/ 164221 h 164221"/>
                  <a:gd name="connsiteX3" fmla="*/ 2363 w 296088"/>
                  <a:gd name="connsiteY3" fmla="*/ 164221 h 1642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6088" h="164221">
                    <a:moveTo>
                      <a:pt x="2363" y="164221"/>
                    </a:moveTo>
                    <a:cubicBezTo>
                      <a:pt x="1575" y="109481"/>
                      <a:pt x="788" y="54740"/>
                      <a:pt x="0" y="0"/>
                    </a:cubicBezTo>
                    <a:lnTo>
                      <a:pt x="296088" y="164221"/>
                    </a:lnTo>
                    <a:lnTo>
                      <a:pt x="2363" y="164221"/>
                    </a:ln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2177278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grpSp>
            <p:nvGrpSpPr>
              <p:cNvPr id="50" name="Group 46"/>
              <p:cNvGrpSpPr/>
              <p:nvPr/>
            </p:nvGrpSpPr>
            <p:grpSpPr>
              <a:xfrm>
                <a:off x="7469187" y="7685126"/>
                <a:ext cx="1371600" cy="731520"/>
                <a:chOff x="7469187" y="7685126"/>
                <a:chExt cx="1371600" cy="731520"/>
              </a:xfrm>
            </p:grpSpPr>
            <p:sp>
              <p:nvSpPr>
                <p:cNvPr id="51" name="Round Same Side Corner Rectangle 50"/>
                <p:cNvSpPr/>
                <p:nvPr/>
              </p:nvSpPr>
              <p:spPr>
                <a:xfrm rot="5400000">
                  <a:off x="7789227" y="7365086"/>
                  <a:ext cx="731520" cy="1371600"/>
                </a:xfrm>
                <a:prstGeom prst="round2SameRect">
                  <a:avLst/>
                </a:prstGeom>
                <a:solidFill>
                  <a:srgbClr val="135F82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2177278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52" name="TextBox 51"/>
                <p:cNvSpPr txBox="1"/>
                <p:nvPr/>
              </p:nvSpPr>
              <p:spPr>
                <a:xfrm>
                  <a:off x="7958791" y="7688759"/>
                  <a:ext cx="507547" cy="70801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2177278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4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5</a:t>
                  </a:r>
                </a:p>
              </p:txBody>
            </p:sp>
          </p:grpSp>
        </p:grpSp>
      </p:grpSp>
      <p:sp>
        <p:nvSpPr>
          <p:cNvPr id="2" name="Rectangle 2">
            <a:extLst>
              <a:ext uri="{FF2B5EF4-FFF2-40B4-BE49-F238E27FC236}">
                <a16:creationId xmlns:a16="http://schemas.microsoft.com/office/drawing/2014/main" id="{7E079A0F-72B9-4643-85AB-53FD845677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438558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21772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4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DD19E9EC-7C26-46A4-A299-5BE014064B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2438558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21772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4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5702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4">
            <a:extLst>
              <a:ext uri="{FF2B5EF4-FFF2-40B4-BE49-F238E27FC236}">
                <a16:creationId xmlns:a16="http://schemas.microsoft.com/office/drawing/2014/main" id="{C747A885-F2D1-409F-9DDA-9CB0AA9B9F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1750"/>
            <a:ext cx="24385588" cy="1615785"/>
          </a:xfrm>
          <a:prstGeom prst="rect">
            <a:avLst/>
          </a:prstGeom>
          <a:solidFill>
            <a:srgbClr val="FFFFCC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 vert="horz" wrap="square" lIns="182868" tIns="91434" rIns="182868" bIns="91434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182861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6399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33852" y="247790"/>
            <a:ext cx="22098711" cy="1077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399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 THỨC ĐÃ HỌC </a:t>
            </a:r>
            <a:endParaRPr lang="en-US" sz="6399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30689F3-DFAD-4442-8808-74CE4B68DBF4}"/>
              </a:ext>
            </a:extLst>
          </p:cNvPr>
          <p:cNvGrpSpPr/>
          <p:nvPr/>
        </p:nvGrpSpPr>
        <p:grpSpPr>
          <a:xfrm>
            <a:off x="617453" y="7278328"/>
            <a:ext cx="22663555" cy="5989179"/>
            <a:chOff x="184495" y="3682141"/>
            <a:chExt cx="11425752" cy="3240356"/>
          </a:xfrm>
        </p:grpSpPr>
        <p:sp>
          <p:nvSpPr>
            <p:cNvPr id="24" name="Rounded Rectangle 4">
              <a:extLst>
                <a:ext uri="{FF2B5EF4-FFF2-40B4-BE49-F238E27FC236}">
                  <a16:creationId xmlns:a16="http://schemas.microsoft.com/office/drawing/2014/main" id="{FEFECEA2-7FA4-4121-A3AB-E26EB6EC951C}"/>
                </a:ext>
              </a:extLst>
            </p:cNvPr>
            <p:cNvSpPr/>
            <p:nvPr/>
          </p:nvSpPr>
          <p:spPr>
            <a:xfrm>
              <a:off x="184495" y="3865218"/>
              <a:ext cx="11425752" cy="3057279"/>
            </a:xfrm>
            <a:prstGeom prst="roundRect">
              <a:avLst>
                <a:gd name="adj" fmla="val 2239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accent6">
                  <a:lumMod val="50000"/>
                </a:schemeClr>
              </a:solidFill>
            </a:ln>
            <a:effectLst>
              <a:innerShdw blurRad="114300">
                <a:prstClr val="black"/>
              </a:inn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400" dirty="0"/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F0CC7DEE-5761-46EF-B44A-843BA4A96A6B}"/>
                </a:ext>
              </a:extLst>
            </p:cNvPr>
            <p:cNvGrpSpPr/>
            <p:nvPr/>
          </p:nvGrpSpPr>
          <p:grpSpPr>
            <a:xfrm>
              <a:off x="203200" y="3682141"/>
              <a:ext cx="2041495" cy="458666"/>
              <a:chOff x="1275608" y="6322796"/>
              <a:chExt cx="4002069" cy="833375"/>
            </a:xfrm>
          </p:grpSpPr>
          <p:sp>
            <p:nvSpPr>
              <p:cNvPr id="32" name="Freeform 20">
                <a:extLst>
                  <a:ext uri="{FF2B5EF4-FFF2-40B4-BE49-F238E27FC236}">
                    <a16:creationId xmlns:a16="http://schemas.microsoft.com/office/drawing/2014/main" id="{2B623FCF-5A0B-4D9A-A565-3B88322C26CB}"/>
                  </a:ext>
                </a:extLst>
              </p:cNvPr>
              <p:cNvSpPr>
                <a:spLocks/>
              </p:cNvSpPr>
              <p:nvPr/>
            </p:nvSpPr>
            <p:spPr bwMode="auto">
              <a:xfrm rot="16200000" flipV="1">
                <a:off x="3122650" y="4996400"/>
                <a:ext cx="828631" cy="3481423"/>
              </a:xfrm>
              <a:prstGeom prst="round1Rect">
                <a:avLst/>
              </a:prstGeom>
              <a:solidFill>
                <a:schemeClr val="bg1"/>
              </a:solidFill>
              <a:ln w="57150">
                <a:solidFill>
                  <a:schemeClr val="accent6">
                    <a:lumMod val="50000"/>
                  </a:schemeClr>
                </a:solidFill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6400"/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C7F37F16-ADED-447F-8669-D86C59E74541}"/>
                  </a:ext>
                </a:extLst>
              </p:cNvPr>
              <p:cNvSpPr txBox="1"/>
              <p:nvPr/>
            </p:nvSpPr>
            <p:spPr>
              <a:xfrm>
                <a:off x="2469542" y="6339271"/>
                <a:ext cx="1830712" cy="8169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4800" dirty="0">
                    <a:solidFill>
                      <a:srgbClr val="FF000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Trả lời</a:t>
                </a:r>
                <a:endParaRPr lang="en-US" sz="4800" dirty="0">
                  <a:solidFill>
                    <a:srgbClr val="FF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4" name="Round Diagonal Corner Rectangle 8">
                <a:extLst>
                  <a:ext uri="{FF2B5EF4-FFF2-40B4-BE49-F238E27FC236}">
                    <a16:creationId xmlns:a16="http://schemas.microsoft.com/office/drawing/2014/main" id="{9BB2F032-1BB1-4FC0-BA8C-75675CDCDD02}"/>
                  </a:ext>
                </a:extLst>
              </p:cNvPr>
              <p:cNvSpPr/>
              <p:nvPr/>
            </p:nvSpPr>
            <p:spPr>
              <a:xfrm flipV="1">
                <a:off x="1275608" y="6330946"/>
                <a:ext cx="852450" cy="820481"/>
              </a:xfrm>
              <a:prstGeom prst="round2DiagRect">
                <a:avLst/>
              </a:prstGeom>
              <a:solidFill>
                <a:schemeClr val="accent6">
                  <a:lumMod val="75000"/>
                </a:schemeClr>
              </a:solidFill>
              <a:ln w="57150">
                <a:solidFill>
                  <a:schemeClr val="accent6">
                    <a:lumMod val="50000"/>
                  </a:schemeClr>
                </a:solidFill>
              </a:ln>
              <a:effectLst>
                <a:innerShdw blurRad="114300">
                  <a:prstClr val="black"/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400"/>
              </a:p>
            </p:txBody>
          </p:sp>
          <p:sp>
            <p:nvSpPr>
              <p:cNvPr id="35" name="Freeform 9">
                <a:extLst>
                  <a:ext uri="{FF2B5EF4-FFF2-40B4-BE49-F238E27FC236}">
                    <a16:creationId xmlns:a16="http://schemas.microsoft.com/office/drawing/2014/main" id="{B573BCE3-2B70-46C0-9AD4-CD881BEDB9F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403701" y="6378164"/>
                <a:ext cx="545196" cy="739115"/>
              </a:xfrm>
              <a:custGeom>
                <a:avLst/>
                <a:gdLst>
                  <a:gd name="T0" fmla="*/ 135 w 145"/>
                  <a:gd name="T1" fmla="*/ 72 h 197"/>
                  <a:gd name="T2" fmla="*/ 72 w 145"/>
                  <a:gd name="T3" fmla="*/ 135 h 197"/>
                  <a:gd name="T4" fmla="*/ 9 w 145"/>
                  <a:gd name="T5" fmla="*/ 72 h 197"/>
                  <a:gd name="T6" fmla="*/ 72 w 145"/>
                  <a:gd name="T7" fmla="*/ 9 h 197"/>
                  <a:gd name="T8" fmla="*/ 115 w 145"/>
                  <a:gd name="T9" fmla="*/ 26 h 197"/>
                  <a:gd name="T10" fmla="*/ 60 w 145"/>
                  <a:gd name="T11" fmla="*/ 82 h 197"/>
                  <a:gd name="T12" fmla="*/ 30 w 145"/>
                  <a:gd name="T13" fmla="*/ 60 h 197"/>
                  <a:gd name="T14" fmla="*/ 20 w 145"/>
                  <a:gd name="T15" fmla="*/ 68 h 197"/>
                  <a:gd name="T16" fmla="*/ 61 w 145"/>
                  <a:gd name="T17" fmla="*/ 126 h 197"/>
                  <a:gd name="T18" fmla="*/ 123 w 145"/>
                  <a:gd name="T19" fmla="*/ 35 h 197"/>
                  <a:gd name="T20" fmla="*/ 135 w 145"/>
                  <a:gd name="T21" fmla="*/ 72 h 197"/>
                  <a:gd name="T22" fmla="*/ 145 w 145"/>
                  <a:gd name="T23" fmla="*/ 12 h 197"/>
                  <a:gd name="T24" fmla="*/ 135 w 145"/>
                  <a:gd name="T25" fmla="*/ 12 h 197"/>
                  <a:gd name="T26" fmla="*/ 123 w 145"/>
                  <a:gd name="T27" fmla="*/ 21 h 197"/>
                  <a:gd name="T28" fmla="*/ 72 w 145"/>
                  <a:gd name="T29" fmla="*/ 0 h 197"/>
                  <a:gd name="T30" fmla="*/ 0 w 145"/>
                  <a:gd name="T31" fmla="*/ 72 h 197"/>
                  <a:gd name="T32" fmla="*/ 30 w 145"/>
                  <a:gd name="T33" fmla="*/ 131 h 197"/>
                  <a:gd name="T34" fmla="*/ 7 w 145"/>
                  <a:gd name="T35" fmla="*/ 175 h 197"/>
                  <a:gd name="T36" fmla="*/ 13 w 145"/>
                  <a:gd name="T37" fmla="*/ 193 h 197"/>
                  <a:gd name="T38" fmla="*/ 32 w 145"/>
                  <a:gd name="T39" fmla="*/ 187 h 197"/>
                  <a:gd name="T40" fmla="*/ 51 w 145"/>
                  <a:gd name="T41" fmla="*/ 141 h 197"/>
                  <a:gd name="T42" fmla="*/ 51 w 145"/>
                  <a:gd name="T43" fmla="*/ 141 h 197"/>
                  <a:gd name="T44" fmla="*/ 72 w 145"/>
                  <a:gd name="T45" fmla="*/ 145 h 197"/>
                  <a:gd name="T46" fmla="*/ 145 w 145"/>
                  <a:gd name="T47" fmla="*/ 72 h 197"/>
                  <a:gd name="T48" fmla="*/ 129 w 145"/>
                  <a:gd name="T49" fmla="*/ 28 h 197"/>
                  <a:gd name="T50" fmla="*/ 145 w 145"/>
                  <a:gd name="T51" fmla="*/ 12 h 1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45" h="197">
                    <a:moveTo>
                      <a:pt x="135" y="72"/>
                    </a:moveTo>
                    <a:cubicBezTo>
                      <a:pt x="135" y="107"/>
                      <a:pt x="107" y="135"/>
                      <a:pt x="72" y="135"/>
                    </a:cubicBezTo>
                    <a:cubicBezTo>
                      <a:pt x="37" y="135"/>
                      <a:pt x="9" y="107"/>
                      <a:pt x="9" y="72"/>
                    </a:cubicBezTo>
                    <a:cubicBezTo>
                      <a:pt x="9" y="37"/>
                      <a:pt x="37" y="9"/>
                      <a:pt x="72" y="9"/>
                    </a:cubicBezTo>
                    <a:cubicBezTo>
                      <a:pt x="89" y="9"/>
                      <a:pt x="104" y="15"/>
                      <a:pt x="115" y="26"/>
                    </a:cubicBezTo>
                    <a:cubicBezTo>
                      <a:pt x="101" y="38"/>
                      <a:pt x="80" y="57"/>
                      <a:pt x="60" y="82"/>
                    </a:cubicBezTo>
                    <a:cubicBezTo>
                      <a:pt x="50" y="74"/>
                      <a:pt x="40" y="67"/>
                      <a:pt x="30" y="60"/>
                    </a:cubicBezTo>
                    <a:cubicBezTo>
                      <a:pt x="26" y="63"/>
                      <a:pt x="24" y="65"/>
                      <a:pt x="20" y="68"/>
                    </a:cubicBezTo>
                    <a:cubicBezTo>
                      <a:pt x="34" y="88"/>
                      <a:pt x="47" y="107"/>
                      <a:pt x="61" y="126"/>
                    </a:cubicBezTo>
                    <a:cubicBezTo>
                      <a:pt x="80" y="95"/>
                      <a:pt x="99" y="63"/>
                      <a:pt x="123" y="35"/>
                    </a:cubicBezTo>
                    <a:cubicBezTo>
                      <a:pt x="130" y="45"/>
                      <a:pt x="135" y="58"/>
                      <a:pt x="135" y="72"/>
                    </a:cubicBezTo>
                    <a:close/>
                    <a:moveTo>
                      <a:pt x="145" y="12"/>
                    </a:moveTo>
                    <a:cubicBezTo>
                      <a:pt x="141" y="12"/>
                      <a:pt x="138" y="12"/>
                      <a:pt x="135" y="12"/>
                    </a:cubicBezTo>
                    <a:cubicBezTo>
                      <a:pt x="135" y="12"/>
                      <a:pt x="130" y="15"/>
                      <a:pt x="123" y="21"/>
                    </a:cubicBezTo>
                    <a:cubicBezTo>
                      <a:pt x="110" y="8"/>
                      <a:pt x="92" y="0"/>
                      <a:pt x="72" y="0"/>
                    </a:cubicBezTo>
                    <a:cubicBezTo>
                      <a:pt x="32" y="0"/>
                      <a:pt x="0" y="32"/>
                      <a:pt x="0" y="72"/>
                    </a:cubicBezTo>
                    <a:cubicBezTo>
                      <a:pt x="0" y="97"/>
                      <a:pt x="11" y="118"/>
                      <a:pt x="30" y="131"/>
                    </a:cubicBezTo>
                    <a:cubicBezTo>
                      <a:pt x="7" y="175"/>
                      <a:pt x="7" y="175"/>
                      <a:pt x="7" y="175"/>
                    </a:cubicBezTo>
                    <a:cubicBezTo>
                      <a:pt x="3" y="182"/>
                      <a:pt x="6" y="190"/>
                      <a:pt x="13" y="193"/>
                    </a:cubicBezTo>
                    <a:cubicBezTo>
                      <a:pt x="20" y="197"/>
                      <a:pt x="28" y="194"/>
                      <a:pt x="32" y="187"/>
                    </a:cubicBezTo>
                    <a:cubicBezTo>
                      <a:pt x="51" y="141"/>
                      <a:pt x="51" y="141"/>
                      <a:pt x="51" y="141"/>
                    </a:cubicBezTo>
                    <a:cubicBezTo>
                      <a:pt x="51" y="141"/>
                      <a:pt x="51" y="141"/>
                      <a:pt x="51" y="141"/>
                    </a:cubicBezTo>
                    <a:cubicBezTo>
                      <a:pt x="58" y="143"/>
                      <a:pt x="65" y="145"/>
                      <a:pt x="72" y="145"/>
                    </a:cubicBezTo>
                    <a:cubicBezTo>
                      <a:pt x="112" y="145"/>
                      <a:pt x="145" y="112"/>
                      <a:pt x="145" y="72"/>
                    </a:cubicBezTo>
                    <a:cubicBezTo>
                      <a:pt x="145" y="55"/>
                      <a:pt x="138" y="40"/>
                      <a:pt x="129" y="28"/>
                    </a:cubicBezTo>
                    <a:cubicBezTo>
                      <a:pt x="134" y="22"/>
                      <a:pt x="139" y="17"/>
                      <a:pt x="145" y="1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6400"/>
              </a:p>
            </p:txBody>
          </p:sp>
        </p:grpSp>
      </p:grp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0FC12195-9D9D-4A6E-845E-3FCE5B472A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3690491"/>
              </p:ext>
            </p:extLst>
          </p:nvPr>
        </p:nvGraphicFramePr>
        <p:xfrm>
          <a:off x="1319586" y="8856473"/>
          <a:ext cx="92329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232560" imgH="736560" progId="Equation.DSMT4">
                  <p:embed/>
                </p:oleObj>
              </mc:Choice>
              <mc:Fallback>
                <p:oleObj name="Equation" r:id="rId2" imgW="9232560" imgH="73656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0FC12195-9D9D-4A6E-845E-3FCE5B472AC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319586" y="8856473"/>
                        <a:ext cx="923290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" name="Group 10">
            <a:extLst>
              <a:ext uri="{FF2B5EF4-FFF2-40B4-BE49-F238E27FC236}">
                <a16:creationId xmlns:a16="http://schemas.microsoft.com/office/drawing/2014/main" id="{799BF60E-80BC-4BDA-A5A2-B1BD6ECF2522}"/>
              </a:ext>
            </a:extLst>
          </p:cNvPr>
          <p:cNvGrpSpPr/>
          <p:nvPr/>
        </p:nvGrpSpPr>
        <p:grpSpPr>
          <a:xfrm>
            <a:off x="11388126" y="8796500"/>
            <a:ext cx="11605868" cy="820283"/>
            <a:chOff x="3420558" y="9754542"/>
            <a:chExt cx="11605868" cy="820283"/>
          </a:xfrm>
        </p:grpSpPr>
        <p:graphicFrame>
          <p:nvGraphicFramePr>
            <p:cNvPr id="8" name="Object 7">
              <a:extLst>
                <a:ext uri="{FF2B5EF4-FFF2-40B4-BE49-F238E27FC236}">
                  <a16:creationId xmlns:a16="http://schemas.microsoft.com/office/drawing/2014/main" id="{F5843EF4-B013-4177-AF24-0CDBE5C837D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65291300"/>
                </p:ext>
              </p:extLst>
            </p:nvPr>
          </p:nvGraphicFramePr>
          <p:xfrm>
            <a:off x="3420558" y="9822455"/>
            <a:ext cx="8445500" cy="736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8445240" imgH="736560" progId="Equation.DSMT4">
                    <p:embed/>
                  </p:oleObj>
                </mc:Choice>
                <mc:Fallback>
                  <p:oleObj name="Equation" r:id="rId4" imgW="8445240" imgH="736560" progId="Equation.DSMT4">
                    <p:embed/>
                    <p:pic>
                      <p:nvPicPr>
                        <p:cNvPr id="8" name="Object 7">
                          <a:extLst>
                            <a:ext uri="{FF2B5EF4-FFF2-40B4-BE49-F238E27FC236}">
                              <a16:creationId xmlns:a16="http://schemas.microsoft.com/office/drawing/2014/main" id="{F5843EF4-B013-4177-AF24-0CDBE5C837DF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3420558" y="9822455"/>
                          <a:ext cx="8445500" cy="736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9E8BE540-DE45-419C-9B97-B5C88753432C}"/>
                </a:ext>
              </a:extLst>
            </p:cNvPr>
            <p:cNvSpPr txBox="1"/>
            <p:nvPr/>
          </p:nvSpPr>
          <p:spPr>
            <a:xfrm>
              <a:off x="11960487" y="9754542"/>
              <a:ext cx="1189707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với</a:t>
              </a:r>
              <a:endParaRPr lang="en-GB" sz="4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graphicFrame>
          <p:nvGraphicFramePr>
            <p:cNvPr id="9" name="Object 8">
              <a:extLst>
                <a:ext uri="{FF2B5EF4-FFF2-40B4-BE49-F238E27FC236}">
                  <a16:creationId xmlns:a16="http://schemas.microsoft.com/office/drawing/2014/main" id="{C93CD962-4E9E-478B-851E-ECD67F8DEF8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93665382"/>
                </p:ext>
              </p:extLst>
            </p:nvPr>
          </p:nvGraphicFramePr>
          <p:xfrm>
            <a:off x="12953151" y="9842987"/>
            <a:ext cx="2073275" cy="7318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2072723" imgH="731686" progId="Equation.DSMT4">
                    <p:embed/>
                  </p:oleObj>
                </mc:Choice>
                <mc:Fallback>
                  <p:oleObj name="Equation" r:id="rId6" imgW="2072723" imgH="731686" progId="Equation.DSMT4">
                    <p:embed/>
                    <p:pic>
                      <p:nvPicPr>
                        <p:cNvPr id="9" name="Object 8">
                          <a:extLst>
                            <a:ext uri="{FF2B5EF4-FFF2-40B4-BE49-F238E27FC236}">
                              <a16:creationId xmlns:a16="http://schemas.microsoft.com/office/drawing/2014/main" id="{C93CD962-4E9E-478B-851E-ECD67F8DEF86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12953151" y="9842987"/>
                          <a:ext cx="2073275" cy="73183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83966FE7-9FDB-44DB-8A93-D48699889052}"/>
              </a:ext>
            </a:extLst>
          </p:cNvPr>
          <p:cNvGrpSpPr/>
          <p:nvPr/>
        </p:nvGrpSpPr>
        <p:grpSpPr>
          <a:xfrm>
            <a:off x="393291" y="1724533"/>
            <a:ext cx="23226056" cy="5250994"/>
            <a:chOff x="425397" y="1663321"/>
            <a:chExt cx="23226056" cy="5250994"/>
          </a:xfrm>
        </p:grpSpPr>
        <p:grpSp>
          <p:nvGrpSpPr>
            <p:cNvPr id="108" name="Group 107">
              <a:extLst>
                <a:ext uri="{FF2B5EF4-FFF2-40B4-BE49-F238E27FC236}">
                  <a16:creationId xmlns:a16="http://schemas.microsoft.com/office/drawing/2014/main" id="{7F5095CF-E653-4A79-9D07-993B114FB37E}"/>
                </a:ext>
              </a:extLst>
            </p:cNvPr>
            <p:cNvGrpSpPr/>
            <p:nvPr/>
          </p:nvGrpSpPr>
          <p:grpSpPr>
            <a:xfrm>
              <a:off x="425397" y="1663321"/>
              <a:ext cx="23226056" cy="5250994"/>
              <a:chOff x="513906" y="7165466"/>
              <a:chExt cx="23779838" cy="5250994"/>
            </a:xfrm>
          </p:grpSpPr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DDD0C0C7-C13B-4D36-BEB9-560BB0194FCD}"/>
                  </a:ext>
                </a:extLst>
              </p:cNvPr>
              <p:cNvGrpSpPr/>
              <p:nvPr/>
            </p:nvGrpSpPr>
            <p:grpSpPr>
              <a:xfrm>
                <a:off x="513906" y="7165466"/>
                <a:ext cx="23779838" cy="5250994"/>
                <a:chOff x="534986" y="1869705"/>
                <a:chExt cx="23719159" cy="4721395"/>
              </a:xfrm>
            </p:grpSpPr>
            <p:grpSp>
              <p:nvGrpSpPr>
                <p:cNvPr id="115" name="Group 114">
                  <a:extLst>
                    <a:ext uri="{FF2B5EF4-FFF2-40B4-BE49-F238E27FC236}">
                      <a16:creationId xmlns:a16="http://schemas.microsoft.com/office/drawing/2014/main" id="{801994DD-2E25-4024-A388-AFD98AE99ED1}"/>
                    </a:ext>
                  </a:extLst>
                </p:cNvPr>
                <p:cNvGrpSpPr/>
                <p:nvPr/>
              </p:nvGrpSpPr>
              <p:grpSpPr>
                <a:xfrm>
                  <a:off x="534986" y="1869705"/>
                  <a:ext cx="23340849" cy="4721395"/>
                  <a:chOff x="534986" y="1647866"/>
                  <a:chExt cx="23340849" cy="4721395"/>
                </a:xfrm>
              </p:grpSpPr>
              <p:sp>
                <p:nvSpPr>
                  <p:cNvPr id="117" name="Rounded Rectangle 24">
                    <a:extLst>
                      <a:ext uri="{FF2B5EF4-FFF2-40B4-BE49-F238E27FC236}">
                        <a16:creationId xmlns:a16="http://schemas.microsoft.com/office/drawing/2014/main" id="{46AC8C11-87E0-45B8-BF05-FB78EB763368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755649" y="1720890"/>
                    <a:ext cx="23120186" cy="4648371"/>
                  </a:xfrm>
                  <a:prstGeom prst="roundRect">
                    <a:avLst>
                      <a:gd name="adj" fmla="val 5492"/>
                    </a:avLst>
                  </a:prstGeom>
                  <a:solidFill>
                    <a:schemeClr val="accent3">
                      <a:lumMod val="40000"/>
                      <a:lumOff val="60000"/>
                    </a:schemeClr>
                  </a:solidFill>
                  <a:ln w="19050">
                    <a:solidFill>
                      <a:schemeClr val="bg1"/>
                    </a:solidFill>
                  </a:ln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defTabSz="4354774">
                      <a:defRPr/>
                    </a:pPr>
                    <a:endParaRPr lang="en-US" sz="6400" dirty="0"/>
                  </a:p>
                </p:txBody>
              </p:sp>
              <p:grpSp>
                <p:nvGrpSpPr>
                  <p:cNvPr id="118" name="Group 117">
                    <a:extLst>
                      <a:ext uri="{FF2B5EF4-FFF2-40B4-BE49-F238E27FC236}">
                        <a16:creationId xmlns:a16="http://schemas.microsoft.com/office/drawing/2014/main" id="{A8C8F5B2-F748-4F9D-8FCC-CB908808F58F}"/>
                      </a:ext>
                    </a:extLst>
                  </p:cNvPr>
                  <p:cNvGrpSpPr/>
                  <p:nvPr/>
                </p:nvGrpSpPr>
                <p:grpSpPr>
                  <a:xfrm>
                    <a:off x="534986" y="1647866"/>
                    <a:ext cx="23222037" cy="1176337"/>
                    <a:chOff x="534986" y="1647866"/>
                    <a:chExt cx="23222037" cy="1176337"/>
                  </a:xfrm>
                </p:grpSpPr>
                <p:sp>
                  <p:nvSpPr>
                    <p:cNvPr id="119" name="Isosceles Triangle 44">
                      <a:extLst>
                        <a:ext uri="{FF2B5EF4-FFF2-40B4-BE49-F238E27FC236}">
                          <a16:creationId xmlns:a16="http://schemas.microsoft.com/office/drawing/2014/main" id="{2E7E4E44-B105-4321-92D7-7DDFBC517D77}"/>
                        </a:ext>
                      </a:extLst>
                    </p:cNvPr>
                    <p:cNvSpPr/>
                    <p:nvPr/>
                  </p:nvSpPr>
                  <p:spPr bwMode="auto">
                    <a:xfrm rot="5400000" flipV="1">
                      <a:off x="534195" y="2602747"/>
                      <a:ext cx="227012" cy="215900"/>
                    </a:xfrm>
                    <a:custGeom>
                      <a:avLst/>
                      <a:gdLst>
                        <a:gd name="connsiteX0" fmla="*/ 0 w 293725"/>
                        <a:gd name="connsiteY0" fmla="*/ 164224 h 164224"/>
                        <a:gd name="connsiteX1" fmla="*/ 146863 w 293725"/>
                        <a:gd name="connsiteY1" fmla="*/ 0 h 164224"/>
                        <a:gd name="connsiteX2" fmla="*/ 293725 w 293725"/>
                        <a:gd name="connsiteY2" fmla="*/ 164224 h 164224"/>
                        <a:gd name="connsiteX3" fmla="*/ 0 w 293725"/>
                        <a:gd name="connsiteY3" fmla="*/ 164224 h 164224"/>
                        <a:gd name="connsiteX0" fmla="*/ 2363 w 296088"/>
                        <a:gd name="connsiteY0" fmla="*/ 164221 h 164221"/>
                        <a:gd name="connsiteX1" fmla="*/ 0 w 296088"/>
                        <a:gd name="connsiteY1" fmla="*/ 0 h 164221"/>
                        <a:gd name="connsiteX2" fmla="*/ 296088 w 296088"/>
                        <a:gd name="connsiteY2" fmla="*/ 164221 h 164221"/>
                        <a:gd name="connsiteX3" fmla="*/ 2363 w 296088"/>
                        <a:gd name="connsiteY3" fmla="*/ 164221 h 16422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296088" h="164221">
                          <a:moveTo>
                            <a:pt x="2363" y="164221"/>
                          </a:moveTo>
                          <a:cubicBezTo>
                            <a:pt x="1575" y="109481"/>
                            <a:pt x="788" y="54740"/>
                            <a:pt x="0" y="0"/>
                          </a:cubicBezTo>
                          <a:lnTo>
                            <a:pt x="296088" y="164221"/>
                          </a:lnTo>
                          <a:lnTo>
                            <a:pt x="2363" y="164221"/>
                          </a:lnTo>
                          <a:close/>
                        </a:path>
                      </a:pathLst>
                    </a:custGeom>
                    <a:solidFill>
                      <a:srgbClr val="135F82"/>
                    </a:solidFill>
                    <a:ln>
                      <a:solidFill>
                        <a:schemeClr val="bg1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 defTabSz="4354774"/>
                      <a:endParaRPr lang="en-US" sz="6400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120" name="Pentagon 27">
                      <a:extLst>
                        <a:ext uri="{FF2B5EF4-FFF2-40B4-BE49-F238E27FC236}">
                          <a16:creationId xmlns:a16="http://schemas.microsoft.com/office/drawing/2014/main" id="{E5D72565-6CD8-499F-A21C-D2C0BBA2DDA6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534986" y="1647866"/>
                      <a:ext cx="23222037" cy="955675"/>
                    </a:xfrm>
                    <a:prstGeom prst="homePlate">
                      <a:avLst>
                        <a:gd name="adj" fmla="val 12444"/>
                      </a:avLst>
                    </a:prstGeom>
                    <a:solidFill>
                      <a:srgbClr val="135F82"/>
                    </a:solidFill>
                    <a:ln>
                      <a:solidFill>
                        <a:schemeClr val="bg1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 defTabSz="4354774"/>
                      <a:endParaRPr lang="en-US" sz="6400">
                        <a:solidFill>
                          <a:prstClr val="white"/>
                        </a:solidFill>
                      </a:endParaRPr>
                    </a:p>
                  </p:txBody>
                </p:sp>
                <p:grpSp>
                  <p:nvGrpSpPr>
                    <p:cNvPr id="121" name="Group 11">
                      <a:extLst>
                        <a:ext uri="{FF2B5EF4-FFF2-40B4-BE49-F238E27FC236}">
                          <a16:creationId xmlns:a16="http://schemas.microsoft.com/office/drawing/2014/main" id="{830FDA4F-04BF-45DB-B400-0B8DD00DEF48}"/>
                        </a:ext>
                      </a:extLst>
                    </p:cNvPr>
                    <p:cNvGrpSpPr/>
                    <p:nvPr/>
                  </p:nvGrpSpPr>
                  <p:grpSpPr bwMode="auto">
                    <a:xfrm>
                      <a:off x="683775" y="1836907"/>
                      <a:ext cx="582199" cy="537956"/>
                      <a:chOff x="7440266" y="3398551"/>
                      <a:chExt cx="757238" cy="765175"/>
                    </a:xfrm>
                    <a:solidFill>
                      <a:schemeClr val="bg1">
                        <a:lumMod val="95000"/>
                      </a:schemeClr>
                    </a:solidFill>
                  </p:grpSpPr>
                  <p:sp>
                    <p:nvSpPr>
                      <p:cNvPr id="124" name="Freeform 31">
                        <a:extLst>
                          <a:ext uri="{FF2B5EF4-FFF2-40B4-BE49-F238E27FC236}">
                            <a16:creationId xmlns:a16="http://schemas.microsoft.com/office/drawing/2014/main" id="{66537C3B-9A75-4D24-973F-5A18B9E93090}"/>
                          </a:ext>
                        </a:extLst>
                      </p:cNvPr>
                      <p:cNvSpPr>
                        <a:spLocks noEditPoints="1"/>
                      </p:cNvSpPr>
                      <p:nvPr/>
                    </p:nvSpPr>
                    <p:spPr bwMode="auto">
                      <a:xfrm>
                        <a:off x="7440266" y="3436652"/>
                        <a:ext cx="344488" cy="34448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3" y="184"/>
                          </a:cxn>
                          <a:cxn ang="0">
                            <a:pos x="181" y="184"/>
                          </a:cxn>
                          <a:cxn ang="0">
                            <a:pos x="181" y="33"/>
                          </a:cxn>
                          <a:cxn ang="0">
                            <a:pos x="33" y="33"/>
                          </a:cxn>
                          <a:cxn ang="0">
                            <a:pos x="33" y="184"/>
                          </a:cxn>
                          <a:cxn ang="0">
                            <a:pos x="217" y="217"/>
                          </a:cxn>
                          <a:cxn ang="0">
                            <a:pos x="0" y="217"/>
                          </a:cxn>
                          <a:cxn ang="0">
                            <a:pos x="0" y="0"/>
                          </a:cxn>
                          <a:cxn ang="0">
                            <a:pos x="217" y="0"/>
                          </a:cxn>
                          <a:cxn ang="0">
                            <a:pos x="217" y="217"/>
                          </a:cxn>
                        </a:cxnLst>
                        <a:rect l="0" t="0" r="r" b="b"/>
                        <a:pathLst>
                          <a:path w="217" h="217">
                            <a:moveTo>
                              <a:pt x="33" y="184"/>
                            </a:moveTo>
                            <a:lnTo>
                              <a:pt x="181" y="184"/>
                            </a:lnTo>
                            <a:lnTo>
                              <a:pt x="181" y="33"/>
                            </a:lnTo>
                            <a:lnTo>
                              <a:pt x="33" y="33"/>
                            </a:lnTo>
                            <a:lnTo>
                              <a:pt x="33" y="184"/>
                            </a:lnTo>
                            <a:close/>
                            <a:moveTo>
                              <a:pt x="217" y="217"/>
                            </a:moveTo>
                            <a:lnTo>
                              <a:pt x="0" y="217"/>
                            </a:lnTo>
                            <a:lnTo>
                              <a:pt x="0" y="0"/>
                            </a:lnTo>
                            <a:lnTo>
                              <a:pt x="217" y="0"/>
                            </a:lnTo>
                            <a:lnTo>
                              <a:pt x="217" y="217"/>
                            </a:lnTo>
                            <a:close/>
                          </a:path>
                        </a:pathLst>
                      </a:custGeom>
                      <a:grpFill/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defTabSz="4354774">
                          <a:defRPr/>
                        </a:pPr>
                        <a:endParaRPr lang="en-US" sz="6400"/>
                      </a:p>
                    </p:txBody>
                  </p:sp>
                  <p:sp>
                    <p:nvSpPr>
                      <p:cNvPr id="125" name="Freeform 32">
                        <a:extLst>
                          <a:ext uri="{FF2B5EF4-FFF2-40B4-BE49-F238E27FC236}">
                            <a16:creationId xmlns:a16="http://schemas.microsoft.com/office/drawing/2014/main" id="{D18540F6-D9F3-404E-931D-B7B84F3E9BE9}"/>
                          </a:ext>
                        </a:extLst>
                      </p:cNvPr>
                      <p:cNvSpPr>
                        <a:spLocks noEditPoints="1"/>
                      </p:cNvSpPr>
                      <p:nvPr/>
                    </p:nvSpPr>
                    <p:spPr bwMode="auto">
                      <a:xfrm>
                        <a:off x="7440266" y="3814473"/>
                        <a:ext cx="344488" cy="34925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3" y="185"/>
                          </a:cxn>
                          <a:cxn ang="0">
                            <a:pos x="181" y="185"/>
                          </a:cxn>
                          <a:cxn ang="0">
                            <a:pos x="181" y="36"/>
                          </a:cxn>
                          <a:cxn ang="0">
                            <a:pos x="33" y="36"/>
                          </a:cxn>
                          <a:cxn ang="0">
                            <a:pos x="33" y="185"/>
                          </a:cxn>
                          <a:cxn ang="0">
                            <a:pos x="217" y="220"/>
                          </a:cxn>
                          <a:cxn ang="0">
                            <a:pos x="0" y="220"/>
                          </a:cxn>
                          <a:cxn ang="0">
                            <a:pos x="0" y="0"/>
                          </a:cxn>
                          <a:cxn ang="0">
                            <a:pos x="217" y="0"/>
                          </a:cxn>
                          <a:cxn ang="0">
                            <a:pos x="217" y="220"/>
                          </a:cxn>
                        </a:cxnLst>
                        <a:rect l="0" t="0" r="r" b="b"/>
                        <a:pathLst>
                          <a:path w="217" h="220">
                            <a:moveTo>
                              <a:pt x="33" y="185"/>
                            </a:moveTo>
                            <a:lnTo>
                              <a:pt x="181" y="185"/>
                            </a:lnTo>
                            <a:lnTo>
                              <a:pt x="181" y="36"/>
                            </a:lnTo>
                            <a:lnTo>
                              <a:pt x="33" y="36"/>
                            </a:lnTo>
                            <a:lnTo>
                              <a:pt x="33" y="185"/>
                            </a:lnTo>
                            <a:close/>
                            <a:moveTo>
                              <a:pt x="217" y="220"/>
                            </a:moveTo>
                            <a:lnTo>
                              <a:pt x="0" y="220"/>
                            </a:lnTo>
                            <a:lnTo>
                              <a:pt x="0" y="0"/>
                            </a:lnTo>
                            <a:lnTo>
                              <a:pt x="217" y="0"/>
                            </a:lnTo>
                            <a:lnTo>
                              <a:pt x="217" y="220"/>
                            </a:lnTo>
                            <a:close/>
                          </a:path>
                        </a:pathLst>
                      </a:custGeom>
                      <a:grpFill/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defTabSz="4354774">
                          <a:defRPr/>
                        </a:pPr>
                        <a:endParaRPr lang="en-US" sz="6400"/>
                      </a:p>
                    </p:txBody>
                  </p:sp>
                  <p:sp>
                    <p:nvSpPr>
                      <p:cNvPr id="126" name="Freeform 33">
                        <a:extLst>
                          <a:ext uri="{FF2B5EF4-FFF2-40B4-BE49-F238E27FC236}">
                            <a16:creationId xmlns:a16="http://schemas.microsoft.com/office/drawing/2014/main" id="{D1A26E37-A1A8-4F34-9B97-043A07B3B041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7506941" y="3398551"/>
                        <a:ext cx="341313" cy="288925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76" y="182"/>
                          </a:cxn>
                          <a:cxn ang="0">
                            <a:pos x="0" y="114"/>
                          </a:cxn>
                          <a:cxn ang="0">
                            <a:pos x="24" y="88"/>
                          </a:cxn>
                          <a:cxn ang="0">
                            <a:pos x="73" y="132"/>
                          </a:cxn>
                          <a:cxn ang="0">
                            <a:pos x="187" y="0"/>
                          </a:cxn>
                          <a:cxn ang="0">
                            <a:pos x="215" y="24"/>
                          </a:cxn>
                          <a:cxn ang="0">
                            <a:pos x="76" y="182"/>
                          </a:cxn>
                        </a:cxnLst>
                        <a:rect l="0" t="0" r="r" b="b"/>
                        <a:pathLst>
                          <a:path w="215" h="182">
                            <a:moveTo>
                              <a:pt x="76" y="182"/>
                            </a:moveTo>
                            <a:lnTo>
                              <a:pt x="0" y="114"/>
                            </a:lnTo>
                            <a:lnTo>
                              <a:pt x="24" y="88"/>
                            </a:lnTo>
                            <a:lnTo>
                              <a:pt x="73" y="132"/>
                            </a:lnTo>
                            <a:lnTo>
                              <a:pt x="187" y="0"/>
                            </a:lnTo>
                            <a:lnTo>
                              <a:pt x="215" y="24"/>
                            </a:lnTo>
                            <a:lnTo>
                              <a:pt x="76" y="182"/>
                            </a:lnTo>
                            <a:close/>
                          </a:path>
                        </a:pathLst>
                      </a:custGeom>
                      <a:grpFill/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defTabSz="4354774">
                          <a:defRPr/>
                        </a:pPr>
                        <a:endParaRPr lang="en-US" sz="6400"/>
                      </a:p>
                    </p:txBody>
                  </p:sp>
                  <p:sp>
                    <p:nvSpPr>
                      <p:cNvPr id="127" name="Rectangle 126">
                        <a:extLst>
                          <a:ext uri="{FF2B5EF4-FFF2-40B4-BE49-F238E27FC236}">
                            <a16:creationId xmlns:a16="http://schemas.microsoft.com/office/drawing/2014/main" id="{D5E83542-F5B7-463C-9686-8A41F1A6CB6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840316" y="4100226"/>
                        <a:ext cx="357188" cy="63500"/>
                      </a:xfrm>
                      <a:prstGeom prst="rect">
                        <a:avLst/>
                      </a:prstGeom>
                      <a:grp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defTabSz="4354774">
                          <a:defRPr/>
                        </a:pPr>
                        <a:endParaRPr lang="en-US" sz="6400"/>
                      </a:p>
                    </p:txBody>
                  </p:sp>
                  <p:sp>
                    <p:nvSpPr>
                      <p:cNvPr id="128" name="Rectangle 127">
                        <a:extLst>
                          <a:ext uri="{FF2B5EF4-FFF2-40B4-BE49-F238E27FC236}">
                            <a16:creationId xmlns:a16="http://schemas.microsoft.com/office/drawing/2014/main" id="{BEBA3D80-1FB9-4956-9778-778D61D52B4A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840316" y="3717639"/>
                        <a:ext cx="357188" cy="63500"/>
                      </a:xfrm>
                      <a:prstGeom prst="rect">
                        <a:avLst/>
                      </a:prstGeom>
                      <a:grp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defTabSz="4354774">
                          <a:defRPr/>
                        </a:pPr>
                        <a:endParaRPr lang="en-US" sz="6400"/>
                      </a:p>
                    </p:txBody>
                  </p:sp>
                  <p:sp>
                    <p:nvSpPr>
                      <p:cNvPr id="129" name="Rectangle 128">
                        <a:extLst>
                          <a:ext uri="{FF2B5EF4-FFF2-40B4-BE49-F238E27FC236}">
                            <a16:creationId xmlns:a16="http://schemas.microsoft.com/office/drawing/2014/main" id="{3867A00E-503D-4B05-8B2F-291E344E16C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840316" y="3973225"/>
                        <a:ext cx="357188" cy="63500"/>
                      </a:xfrm>
                      <a:prstGeom prst="rect">
                        <a:avLst/>
                      </a:prstGeom>
                      <a:grp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defTabSz="4354774">
                          <a:defRPr/>
                        </a:pPr>
                        <a:endParaRPr lang="en-US" sz="6400"/>
                      </a:p>
                    </p:txBody>
                  </p:sp>
                  <p:sp>
                    <p:nvSpPr>
                      <p:cNvPr id="130" name="Rectangle 129">
                        <a:extLst>
                          <a:ext uri="{FF2B5EF4-FFF2-40B4-BE49-F238E27FC236}">
                            <a16:creationId xmlns:a16="http://schemas.microsoft.com/office/drawing/2014/main" id="{941DDDC0-362D-4136-AF27-D024A593E7E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840316" y="3590640"/>
                        <a:ext cx="357188" cy="63500"/>
                      </a:xfrm>
                      <a:prstGeom prst="rect">
                        <a:avLst/>
                      </a:prstGeom>
                      <a:grp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defTabSz="4354774">
                          <a:defRPr/>
                        </a:pPr>
                        <a:endParaRPr lang="en-US" sz="6400"/>
                      </a:p>
                    </p:txBody>
                  </p:sp>
                </p:grpSp>
                <p:sp>
                  <p:nvSpPr>
                    <p:cNvPr id="122" name="Chevron 29">
                      <a:extLst>
                        <a:ext uri="{FF2B5EF4-FFF2-40B4-BE49-F238E27FC236}">
                          <a16:creationId xmlns:a16="http://schemas.microsoft.com/office/drawing/2014/main" id="{4C450145-034C-4971-83CE-F423148735C5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1330000" y="1771634"/>
                      <a:ext cx="142625" cy="707897"/>
                    </a:xfrm>
                    <a:prstGeom prst="chevron">
                      <a:avLst>
                        <a:gd name="adj" fmla="val 68110"/>
                      </a:avLst>
                    </a:prstGeom>
                    <a:solidFill>
                      <a:schemeClr val="bg1"/>
                    </a:solidFill>
                    <a:ln>
                      <a:noFill/>
                    </a:ln>
                    <a:effectLst>
                      <a:innerShdw blurRad="63500" dist="50800" dir="5400000">
                        <a:prstClr val="black">
                          <a:alpha val="50000"/>
                        </a:prstClr>
                      </a:innerShdw>
                    </a:effec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anchor="ctr"/>
                    <a:lstStyle/>
                    <a:p>
                      <a:pPr algn="ctr" defTabSz="4354774">
                        <a:defRPr/>
                      </a:pPr>
                      <a:endParaRPr lang="en-US" sz="6400">
                        <a:solidFill>
                          <a:schemeClr val="tx1"/>
                        </a:solidFill>
                      </a:endParaRPr>
                    </a:p>
                  </p:txBody>
                </p:sp>
              </p:grpSp>
            </p:grpSp>
            <p:sp>
              <p:nvSpPr>
                <p:cNvPr id="116" name="Rectangle 115">
                  <a:extLst>
                    <a:ext uri="{FF2B5EF4-FFF2-40B4-BE49-F238E27FC236}">
                      <a16:creationId xmlns:a16="http://schemas.microsoft.com/office/drawing/2014/main" id="{726DD893-6F6D-416E-9674-14A967434B4E}"/>
                    </a:ext>
                  </a:extLst>
                </p:cNvPr>
                <p:cNvSpPr/>
                <p:nvPr/>
              </p:nvSpPr>
              <p:spPr>
                <a:xfrm>
                  <a:off x="3682433" y="1933278"/>
                  <a:ext cx="20571712" cy="92916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lIns="182889" tIns="91445" rIns="182889" bIns="91445">
                  <a:spAutoFit/>
                </a:bodyPr>
                <a:lstStyle/>
                <a:p>
                  <a:pPr algn="ctr" fontAlgn="base">
                    <a:buClr>
                      <a:srgbClr val="0000FF"/>
                    </a:buClr>
                    <a:tabLst>
                      <a:tab pos="1259903" algn="l"/>
                    </a:tabLst>
                  </a:pPr>
                  <a:endParaRPr lang="en-US" sz="6000" dirty="0">
                    <a:latin typeface="+mj-lt"/>
                    <a:ea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F0C914E8-DCE7-4AA5-864D-A196D0FB303A}"/>
                  </a:ext>
                </a:extLst>
              </p:cNvPr>
              <p:cNvGrpSpPr/>
              <p:nvPr/>
            </p:nvGrpSpPr>
            <p:grpSpPr>
              <a:xfrm>
                <a:off x="1609736" y="7375712"/>
                <a:ext cx="12785460" cy="4178662"/>
                <a:chOff x="-360918" y="7241273"/>
                <a:chExt cx="12785460" cy="4178662"/>
              </a:xfrm>
            </p:grpSpPr>
            <p:sp>
              <p:nvSpPr>
                <p:cNvPr id="113" name="TextBox 112">
                  <a:extLst>
                    <a:ext uri="{FF2B5EF4-FFF2-40B4-BE49-F238E27FC236}">
                      <a16:creationId xmlns:a16="http://schemas.microsoft.com/office/drawing/2014/main" id="{5ECC4893-3F65-4859-8D0B-AA2F4B587E61}"/>
                    </a:ext>
                  </a:extLst>
                </p:cNvPr>
                <p:cNvSpPr txBox="1"/>
                <p:nvPr/>
              </p:nvSpPr>
              <p:spPr>
                <a:xfrm>
                  <a:off x="-360918" y="7241273"/>
                  <a:ext cx="12785460" cy="76944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4400" dirty="0" err="1">
                      <a:solidFill>
                        <a:schemeClr val="bg1"/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Các</a:t>
                  </a:r>
                  <a:r>
                    <a:rPr lang="en-US" sz="4400" dirty="0">
                      <a:solidFill>
                        <a:schemeClr val="bg1"/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 </a:t>
                  </a:r>
                  <a:r>
                    <a:rPr lang="en-US" sz="4400" dirty="0" err="1">
                      <a:solidFill>
                        <a:schemeClr val="bg1"/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công</a:t>
                  </a:r>
                  <a:r>
                    <a:rPr lang="en-US" sz="4400" dirty="0">
                      <a:solidFill>
                        <a:schemeClr val="bg1"/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 </a:t>
                  </a:r>
                  <a:r>
                    <a:rPr lang="en-US" sz="4400" dirty="0" err="1">
                      <a:solidFill>
                        <a:schemeClr val="bg1"/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thức</a:t>
                  </a:r>
                  <a:r>
                    <a:rPr lang="en-US" sz="4400" dirty="0">
                      <a:solidFill>
                        <a:schemeClr val="bg1"/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 </a:t>
                  </a:r>
                  <a:r>
                    <a:rPr lang="en-US" sz="4400" dirty="0" err="1">
                      <a:solidFill>
                        <a:schemeClr val="bg1"/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tính</a:t>
                  </a:r>
                  <a:r>
                    <a:rPr lang="en-US" sz="4400" dirty="0">
                      <a:solidFill>
                        <a:schemeClr val="bg1"/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 </a:t>
                  </a:r>
                  <a:r>
                    <a:rPr lang="en-US" sz="4400" dirty="0" err="1">
                      <a:solidFill>
                        <a:schemeClr val="bg1"/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đạo</a:t>
                  </a:r>
                  <a:r>
                    <a:rPr lang="en-US" sz="4400" dirty="0">
                      <a:solidFill>
                        <a:schemeClr val="bg1"/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 </a:t>
                  </a:r>
                  <a:r>
                    <a:rPr lang="en-US" sz="4400" dirty="0" err="1">
                      <a:solidFill>
                        <a:schemeClr val="bg1"/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hàm</a:t>
                  </a:r>
                  <a:r>
                    <a:rPr lang="en-US" sz="4400" dirty="0">
                      <a:solidFill>
                        <a:schemeClr val="bg1"/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 </a:t>
                  </a:r>
                  <a:r>
                    <a:rPr lang="en-US" sz="4400" dirty="0" err="1">
                      <a:solidFill>
                        <a:schemeClr val="bg1"/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của</a:t>
                  </a:r>
                  <a:r>
                    <a:rPr lang="en-US" sz="4400" dirty="0">
                      <a:solidFill>
                        <a:schemeClr val="bg1"/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 </a:t>
                  </a:r>
                  <a:r>
                    <a:rPr lang="en-US" sz="4400" dirty="0" err="1">
                      <a:solidFill>
                        <a:schemeClr val="bg1"/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các</a:t>
                  </a:r>
                  <a:r>
                    <a:rPr lang="en-US" sz="4400" dirty="0">
                      <a:solidFill>
                        <a:schemeClr val="bg1"/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 </a:t>
                  </a:r>
                  <a:r>
                    <a:rPr lang="en-US" sz="4400" dirty="0" err="1">
                      <a:solidFill>
                        <a:schemeClr val="bg1"/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hàm</a:t>
                  </a:r>
                  <a:r>
                    <a:rPr lang="en-US" sz="4400" dirty="0">
                      <a:solidFill>
                        <a:schemeClr val="bg1"/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 </a:t>
                  </a:r>
                  <a:r>
                    <a:rPr lang="en-US" sz="4400" dirty="0" err="1">
                      <a:solidFill>
                        <a:schemeClr val="bg1"/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số</a:t>
                  </a:r>
                  <a:r>
                    <a:rPr lang="en-US" sz="4400" dirty="0">
                      <a:solidFill>
                        <a:schemeClr val="bg1"/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 </a:t>
                  </a:r>
                  <a:r>
                    <a:rPr lang="en-US" sz="4400" dirty="0" err="1">
                      <a:solidFill>
                        <a:schemeClr val="bg1"/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sau</a:t>
                  </a:r>
                  <a:r>
                    <a:rPr lang="en-US" sz="4400" dirty="0">
                      <a:solidFill>
                        <a:schemeClr val="bg1"/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:</a:t>
                  </a:r>
                </a:p>
              </p:txBody>
            </p:sp>
            <p:graphicFrame>
              <p:nvGraphicFramePr>
                <p:cNvPr id="114" name="Object 113">
                  <a:extLst>
                    <a:ext uri="{FF2B5EF4-FFF2-40B4-BE49-F238E27FC236}">
                      <a16:creationId xmlns:a16="http://schemas.microsoft.com/office/drawing/2014/main" id="{9C52E8CA-6D25-440A-8C19-3528F54344EF}"/>
                    </a:ext>
                  </a:extLst>
                </p:cNvPr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151232498"/>
                    </p:ext>
                  </p:extLst>
                </p:nvPr>
              </p:nvGraphicFramePr>
              <p:xfrm>
                <a:off x="2441046" y="8321135"/>
                <a:ext cx="2616200" cy="30988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name="Equation" r:id="rId8" imgW="2616120" imgH="3098520" progId="Equation.DSMT4">
                        <p:embed/>
                      </p:oleObj>
                    </mc:Choice>
                    <mc:Fallback>
                      <p:oleObj name="Equation" r:id="rId8" imgW="2616120" imgH="3098520" progId="Equation.DSMT4">
                        <p:embed/>
                        <p:pic>
                          <p:nvPicPr>
                            <p:cNvPr id="114" name="Object 113">
                              <a:extLst>
                                <a:ext uri="{FF2B5EF4-FFF2-40B4-BE49-F238E27FC236}">
                                  <a16:creationId xmlns:a16="http://schemas.microsoft.com/office/drawing/2014/main" id="{9C52E8CA-6D25-440A-8C19-3528F54344EF}"/>
                                </a:ext>
                              </a:extLst>
                            </p:cNvPr>
                            <p:cNvPicPr/>
                            <p:nvPr/>
                          </p:nvPicPr>
                          <p:blipFill>
                            <a:blip r:embed="rId9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2441046" y="8321135"/>
                              <a:ext cx="2616200" cy="3098800"/>
                            </a:xfrm>
                            <a:prstGeom prst="rect">
                              <a:avLst/>
                            </a:prstGeom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</p:grp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23C12D0F-7113-4638-9918-F52DF2F11363}"/>
                </a:ext>
              </a:extLst>
            </p:cNvPr>
            <p:cNvSpPr txBox="1"/>
            <p:nvPr/>
          </p:nvSpPr>
          <p:spPr>
            <a:xfrm>
              <a:off x="7245983" y="4784006"/>
              <a:ext cx="393869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(</a:t>
              </a:r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với</a:t>
              </a:r>
              <a:r>
                <a: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)</a:t>
              </a:r>
              <a:endParaRPr lang="en-GB" sz="4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graphicFrame>
          <p:nvGraphicFramePr>
            <p:cNvPr id="110" name="Object 109">
              <a:extLst>
                <a:ext uri="{FF2B5EF4-FFF2-40B4-BE49-F238E27FC236}">
                  <a16:creationId xmlns:a16="http://schemas.microsoft.com/office/drawing/2014/main" id="{0B55C6D2-31D3-4A6B-BDF0-AEC9ECB014C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07203779"/>
                </p:ext>
              </p:extLst>
            </p:nvPr>
          </p:nvGraphicFramePr>
          <p:xfrm>
            <a:off x="8521700" y="4870450"/>
            <a:ext cx="1955800" cy="736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1955520" imgH="736560" progId="Equation.DSMT4">
                    <p:embed/>
                  </p:oleObj>
                </mc:Choice>
                <mc:Fallback>
                  <p:oleObj name="Equation" r:id="rId10" imgW="1955520" imgH="736560" progId="Equation.DSMT4">
                    <p:embed/>
                    <p:pic>
                      <p:nvPicPr>
                        <p:cNvPr id="110" name="Object 109">
                          <a:extLst>
                            <a:ext uri="{FF2B5EF4-FFF2-40B4-BE49-F238E27FC236}">
                              <a16:creationId xmlns:a16="http://schemas.microsoft.com/office/drawing/2014/main" id="{0B55C6D2-31D3-4A6B-BDF0-AEC9ECB014C4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8521700" y="4870450"/>
                          <a:ext cx="1955800" cy="736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85" name="Oval Callout 1">
            <a:extLst>
              <a:ext uri="{FF2B5EF4-FFF2-40B4-BE49-F238E27FC236}">
                <a16:creationId xmlns:a16="http://schemas.microsoft.com/office/drawing/2014/main" id="{F51CD222-0D64-4CD7-921F-99B9203B40C2}"/>
              </a:ext>
            </a:extLst>
          </p:cNvPr>
          <p:cNvSpPr/>
          <p:nvPr/>
        </p:nvSpPr>
        <p:spPr>
          <a:xfrm>
            <a:off x="13160512" y="3011900"/>
            <a:ext cx="7871066" cy="3438106"/>
          </a:xfrm>
          <a:prstGeom prst="wedgeEllipseCallout">
            <a:avLst>
              <a:gd name="adj1" fmla="val -79685"/>
              <a:gd name="adj2" fmla="val 17839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Hãy</a:t>
            </a:r>
            <a:r>
              <a:rPr lang="en-US" sz="4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nêu</a:t>
            </a:r>
            <a:r>
              <a:rPr lang="en-US" sz="4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công</a:t>
            </a:r>
            <a:r>
              <a:rPr lang="en-US" sz="4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thức</a:t>
            </a:r>
            <a:r>
              <a:rPr lang="en-US" sz="4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tính</a:t>
            </a:r>
            <a:r>
              <a:rPr lang="en-US" sz="4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đạo</a:t>
            </a:r>
            <a:r>
              <a:rPr lang="en-US" sz="4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hàm</a:t>
            </a:r>
            <a:r>
              <a:rPr lang="en-US" sz="4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4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hàm</a:t>
            </a:r>
            <a:r>
              <a:rPr lang="en-US" sz="4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hợp</a:t>
            </a:r>
            <a:r>
              <a:rPr lang="en-US" sz="4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vi-VN" sz="4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75B59D9-3732-456B-A479-414A4DF04426}"/>
              </a:ext>
            </a:extLst>
          </p:cNvPr>
          <p:cNvSpPr/>
          <p:nvPr/>
        </p:nvSpPr>
        <p:spPr>
          <a:xfrm>
            <a:off x="3495309" y="4486749"/>
            <a:ext cx="3779433" cy="1795738"/>
          </a:xfrm>
          <a:prstGeom prst="ellipse">
            <a:avLst/>
          </a:prstGeom>
          <a:ln w="57150">
            <a:solidFill>
              <a:srgbClr val="E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85C0A3A0-1E89-4BD8-80D0-661639270E21}"/>
              </a:ext>
            </a:extLst>
          </p:cNvPr>
          <p:cNvGrpSpPr/>
          <p:nvPr/>
        </p:nvGrpSpPr>
        <p:grpSpPr>
          <a:xfrm>
            <a:off x="2956021" y="10162140"/>
            <a:ext cx="17074653" cy="2747206"/>
            <a:chOff x="2390948" y="8792109"/>
            <a:chExt cx="17074653" cy="2747206"/>
          </a:xfrm>
        </p:grpSpPr>
        <p:sp>
          <p:nvSpPr>
            <p:cNvPr id="91" name="Rounded Rectangle 52">
              <a:extLst>
                <a:ext uri="{FF2B5EF4-FFF2-40B4-BE49-F238E27FC236}">
                  <a16:creationId xmlns:a16="http://schemas.microsoft.com/office/drawing/2014/main" id="{5FE473BB-7A04-4CDD-BB36-EA689767332A}"/>
                </a:ext>
              </a:extLst>
            </p:cNvPr>
            <p:cNvSpPr/>
            <p:nvPr/>
          </p:nvSpPr>
          <p:spPr>
            <a:xfrm>
              <a:off x="2390948" y="8792109"/>
              <a:ext cx="17074653" cy="2747206"/>
            </a:xfrm>
            <a:prstGeom prst="roundRect">
              <a:avLst>
                <a:gd name="adj" fmla="val 3132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57150">
              <a:solidFill>
                <a:srgbClr val="0999C8"/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A4585B4A-641A-49AD-9877-81403E5E04C9}"/>
                </a:ext>
              </a:extLst>
            </p:cNvPr>
            <p:cNvSpPr txBox="1"/>
            <p:nvPr/>
          </p:nvSpPr>
          <p:spPr>
            <a:xfrm>
              <a:off x="2486082" y="8803010"/>
              <a:ext cx="1676349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Nếu</a:t>
              </a:r>
              <a:r>
                <a: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hàm</a:t>
              </a:r>
              <a:r>
                <a: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số</a:t>
              </a:r>
              <a:r>
                <a: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</a:t>
              </a:r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có</a:t>
              </a:r>
              <a:r>
                <a: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đạo</a:t>
              </a:r>
              <a:r>
                <a: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hàm</a:t>
              </a:r>
              <a:r>
                <a: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tại</a:t>
              </a:r>
              <a:r>
                <a: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</a:t>
              </a:r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là</a:t>
              </a:r>
              <a:r>
                <a: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</a:t>
              </a:r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và</a:t>
              </a:r>
              <a:r>
                <a: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hàm</a:t>
              </a:r>
              <a:r>
                <a: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số</a:t>
              </a:r>
              <a:r>
                <a: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</a:t>
              </a:r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có</a:t>
              </a:r>
              <a:r>
                <a: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đạo</a:t>
              </a:r>
              <a:r>
                <a: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hàm</a:t>
              </a:r>
              <a:r>
                <a: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tại</a:t>
              </a:r>
              <a:r>
                <a: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</a:t>
              </a:r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là</a:t>
              </a:r>
              <a:r>
                <a: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</a:t>
              </a:r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thì</a:t>
              </a:r>
              <a:r>
                <a: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hàm</a:t>
              </a:r>
              <a:r>
                <a: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hợp</a:t>
              </a:r>
              <a:r>
                <a: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       </a:t>
              </a:r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có</a:t>
              </a:r>
              <a:r>
                <a: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đạo</a:t>
              </a:r>
              <a:r>
                <a: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hàm</a:t>
              </a:r>
              <a:r>
                <a: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tại</a:t>
              </a:r>
              <a:r>
                <a: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</a:t>
              </a:r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là</a:t>
              </a:r>
              <a:r>
                <a: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</a:t>
              </a:r>
              <a:endParaRPr lang="en-GB" sz="4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graphicFrame>
          <p:nvGraphicFramePr>
            <p:cNvPr id="93" name="Object 92">
              <a:extLst>
                <a:ext uri="{FF2B5EF4-FFF2-40B4-BE49-F238E27FC236}">
                  <a16:creationId xmlns:a16="http://schemas.microsoft.com/office/drawing/2014/main" id="{76436CE9-B525-4640-B0E1-775D01B4FA9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51507911"/>
                </p:ext>
              </p:extLst>
            </p:nvPr>
          </p:nvGraphicFramePr>
          <p:xfrm>
            <a:off x="5682361" y="8884067"/>
            <a:ext cx="2006600" cy="736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2006280" imgH="736560" progId="Equation.DSMT4">
                    <p:embed/>
                  </p:oleObj>
                </mc:Choice>
                <mc:Fallback>
                  <p:oleObj name="Equation" r:id="rId12" imgW="2006280" imgH="736560" progId="Equation.DSMT4">
                    <p:embed/>
                    <p:pic>
                      <p:nvPicPr>
                        <p:cNvPr id="93" name="Object 92">
                          <a:extLst>
                            <a:ext uri="{FF2B5EF4-FFF2-40B4-BE49-F238E27FC236}">
                              <a16:creationId xmlns:a16="http://schemas.microsoft.com/office/drawing/2014/main" id="{76436CE9-B525-4640-B0E1-775D01B4FA92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5682361" y="8884067"/>
                          <a:ext cx="2006600" cy="736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4" name="Object 93">
              <a:extLst>
                <a:ext uri="{FF2B5EF4-FFF2-40B4-BE49-F238E27FC236}">
                  <a16:creationId xmlns:a16="http://schemas.microsoft.com/office/drawing/2014/main" id="{20942EAE-50DC-473A-A6FE-E56CD5479C4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8395539"/>
                </p:ext>
              </p:extLst>
            </p:nvPr>
          </p:nvGraphicFramePr>
          <p:xfrm>
            <a:off x="11671970" y="9091042"/>
            <a:ext cx="304800" cy="317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304560" imgH="317160" progId="Equation.DSMT4">
                    <p:embed/>
                  </p:oleObj>
                </mc:Choice>
                <mc:Fallback>
                  <p:oleObj name="Equation" r:id="rId14" imgW="304560" imgH="317160" progId="Equation.DSMT4">
                    <p:embed/>
                    <p:pic>
                      <p:nvPicPr>
                        <p:cNvPr id="94" name="Object 93">
                          <a:extLst>
                            <a:ext uri="{FF2B5EF4-FFF2-40B4-BE49-F238E27FC236}">
                              <a16:creationId xmlns:a16="http://schemas.microsoft.com/office/drawing/2014/main" id="{20942EAE-50DC-473A-A6FE-E56CD5479C4F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11671970" y="9091042"/>
                          <a:ext cx="304800" cy="317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5" name="Object 94">
              <a:extLst>
                <a:ext uri="{FF2B5EF4-FFF2-40B4-BE49-F238E27FC236}">
                  <a16:creationId xmlns:a16="http://schemas.microsoft.com/office/drawing/2014/main" id="{8D3E12CC-A73A-441E-9804-B9F5CACC39B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30971478"/>
                </p:ext>
              </p:extLst>
            </p:nvPr>
          </p:nvGraphicFramePr>
          <p:xfrm>
            <a:off x="12781930" y="8904610"/>
            <a:ext cx="635000" cy="635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6" imgW="634680" imgH="634680" progId="Equation.DSMT4">
                    <p:embed/>
                  </p:oleObj>
                </mc:Choice>
                <mc:Fallback>
                  <p:oleObj name="Equation" r:id="rId16" imgW="634680" imgH="634680" progId="Equation.DSMT4">
                    <p:embed/>
                    <p:pic>
                      <p:nvPicPr>
                        <p:cNvPr id="95" name="Object 94">
                          <a:extLst>
                            <a:ext uri="{FF2B5EF4-FFF2-40B4-BE49-F238E27FC236}">
                              <a16:creationId xmlns:a16="http://schemas.microsoft.com/office/drawing/2014/main" id="{8D3E12CC-A73A-441E-9804-B9F5CACC39B5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12781930" y="8904610"/>
                          <a:ext cx="635000" cy="6350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6" name="Object 95">
              <a:extLst>
                <a:ext uri="{FF2B5EF4-FFF2-40B4-BE49-F238E27FC236}">
                  <a16:creationId xmlns:a16="http://schemas.microsoft.com/office/drawing/2014/main" id="{0666E1C2-BF10-4665-B827-EAB88B03220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73967241"/>
                </p:ext>
              </p:extLst>
            </p:nvPr>
          </p:nvGraphicFramePr>
          <p:xfrm>
            <a:off x="16159222" y="8885711"/>
            <a:ext cx="2095500" cy="736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8" imgW="2095200" imgH="736560" progId="Equation.DSMT4">
                    <p:embed/>
                  </p:oleObj>
                </mc:Choice>
                <mc:Fallback>
                  <p:oleObj name="Equation" r:id="rId18" imgW="2095200" imgH="736560" progId="Equation.DSMT4">
                    <p:embed/>
                    <p:pic>
                      <p:nvPicPr>
                        <p:cNvPr id="96" name="Object 95">
                          <a:extLst>
                            <a:ext uri="{FF2B5EF4-FFF2-40B4-BE49-F238E27FC236}">
                              <a16:creationId xmlns:a16="http://schemas.microsoft.com/office/drawing/2014/main" id="{0666E1C2-BF10-4665-B827-EAB88B03220C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16159222" y="8885711"/>
                          <a:ext cx="2095500" cy="736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7" name="Object 96">
              <a:extLst>
                <a:ext uri="{FF2B5EF4-FFF2-40B4-BE49-F238E27FC236}">
                  <a16:creationId xmlns:a16="http://schemas.microsoft.com/office/drawing/2014/main" id="{DC8D9B04-DE29-4DDA-BF4B-F6222A6F78B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91454353"/>
                </p:ext>
              </p:extLst>
            </p:nvPr>
          </p:nvGraphicFramePr>
          <p:xfrm>
            <a:off x="5732856" y="9795530"/>
            <a:ext cx="304800" cy="317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0" imgW="304560" imgH="317160" progId="Equation.DSMT4">
                    <p:embed/>
                  </p:oleObj>
                </mc:Choice>
                <mc:Fallback>
                  <p:oleObj name="Equation" r:id="rId20" imgW="304560" imgH="317160" progId="Equation.DSMT4">
                    <p:embed/>
                    <p:pic>
                      <p:nvPicPr>
                        <p:cNvPr id="97" name="Object 96">
                          <a:extLst>
                            <a:ext uri="{FF2B5EF4-FFF2-40B4-BE49-F238E27FC236}">
                              <a16:creationId xmlns:a16="http://schemas.microsoft.com/office/drawing/2014/main" id="{DC8D9B04-DE29-4DDA-BF4B-F6222A6F78BA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21"/>
                        <a:stretch>
                          <a:fillRect/>
                        </a:stretch>
                      </p:blipFill>
                      <p:spPr>
                        <a:xfrm>
                          <a:off x="5732856" y="9795530"/>
                          <a:ext cx="304800" cy="317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8" name="Object 97">
              <a:extLst>
                <a:ext uri="{FF2B5EF4-FFF2-40B4-BE49-F238E27FC236}">
                  <a16:creationId xmlns:a16="http://schemas.microsoft.com/office/drawing/2014/main" id="{AFC9BFCF-A87D-45B3-9E76-83CA38E3625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77658979"/>
                </p:ext>
              </p:extLst>
            </p:nvPr>
          </p:nvGraphicFramePr>
          <p:xfrm>
            <a:off x="10610999" y="9591819"/>
            <a:ext cx="2832100" cy="736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2" imgW="2831760" imgH="736560" progId="Equation.DSMT4">
                    <p:embed/>
                  </p:oleObj>
                </mc:Choice>
                <mc:Fallback>
                  <p:oleObj name="Equation" r:id="rId22" imgW="2831760" imgH="736560" progId="Equation.DSMT4">
                    <p:embed/>
                    <p:pic>
                      <p:nvPicPr>
                        <p:cNvPr id="98" name="Object 97">
                          <a:extLst>
                            <a:ext uri="{FF2B5EF4-FFF2-40B4-BE49-F238E27FC236}">
                              <a16:creationId xmlns:a16="http://schemas.microsoft.com/office/drawing/2014/main" id="{AFC9BFCF-A87D-45B3-9E76-83CA38E3625A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23"/>
                        <a:stretch>
                          <a:fillRect/>
                        </a:stretch>
                      </p:blipFill>
                      <p:spPr>
                        <a:xfrm>
                          <a:off x="10610999" y="9591819"/>
                          <a:ext cx="2832100" cy="736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9" name="Object 98">
              <a:extLst>
                <a:ext uri="{FF2B5EF4-FFF2-40B4-BE49-F238E27FC236}">
                  <a16:creationId xmlns:a16="http://schemas.microsoft.com/office/drawing/2014/main" id="{806F78C7-2206-40F8-B715-A9F4119F25F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64712093"/>
                </p:ext>
              </p:extLst>
            </p:nvPr>
          </p:nvGraphicFramePr>
          <p:xfrm>
            <a:off x="17511713" y="9818688"/>
            <a:ext cx="317500" cy="330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4" imgW="317160" imgH="330120" progId="Equation.DSMT4">
                    <p:embed/>
                  </p:oleObj>
                </mc:Choice>
                <mc:Fallback>
                  <p:oleObj name="Equation" r:id="rId24" imgW="317160" imgH="330120" progId="Equation.DSMT4">
                    <p:embed/>
                    <p:pic>
                      <p:nvPicPr>
                        <p:cNvPr id="99" name="Object 98">
                          <a:extLst>
                            <a:ext uri="{FF2B5EF4-FFF2-40B4-BE49-F238E27FC236}">
                              <a16:creationId xmlns:a16="http://schemas.microsoft.com/office/drawing/2014/main" id="{806F78C7-2206-40F8-B715-A9F4119F25F4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25"/>
                        <a:stretch>
                          <a:fillRect/>
                        </a:stretch>
                      </p:blipFill>
                      <p:spPr>
                        <a:xfrm>
                          <a:off x="17511713" y="9818688"/>
                          <a:ext cx="317500" cy="3302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0" name="Object 99">
              <a:extLst>
                <a:ext uri="{FF2B5EF4-FFF2-40B4-BE49-F238E27FC236}">
                  <a16:creationId xmlns:a16="http://schemas.microsoft.com/office/drawing/2014/main" id="{4486125F-770E-4567-BB9D-0F4C48CF530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93184629"/>
                </p:ext>
              </p:extLst>
            </p:nvPr>
          </p:nvGraphicFramePr>
          <p:xfrm>
            <a:off x="9334186" y="10467719"/>
            <a:ext cx="3022600" cy="635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6" imgW="3022560" imgH="634680" progId="Equation.DSMT4">
                    <p:embed/>
                  </p:oleObj>
                </mc:Choice>
                <mc:Fallback>
                  <p:oleObj name="Equation" r:id="rId26" imgW="3022560" imgH="634680" progId="Equation.DSMT4">
                    <p:embed/>
                    <p:pic>
                      <p:nvPicPr>
                        <p:cNvPr id="100" name="Object 99">
                          <a:extLst>
                            <a:ext uri="{FF2B5EF4-FFF2-40B4-BE49-F238E27FC236}">
                              <a16:creationId xmlns:a16="http://schemas.microsoft.com/office/drawing/2014/main" id="{4486125F-770E-4567-BB9D-0F4C48CF5302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27"/>
                        <a:stretch>
                          <a:fillRect/>
                        </a:stretch>
                      </p:blipFill>
                      <p:spPr>
                        <a:xfrm>
                          <a:off x="9334186" y="10467719"/>
                          <a:ext cx="3022600" cy="6350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1" name="Object 100">
              <a:extLst>
                <a:ext uri="{FF2B5EF4-FFF2-40B4-BE49-F238E27FC236}">
                  <a16:creationId xmlns:a16="http://schemas.microsoft.com/office/drawing/2014/main" id="{7F8AA289-7F55-4B87-B4D9-BE7ADFD18A8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80434584"/>
                </p:ext>
              </p:extLst>
            </p:nvPr>
          </p:nvGraphicFramePr>
          <p:xfrm>
            <a:off x="6723230" y="9629254"/>
            <a:ext cx="673100" cy="635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8" imgW="672840" imgH="634680" progId="Equation.DSMT4">
                    <p:embed/>
                  </p:oleObj>
                </mc:Choice>
                <mc:Fallback>
                  <p:oleObj name="Equation" r:id="rId28" imgW="672840" imgH="634680" progId="Equation.DSMT4">
                    <p:embed/>
                    <p:pic>
                      <p:nvPicPr>
                        <p:cNvPr id="101" name="Object 100">
                          <a:extLst>
                            <a:ext uri="{FF2B5EF4-FFF2-40B4-BE49-F238E27FC236}">
                              <a16:creationId xmlns:a16="http://schemas.microsoft.com/office/drawing/2014/main" id="{7F8AA289-7F55-4B87-B4D9-BE7ADFD18A83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29"/>
                        <a:stretch>
                          <a:fillRect/>
                        </a:stretch>
                      </p:blipFill>
                      <p:spPr>
                        <a:xfrm>
                          <a:off x="6723230" y="9629254"/>
                          <a:ext cx="673100" cy="6350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E178EE32-D798-47A6-A3FB-750492A6F825}"/>
                </a:ext>
              </a:extLst>
            </p:cNvPr>
            <p:cNvSpPr/>
            <p:nvPr/>
          </p:nvSpPr>
          <p:spPr>
            <a:xfrm>
              <a:off x="9168458" y="10448018"/>
              <a:ext cx="3312368" cy="736601"/>
            </a:xfrm>
            <a:prstGeom prst="rect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310C691-D63C-4FA0-AD8B-93681E55B746}"/>
              </a:ext>
            </a:extLst>
          </p:cNvPr>
          <p:cNvCxnSpPr/>
          <p:nvPr/>
        </p:nvCxnSpPr>
        <p:spPr>
          <a:xfrm>
            <a:off x="10902002" y="7710585"/>
            <a:ext cx="0" cy="2244553"/>
          </a:xfrm>
          <a:prstGeom prst="line">
            <a:avLst/>
          </a:prstGeom>
          <a:ln>
            <a:solidFill>
              <a:srgbClr val="FF1D1D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1160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  <p:bldP spid="13" grpId="0" animBg="1"/>
      <p:bldP spid="1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4">
            <a:extLst>
              <a:ext uri="{FF2B5EF4-FFF2-40B4-BE49-F238E27FC236}">
                <a16:creationId xmlns:a16="http://schemas.microsoft.com/office/drawing/2014/main" id="{C747A885-F2D1-409F-9DDA-9CB0AA9B9F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1750"/>
            <a:ext cx="24385588" cy="1615785"/>
          </a:xfrm>
          <a:prstGeom prst="rect">
            <a:avLst/>
          </a:prstGeom>
          <a:solidFill>
            <a:srgbClr val="FFFFCC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 vert="horz" wrap="square" lIns="182868" tIns="91434" rIns="182868" bIns="91434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182861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6399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33852" y="247790"/>
            <a:ext cx="22098711" cy="1077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399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ÁP DỤNG</a:t>
            </a:r>
            <a:endParaRPr lang="en-US" sz="6399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628966C7-5DD4-4976-8714-EF1AE6AE5A0D}"/>
              </a:ext>
            </a:extLst>
          </p:cNvPr>
          <p:cNvGrpSpPr/>
          <p:nvPr/>
        </p:nvGrpSpPr>
        <p:grpSpPr>
          <a:xfrm>
            <a:off x="425398" y="1602209"/>
            <a:ext cx="23226055" cy="11867589"/>
            <a:chOff x="425398" y="1602209"/>
            <a:chExt cx="23226055" cy="11867589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230689F3-DFAD-4442-8808-74CE4B68DBF4}"/>
                </a:ext>
              </a:extLst>
            </p:cNvPr>
            <p:cNvGrpSpPr/>
            <p:nvPr/>
          </p:nvGrpSpPr>
          <p:grpSpPr>
            <a:xfrm>
              <a:off x="617453" y="5515249"/>
              <a:ext cx="22663555" cy="7954549"/>
              <a:chOff x="184495" y="3682141"/>
              <a:chExt cx="11425752" cy="4303690"/>
            </a:xfrm>
          </p:grpSpPr>
          <p:sp>
            <p:nvSpPr>
              <p:cNvPr id="24" name="Rounded Rectangle 4">
                <a:extLst>
                  <a:ext uri="{FF2B5EF4-FFF2-40B4-BE49-F238E27FC236}">
                    <a16:creationId xmlns:a16="http://schemas.microsoft.com/office/drawing/2014/main" id="{FEFECEA2-7FA4-4121-A3AB-E26EB6EC951C}"/>
                  </a:ext>
                </a:extLst>
              </p:cNvPr>
              <p:cNvSpPr/>
              <p:nvPr/>
            </p:nvSpPr>
            <p:spPr>
              <a:xfrm>
                <a:off x="184495" y="3852658"/>
                <a:ext cx="11425752" cy="4133173"/>
              </a:xfrm>
              <a:prstGeom prst="roundRect">
                <a:avLst>
                  <a:gd name="adj" fmla="val 2239"/>
                </a:avLst>
              </a:prstGeom>
              <a:solidFill>
                <a:schemeClr val="accent6">
                  <a:lumMod val="20000"/>
                  <a:lumOff val="80000"/>
                </a:schemeClr>
              </a:solidFill>
              <a:ln w="19050">
                <a:solidFill>
                  <a:schemeClr val="accent6">
                    <a:lumMod val="50000"/>
                  </a:schemeClr>
                </a:solidFill>
              </a:ln>
              <a:effectLst>
                <a:innerShdw blurRad="114300">
                  <a:prstClr val="black"/>
                </a:inn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400" dirty="0"/>
              </a:p>
            </p:txBody>
          </p: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F0CC7DEE-5761-46EF-B44A-843BA4A96A6B}"/>
                  </a:ext>
                </a:extLst>
              </p:cNvPr>
              <p:cNvGrpSpPr/>
              <p:nvPr/>
            </p:nvGrpSpPr>
            <p:grpSpPr>
              <a:xfrm>
                <a:off x="203200" y="3682141"/>
                <a:ext cx="2041495" cy="458666"/>
                <a:chOff x="1275608" y="6322796"/>
                <a:chExt cx="4002069" cy="833375"/>
              </a:xfrm>
            </p:grpSpPr>
            <p:sp>
              <p:nvSpPr>
                <p:cNvPr id="32" name="Freeform 20">
                  <a:extLst>
                    <a:ext uri="{FF2B5EF4-FFF2-40B4-BE49-F238E27FC236}">
                      <a16:creationId xmlns:a16="http://schemas.microsoft.com/office/drawing/2014/main" id="{2B623FCF-5A0B-4D9A-A565-3B88322C26C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6200000" flipV="1">
                  <a:off x="3122650" y="4996400"/>
                  <a:ext cx="828631" cy="3481423"/>
                </a:xfrm>
                <a:prstGeom prst="round1Rect">
                  <a:avLst/>
                </a:prstGeom>
                <a:solidFill>
                  <a:schemeClr val="bg1"/>
                </a:solidFill>
                <a:ln w="57150">
                  <a:solidFill>
                    <a:schemeClr val="accent6">
                      <a:lumMod val="50000"/>
                    </a:schemeClr>
                  </a:solidFill>
                </a:ln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6400"/>
                </a:p>
              </p:txBody>
            </p:sp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C7F37F16-ADED-447F-8669-D86C59E74541}"/>
                    </a:ext>
                  </a:extLst>
                </p:cNvPr>
                <p:cNvSpPr txBox="1"/>
                <p:nvPr/>
              </p:nvSpPr>
              <p:spPr>
                <a:xfrm>
                  <a:off x="2469542" y="6339271"/>
                  <a:ext cx="2161253" cy="81690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vi-VN" sz="4800" dirty="0">
                      <a:solidFill>
                        <a:srgbClr val="FF0000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Lời Giải</a:t>
                  </a:r>
                  <a:endParaRPr lang="en-US" sz="4800" dirty="0">
                    <a:solidFill>
                      <a:srgbClr val="FF000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34" name="Round Diagonal Corner Rectangle 8">
                  <a:extLst>
                    <a:ext uri="{FF2B5EF4-FFF2-40B4-BE49-F238E27FC236}">
                      <a16:creationId xmlns:a16="http://schemas.microsoft.com/office/drawing/2014/main" id="{9BB2F032-1BB1-4FC0-BA8C-75675CDCDD02}"/>
                    </a:ext>
                  </a:extLst>
                </p:cNvPr>
                <p:cNvSpPr/>
                <p:nvPr/>
              </p:nvSpPr>
              <p:spPr>
                <a:xfrm flipV="1">
                  <a:off x="1275608" y="6330946"/>
                  <a:ext cx="852450" cy="820481"/>
                </a:xfrm>
                <a:prstGeom prst="round2DiagRect">
                  <a:avLst/>
                </a:prstGeom>
                <a:solidFill>
                  <a:schemeClr val="accent6">
                    <a:lumMod val="75000"/>
                  </a:schemeClr>
                </a:solidFill>
                <a:ln w="57150">
                  <a:solidFill>
                    <a:schemeClr val="accent6">
                      <a:lumMod val="50000"/>
                    </a:schemeClr>
                  </a:solidFill>
                </a:ln>
                <a:effectLst>
                  <a:innerShdw blurRad="114300">
                    <a:prstClr val="black"/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6400"/>
                </a:p>
              </p:txBody>
            </p:sp>
            <p:sp>
              <p:nvSpPr>
                <p:cNvPr id="35" name="Freeform 9">
                  <a:extLst>
                    <a:ext uri="{FF2B5EF4-FFF2-40B4-BE49-F238E27FC236}">
                      <a16:creationId xmlns:a16="http://schemas.microsoft.com/office/drawing/2014/main" id="{B573BCE3-2B70-46C0-9AD4-CD881BEDB9F4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1403701" y="6378164"/>
                  <a:ext cx="545196" cy="739115"/>
                </a:xfrm>
                <a:custGeom>
                  <a:avLst/>
                  <a:gdLst>
                    <a:gd name="T0" fmla="*/ 135 w 145"/>
                    <a:gd name="T1" fmla="*/ 72 h 197"/>
                    <a:gd name="T2" fmla="*/ 72 w 145"/>
                    <a:gd name="T3" fmla="*/ 135 h 197"/>
                    <a:gd name="T4" fmla="*/ 9 w 145"/>
                    <a:gd name="T5" fmla="*/ 72 h 197"/>
                    <a:gd name="T6" fmla="*/ 72 w 145"/>
                    <a:gd name="T7" fmla="*/ 9 h 197"/>
                    <a:gd name="T8" fmla="*/ 115 w 145"/>
                    <a:gd name="T9" fmla="*/ 26 h 197"/>
                    <a:gd name="T10" fmla="*/ 60 w 145"/>
                    <a:gd name="T11" fmla="*/ 82 h 197"/>
                    <a:gd name="T12" fmla="*/ 30 w 145"/>
                    <a:gd name="T13" fmla="*/ 60 h 197"/>
                    <a:gd name="T14" fmla="*/ 20 w 145"/>
                    <a:gd name="T15" fmla="*/ 68 h 197"/>
                    <a:gd name="T16" fmla="*/ 61 w 145"/>
                    <a:gd name="T17" fmla="*/ 126 h 197"/>
                    <a:gd name="T18" fmla="*/ 123 w 145"/>
                    <a:gd name="T19" fmla="*/ 35 h 197"/>
                    <a:gd name="T20" fmla="*/ 135 w 145"/>
                    <a:gd name="T21" fmla="*/ 72 h 197"/>
                    <a:gd name="T22" fmla="*/ 145 w 145"/>
                    <a:gd name="T23" fmla="*/ 12 h 197"/>
                    <a:gd name="T24" fmla="*/ 135 w 145"/>
                    <a:gd name="T25" fmla="*/ 12 h 197"/>
                    <a:gd name="T26" fmla="*/ 123 w 145"/>
                    <a:gd name="T27" fmla="*/ 21 h 197"/>
                    <a:gd name="T28" fmla="*/ 72 w 145"/>
                    <a:gd name="T29" fmla="*/ 0 h 197"/>
                    <a:gd name="T30" fmla="*/ 0 w 145"/>
                    <a:gd name="T31" fmla="*/ 72 h 197"/>
                    <a:gd name="T32" fmla="*/ 30 w 145"/>
                    <a:gd name="T33" fmla="*/ 131 h 197"/>
                    <a:gd name="T34" fmla="*/ 7 w 145"/>
                    <a:gd name="T35" fmla="*/ 175 h 197"/>
                    <a:gd name="T36" fmla="*/ 13 w 145"/>
                    <a:gd name="T37" fmla="*/ 193 h 197"/>
                    <a:gd name="T38" fmla="*/ 32 w 145"/>
                    <a:gd name="T39" fmla="*/ 187 h 197"/>
                    <a:gd name="T40" fmla="*/ 51 w 145"/>
                    <a:gd name="T41" fmla="*/ 141 h 197"/>
                    <a:gd name="T42" fmla="*/ 51 w 145"/>
                    <a:gd name="T43" fmla="*/ 141 h 197"/>
                    <a:gd name="T44" fmla="*/ 72 w 145"/>
                    <a:gd name="T45" fmla="*/ 145 h 197"/>
                    <a:gd name="T46" fmla="*/ 145 w 145"/>
                    <a:gd name="T47" fmla="*/ 72 h 197"/>
                    <a:gd name="T48" fmla="*/ 129 w 145"/>
                    <a:gd name="T49" fmla="*/ 28 h 197"/>
                    <a:gd name="T50" fmla="*/ 145 w 145"/>
                    <a:gd name="T51" fmla="*/ 12 h 1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45" h="197">
                      <a:moveTo>
                        <a:pt x="135" y="72"/>
                      </a:moveTo>
                      <a:cubicBezTo>
                        <a:pt x="135" y="107"/>
                        <a:pt x="107" y="135"/>
                        <a:pt x="72" y="135"/>
                      </a:cubicBezTo>
                      <a:cubicBezTo>
                        <a:pt x="37" y="135"/>
                        <a:pt x="9" y="107"/>
                        <a:pt x="9" y="72"/>
                      </a:cubicBezTo>
                      <a:cubicBezTo>
                        <a:pt x="9" y="37"/>
                        <a:pt x="37" y="9"/>
                        <a:pt x="72" y="9"/>
                      </a:cubicBezTo>
                      <a:cubicBezTo>
                        <a:pt x="89" y="9"/>
                        <a:pt x="104" y="15"/>
                        <a:pt x="115" y="26"/>
                      </a:cubicBezTo>
                      <a:cubicBezTo>
                        <a:pt x="101" y="38"/>
                        <a:pt x="80" y="57"/>
                        <a:pt x="60" y="82"/>
                      </a:cubicBezTo>
                      <a:cubicBezTo>
                        <a:pt x="50" y="74"/>
                        <a:pt x="40" y="67"/>
                        <a:pt x="30" y="60"/>
                      </a:cubicBezTo>
                      <a:cubicBezTo>
                        <a:pt x="26" y="63"/>
                        <a:pt x="24" y="65"/>
                        <a:pt x="20" y="68"/>
                      </a:cubicBezTo>
                      <a:cubicBezTo>
                        <a:pt x="34" y="88"/>
                        <a:pt x="47" y="107"/>
                        <a:pt x="61" y="126"/>
                      </a:cubicBezTo>
                      <a:cubicBezTo>
                        <a:pt x="80" y="95"/>
                        <a:pt x="99" y="63"/>
                        <a:pt x="123" y="35"/>
                      </a:cubicBezTo>
                      <a:cubicBezTo>
                        <a:pt x="130" y="45"/>
                        <a:pt x="135" y="58"/>
                        <a:pt x="135" y="72"/>
                      </a:cubicBezTo>
                      <a:close/>
                      <a:moveTo>
                        <a:pt x="145" y="12"/>
                      </a:moveTo>
                      <a:cubicBezTo>
                        <a:pt x="141" y="12"/>
                        <a:pt x="138" y="12"/>
                        <a:pt x="135" y="12"/>
                      </a:cubicBezTo>
                      <a:cubicBezTo>
                        <a:pt x="135" y="12"/>
                        <a:pt x="130" y="15"/>
                        <a:pt x="123" y="21"/>
                      </a:cubicBezTo>
                      <a:cubicBezTo>
                        <a:pt x="110" y="8"/>
                        <a:pt x="92" y="0"/>
                        <a:pt x="72" y="0"/>
                      </a:cubicBezTo>
                      <a:cubicBezTo>
                        <a:pt x="32" y="0"/>
                        <a:pt x="0" y="32"/>
                        <a:pt x="0" y="72"/>
                      </a:cubicBezTo>
                      <a:cubicBezTo>
                        <a:pt x="0" y="97"/>
                        <a:pt x="11" y="118"/>
                        <a:pt x="30" y="131"/>
                      </a:cubicBezTo>
                      <a:cubicBezTo>
                        <a:pt x="7" y="175"/>
                        <a:pt x="7" y="175"/>
                        <a:pt x="7" y="175"/>
                      </a:cubicBezTo>
                      <a:cubicBezTo>
                        <a:pt x="3" y="182"/>
                        <a:pt x="6" y="190"/>
                        <a:pt x="13" y="193"/>
                      </a:cubicBezTo>
                      <a:cubicBezTo>
                        <a:pt x="20" y="197"/>
                        <a:pt x="28" y="194"/>
                        <a:pt x="32" y="187"/>
                      </a:cubicBezTo>
                      <a:cubicBezTo>
                        <a:pt x="51" y="141"/>
                        <a:pt x="51" y="141"/>
                        <a:pt x="51" y="141"/>
                      </a:cubicBezTo>
                      <a:cubicBezTo>
                        <a:pt x="51" y="141"/>
                        <a:pt x="51" y="141"/>
                        <a:pt x="51" y="141"/>
                      </a:cubicBezTo>
                      <a:cubicBezTo>
                        <a:pt x="58" y="143"/>
                        <a:pt x="65" y="145"/>
                        <a:pt x="72" y="145"/>
                      </a:cubicBezTo>
                      <a:cubicBezTo>
                        <a:pt x="112" y="145"/>
                        <a:pt x="145" y="112"/>
                        <a:pt x="145" y="72"/>
                      </a:cubicBezTo>
                      <a:cubicBezTo>
                        <a:pt x="145" y="55"/>
                        <a:pt x="138" y="40"/>
                        <a:pt x="129" y="28"/>
                      </a:cubicBezTo>
                      <a:cubicBezTo>
                        <a:pt x="134" y="22"/>
                        <a:pt x="139" y="17"/>
                        <a:pt x="145" y="12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6400"/>
                </a:p>
              </p:txBody>
            </p:sp>
          </p:grpSp>
        </p:grpSp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2F8C9FE5-DE29-4459-BF09-56E4BDCB9A17}"/>
                </a:ext>
              </a:extLst>
            </p:cNvPr>
            <p:cNvGrpSpPr/>
            <p:nvPr/>
          </p:nvGrpSpPr>
          <p:grpSpPr>
            <a:xfrm>
              <a:off x="425398" y="1602209"/>
              <a:ext cx="23226055" cy="3895776"/>
              <a:chOff x="513907" y="2925325"/>
              <a:chExt cx="23779837" cy="3895776"/>
            </a:xfrm>
          </p:grpSpPr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D4091E39-AC72-4B74-BAC0-ED633AEBBFC6}"/>
                  </a:ext>
                </a:extLst>
              </p:cNvPr>
              <p:cNvGrpSpPr/>
              <p:nvPr/>
            </p:nvGrpSpPr>
            <p:grpSpPr>
              <a:xfrm>
                <a:off x="513907" y="2925325"/>
                <a:ext cx="23779837" cy="3816780"/>
                <a:chOff x="534987" y="1823511"/>
                <a:chExt cx="23719158" cy="2974306"/>
              </a:xfrm>
            </p:grpSpPr>
            <p:grpSp>
              <p:nvGrpSpPr>
                <p:cNvPr id="88" name="Group 87">
                  <a:extLst>
                    <a:ext uri="{FF2B5EF4-FFF2-40B4-BE49-F238E27FC236}">
                      <a16:creationId xmlns:a16="http://schemas.microsoft.com/office/drawing/2014/main" id="{442EC045-F2DE-447B-8FE6-462B1E84BA8E}"/>
                    </a:ext>
                  </a:extLst>
                </p:cNvPr>
                <p:cNvGrpSpPr/>
                <p:nvPr/>
              </p:nvGrpSpPr>
              <p:grpSpPr>
                <a:xfrm>
                  <a:off x="534987" y="1823511"/>
                  <a:ext cx="23340848" cy="2974306"/>
                  <a:chOff x="534987" y="1601672"/>
                  <a:chExt cx="23340848" cy="2974306"/>
                </a:xfrm>
              </p:grpSpPr>
              <p:sp>
                <p:nvSpPr>
                  <p:cNvPr id="90" name="Rounded Rectangle 24">
                    <a:extLst>
                      <a:ext uri="{FF2B5EF4-FFF2-40B4-BE49-F238E27FC236}">
                        <a16:creationId xmlns:a16="http://schemas.microsoft.com/office/drawing/2014/main" id="{ECD8DAA6-10D9-43F0-90AC-C697E262F738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755649" y="1720890"/>
                    <a:ext cx="23120186" cy="2855088"/>
                  </a:xfrm>
                  <a:prstGeom prst="roundRect">
                    <a:avLst>
                      <a:gd name="adj" fmla="val 5492"/>
                    </a:avLst>
                  </a:prstGeom>
                  <a:solidFill>
                    <a:schemeClr val="accent3">
                      <a:lumMod val="40000"/>
                      <a:lumOff val="60000"/>
                    </a:schemeClr>
                  </a:solidFill>
                  <a:ln w="19050">
                    <a:solidFill>
                      <a:schemeClr val="bg1"/>
                    </a:solidFill>
                  </a:ln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defTabSz="4354774">
                      <a:defRPr/>
                    </a:pPr>
                    <a:endParaRPr lang="en-US" sz="6400"/>
                  </a:p>
                </p:txBody>
              </p:sp>
              <p:grpSp>
                <p:nvGrpSpPr>
                  <p:cNvPr id="91" name="Group 90">
                    <a:extLst>
                      <a:ext uri="{FF2B5EF4-FFF2-40B4-BE49-F238E27FC236}">
                        <a16:creationId xmlns:a16="http://schemas.microsoft.com/office/drawing/2014/main" id="{D7CB6070-8B4F-484C-91B7-9AFEC956F14B}"/>
                      </a:ext>
                    </a:extLst>
                  </p:cNvPr>
                  <p:cNvGrpSpPr/>
                  <p:nvPr/>
                </p:nvGrpSpPr>
                <p:grpSpPr>
                  <a:xfrm>
                    <a:off x="534987" y="1601672"/>
                    <a:ext cx="15993227" cy="1222531"/>
                    <a:chOff x="534987" y="1601672"/>
                    <a:chExt cx="15993227" cy="1222531"/>
                  </a:xfrm>
                </p:grpSpPr>
                <p:sp>
                  <p:nvSpPr>
                    <p:cNvPr id="92" name="Isosceles Triangle 44">
                      <a:extLst>
                        <a:ext uri="{FF2B5EF4-FFF2-40B4-BE49-F238E27FC236}">
                          <a16:creationId xmlns:a16="http://schemas.microsoft.com/office/drawing/2014/main" id="{91337E1F-9EB6-4664-B45D-5F7AFEC3D497}"/>
                        </a:ext>
                      </a:extLst>
                    </p:cNvPr>
                    <p:cNvSpPr/>
                    <p:nvPr/>
                  </p:nvSpPr>
                  <p:spPr bwMode="auto">
                    <a:xfrm rot="5400000" flipV="1">
                      <a:off x="534195" y="2602747"/>
                      <a:ext cx="227012" cy="215900"/>
                    </a:xfrm>
                    <a:custGeom>
                      <a:avLst/>
                      <a:gdLst>
                        <a:gd name="connsiteX0" fmla="*/ 0 w 293725"/>
                        <a:gd name="connsiteY0" fmla="*/ 164224 h 164224"/>
                        <a:gd name="connsiteX1" fmla="*/ 146863 w 293725"/>
                        <a:gd name="connsiteY1" fmla="*/ 0 h 164224"/>
                        <a:gd name="connsiteX2" fmla="*/ 293725 w 293725"/>
                        <a:gd name="connsiteY2" fmla="*/ 164224 h 164224"/>
                        <a:gd name="connsiteX3" fmla="*/ 0 w 293725"/>
                        <a:gd name="connsiteY3" fmla="*/ 164224 h 164224"/>
                        <a:gd name="connsiteX0" fmla="*/ 2363 w 296088"/>
                        <a:gd name="connsiteY0" fmla="*/ 164221 h 164221"/>
                        <a:gd name="connsiteX1" fmla="*/ 0 w 296088"/>
                        <a:gd name="connsiteY1" fmla="*/ 0 h 164221"/>
                        <a:gd name="connsiteX2" fmla="*/ 296088 w 296088"/>
                        <a:gd name="connsiteY2" fmla="*/ 164221 h 164221"/>
                        <a:gd name="connsiteX3" fmla="*/ 2363 w 296088"/>
                        <a:gd name="connsiteY3" fmla="*/ 164221 h 16422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296088" h="164221">
                          <a:moveTo>
                            <a:pt x="2363" y="164221"/>
                          </a:moveTo>
                          <a:cubicBezTo>
                            <a:pt x="1575" y="109481"/>
                            <a:pt x="788" y="54740"/>
                            <a:pt x="0" y="0"/>
                          </a:cubicBezTo>
                          <a:lnTo>
                            <a:pt x="296088" y="164221"/>
                          </a:lnTo>
                          <a:lnTo>
                            <a:pt x="2363" y="164221"/>
                          </a:lnTo>
                          <a:close/>
                        </a:path>
                      </a:pathLst>
                    </a:custGeom>
                    <a:solidFill>
                      <a:srgbClr val="135F82"/>
                    </a:solidFill>
                    <a:ln>
                      <a:solidFill>
                        <a:schemeClr val="bg1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 defTabSz="4354774"/>
                      <a:endParaRPr lang="en-US" sz="6400">
                        <a:solidFill>
                          <a:prstClr val="white"/>
                        </a:solidFill>
                      </a:endParaRPr>
                    </a:p>
                  </p:txBody>
                </p:sp>
                <p:sp>
                  <p:nvSpPr>
                    <p:cNvPr id="93" name="Pentagon 27">
                      <a:extLst>
                        <a:ext uri="{FF2B5EF4-FFF2-40B4-BE49-F238E27FC236}">
                          <a16:creationId xmlns:a16="http://schemas.microsoft.com/office/drawing/2014/main" id="{614D5822-D439-4444-A9B8-9679AD184173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534987" y="1601672"/>
                      <a:ext cx="15993227" cy="955675"/>
                    </a:xfrm>
                    <a:prstGeom prst="homePlate">
                      <a:avLst>
                        <a:gd name="adj" fmla="val 12444"/>
                      </a:avLst>
                    </a:prstGeom>
                    <a:solidFill>
                      <a:srgbClr val="135F82"/>
                    </a:solidFill>
                    <a:ln>
                      <a:solidFill>
                        <a:schemeClr val="bg1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 defTabSz="4354774"/>
                      <a:endParaRPr lang="en-US" sz="6400">
                        <a:solidFill>
                          <a:prstClr val="white"/>
                        </a:solidFill>
                      </a:endParaRPr>
                    </a:p>
                  </p:txBody>
                </p:sp>
                <p:grpSp>
                  <p:nvGrpSpPr>
                    <p:cNvPr id="94" name="Group 11">
                      <a:extLst>
                        <a:ext uri="{FF2B5EF4-FFF2-40B4-BE49-F238E27FC236}">
                          <a16:creationId xmlns:a16="http://schemas.microsoft.com/office/drawing/2014/main" id="{4CDD8202-05BE-47FA-8DF5-99D8EC160DE1}"/>
                        </a:ext>
                      </a:extLst>
                    </p:cNvPr>
                    <p:cNvGrpSpPr/>
                    <p:nvPr/>
                  </p:nvGrpSpPr>
                  <p:grpSpPr bwMode="auto">
                    <a:xfrm>
                      <a:off x="683775" y="1836907"/>
                      <a:ext cx="582199" cy="537956"/>
                      <a:chOff x="7440266" y="3398551"/>
                      <a:chExt cx="757238" cy="765175"/>
                    </a:xfrm>
                    <a:solidFill>
                      <a:schemeClr val="bg1">
                        <a:lumMod val="95000"/>
                      </a:schemeClr>
                    </a:solidFill>
                  </p:grpSpPr>
                  <p:sp>
                    <p:nvSpPr>
                      <p:cNvPr id="97" name="Freeform 31">
                        <a:extLst>
                          <a:ext uri="{FF2B5EF4-FFF2-40B4-BE49-F238E27FC236}">
                            <a16:creationId xmlns:a16="http://schemas.microsoft.com/office/drawing/2014/main" id="{A03AA68C-39A4-437E-A083-61AFB66F74B6}"/>
                          </a:ext>
                        </a:extLst>
                      </p:cNvPr>
                      <p:cNvSpPr>
                        <a:spLocks noEditPoints="1"/>
                      </p:cNvSpPr>
                      <p:nvPr/>
                    </p:nvSpPr>
                    <p:spPr bwMode="auto">
                      <a:xfrm>
                        <a:off x="7440266" y="3436652"/>
                        <a:ext cx="344488" cy="34448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3" y="184"/>
                          </a:cxn>
                          <a:cxn ang="0">
                            <a:pos x="181" y="184"/>
                          </a:cxn>
                          <a:cxn ang="0">
                            <a:pos x="181" y="33"/>
                          </a:cxn>
                          <a:cxn ang="0">
                            <a:pos x="33" y="33"/>
                          </a:cxn>
                          <a:cxn ang="0">
                            <a:pos x="33" y="184"/>
                          </a:cxn>
                          <a:cxn ang="0">
                            <a:pos x="217" y="217"/>
                          </a:cxn>
                          <a:cxn ang="0">
                            <a:pos x="0" y="217"/>
                          </a:cxn>
                          <a:cxn ang="0">
                            <a:pos x="0" y="0"/>
                          </a:cxn>
                          <a:cxn ang="0">
                            <a:pos x="217" y="0"/>
                          </a:cxn>
                          <a:cxn ang="0">
                            <a:pos x="217" y="217"/>
                          </a:cxn>
                        </a:cxnLst>
                        <a:rect l="0" t="0" r="r" b="b"/>
                        <a:pathLst>
                          <a:path w="217" h="217">
                            <a:moveTo>
                              <a:pt x="33" y="184"/>
                            </a:moveTo>
                            <a:lnTo>
                              <a:pt x="181" y="184"/>
                            </a:lnTo>
                            <a:lnTo>
                              <a:pt x="181" y="33"/>
                            </a:lnTo>
                            <a:lnTo>
                              <a:pt x="33" y="33"/>
                            </a:lnTo>
                            <a:lnTo>
                              <a:pt x="33" y="184"/>
                            </a:lnTo>
                            <a:close/>
                            <a:moveTo>
                              <a:pt x="217" y="217"/>
                            </a:moveTo>
                            <a:lnTo>
                              <a:pt x="0" y="217"/>
                            </a:lnTo>
                            <a:lnTo>
                              <a:pt x="0" y="0"/>
                            </a:lnTo>
                            <a:lnTo>
                              <a:pt x="217" y="0"/>
                            </a:lnTo>
                            <a:lnTo>
                              <a:pt x="217" y="217"/>
                            </a:lnTo>
                            <a:close/>
                          </a:path>
                        </a:pathLst>
                      </a:custGeom>
                      <a:grpFill/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defTabSz="4354774">
                          <a:defRPr/>
                        </a:pPr>
                        <a:endParaRPr lang="en-US" sz="6400"/>
                      </a:p>
                    </p:txBody>
                  </p:sp>
                  <p:sp>
                    <p:nvSpPr>
                      <p:cNvPr id="98" name="Freeform 32">
                        <a:extLst>
                          <a:ext uri="{FF2B5EF4-FFF2-40B4-BE49-F238E27FC236}">
                            <a16:creationId xmlns:a16="http://schemas.microsoft.com/office/drawing/2014/main" id="{8C0C2DC7-0C2A-4662-AD7E-A649BDB5EC3F}"/>
                          </a:ext>
                        </a:extLst>
                      </p:cNvPr>
                      <p:cNvSpPr>
                        <a:spLocks noEditPoints="1"/>
                      </p:cNvSpPr>
                      <p:nvPr/>
                    </p:nvSpPr>
                    <p:spPr bwMode="auto">
                      <a:xfrm>
                        <a:off x="7440266" y="3814473"/>
                        <a:ext cx="344488" cy="34925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33" y="185"/>
                          </a:cxn>
                          <a:cxn ang="0">
                            <a:pos x="181" y="185"/>
                          </a:cxn>
                          <a:cxn ang="0">
                            <a:pos x="181" y="36"/>
                          </a:cxn>
                          <a:cxn ang="0">
                            <a:pos x="33" y="36"/>
                          </a:cxn>
                          <a:cxn ang="0">
                            <a:pos x="33" y="185"/>
                          </a:cxn>
                          <a:cxn ang="0">
                            <a:pos x="217" y="220"/>
                          </a:cxn>
                          <a:cxn ang="0">
                            <a:pos x="0" y="220"/>
                          </a:cxn>
                          <a:cxn ang="0">
                            <a:pos x="0" y="0"/>
                          </a:cxn>
                          <a:cxn ang="0">
                            <a:pos x="217" y="0"/>
                          </a:cxn>
                          <a:cxn ang="0">
                            <a:pos x="217" y="220"/>
                          </a:cxn>
                        </a:cxnLst>
                        <a:rect l="0" t="0" r="r" b="b"/>
                        <a:pathLst>
                          <a:path w="217" h="220">
                            <a:moveTo>
                              <a:pt x="33" y="185"/>
                            </a:moveTo>
                            <a:lnTo>
                              <a:pt x="181" y="185"/>
                            </a:lnTo>
                            <a:lnTo>
                              <a:pt x="181" y="36"/>
                            </a:lnTo>
                            <a:lnTo>
                              <a:pt x="33" y="36"/>
                            </a:lnTo>
                            <a:lnTo>
                              <a:pt x="33" y="185"/>
                            </a:lnTo>
                            <a:close/>
                            <a:moveTo>
                              <a:pt x="217" y="220"/>
                            </a:moveTo>
                            <a:lnTo>
                              <a:pt x="0" y="220"/>
                            </a:lnTo>
                            <a:lnTo>
                              <a:pt x="0" y="0"/>
                            </a:lnTo>
                            <a:lnTo>
                              <a:pt x="217" y="0"/>
                            </a:lnTo>
                            <a:lnTo>
                              <a:pt x="217" y="220"/>
                            </a:lnTo>
                            <a:close/>
                          </a:path>
                        </a:pathLst>
                      </a:custGeom>
                      <a:grpFill/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defTabSz="4354774">
                          <a:defRPr/>
                        </a:pPr>
                        <a:endParaRPr lang="en-US" sz="6400"/>
                      </a:p>
                    </p:txBody>
                  </p:sp>
                  <p:sp>
                    <p:nvSpPr>
                      <p:cNvPr id="99" name="Freeform 33">
                        <a:extLst>
                          <a:ext uri="{FF2B5EF4-FFF2-40B4-BE49-F238E27FC236}">
                            <a16:creationId xmlns:a16="http://schemas.microsoft.com/office/drawing/2014/main" id="{B341C175-BF7D-40FB-B862-DCF6D23B247E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7506941" y="3398551"/>
                        <a:ext cx="341313" cy="288925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76" y="182"/>
                          </a:cxn>
                          <a:cxn ang="0">
                            <a:pos x="0" y="114"/>
                          </a:cxn>
                          <a:cxn ang="0">
                            <a:pos x="24" y="88"/>
                          </a:cxn>
                          <a:cxn ang="0">
                            <a:pos x="73" y="132"/>
                          </a:cxn>
                          <a:cxn ang="0">
                            <a:pos x="187" y="0"/>
                          </a:cxn>
                          <a:cxn ang="0">
                            <a:pos x="215" y="24"/>
                          </a:cxn>
                          <a:cxn ang="0">
                            <a:pos x="76" y="182"/>
                          </a:cxn>
                        </a:cxnLst>
                        <a:rect l="0" t="0" r="r" b="b"/>
                        <a:pathLst>
                          <a:path w="215" h="182">
                            <a:moveTo>
                              <a:pt x="76" y="182"/>
                            </a:moveTo>
                            <a:lnTo>
                              <a:pt x="0" y="114"/>
                            </a:lnTo>
                            <a:lnTo>
                              <a:pt x="24" y="88"/>
                            </a:lnTo>
                            <a:lnTo>
                              <a:pt x="73" y="132"/>
                            </a:lnTo>
                            <a:lnTo>
                              <a:pt x="187" y="0"/>
                            </a:lnTo>
                            <a:lnTo>
                              <a:pt x="215" y="24"/>
                            </a:lnTo>
                            <a:lnTo>
                              <a:pt x="76" y="182"/>
                            </a:lnTo>
                            <a:close/>
                          </a:path>
                        </a:pathLst>
                      </a:custGeom>
                      <a:grpFill/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defTabSz="4354774">
                          <a:defRPr/>
                        </a:pPr>
                        <a:endParaRPr lang="en-US" sz="6400"/>
                      </a:p>
                    </p:txBody>
                  </p:sp>
                  <p:sp>
                    <p:nvSpPr>
                      <p:cNvPr id="100" name="Rectangle 99">
                        <a:extLst>
                          <a:ext uri="{FF2B5EF4-FFF2-40B4-BE49-F238E27FC236}">
                            <a16:creationId xmlns:a16="http://schemas.microsoft.com/office/drawing/2014/main" id="{7A124FDA-838B-4D3C-83A5-4E983450E695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840316" y="4100226"/>
                        <a:ext cx="357188" cy="63500"/>
                      </a:xfrm>
                      <a:prstGeom prst="rect">
                        <a:avLst/>
                      </a:prstGeom>
                      <a:grp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defTabSz="4354774">
                          <a:defRPr/>
                        </a:pPr>
                        <a:endParaRPr lang="en-US" sz="6400"/>
                      </a:p>
                    </p:txBody>
                  </p:sp>
                  <p:sp>
                    <p:nvSpPr>
                      <p:cNvPr id="101" name="Rectangle 100">
                        <a:extLst>
                          <a:ext uri="{FF2B5EF4-FFF2-40B4-BE49-F238E27FC236}">
                            <a16:creationId xmlns:a16="http://schemas.microsoft.com/office/drawing/2014/main" id="{D9B2A987-A3B9-49AF-83EE-5E9E9DCA5CE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840316" y="3717639"/>
                        <a:ext cx="357188" cy="63500"/>
                      </a:xfrm>
                      <a:prstGeom prst="rect">
                        <a:avLst/>
                      </a:prstGeom>
                      <a:grp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defTabSz="4354774">
                          <a:defRPr/>
                        </a:pPr>
                        <a:endParaRPr lang="en-US" sz="6400"/>
                      </a:p>
                    </p:txBody>
                  </p:sp>
                  <p:sp>
                    <p:nvSpPr>
                      <p:cNvPr id="102" name="Rectangle 101">
                        <a:extLst>
                          <a:ext uri="{FF2B5EF4-FFF2-40B4-BE49-F238E27FC236}">
                            <a16:creationId xmlns:a16="http://schemas.microsoft.com/office/drawing/2014/main" id="{C6EE48F5-7D0F-41F3-BBEE-FBE437EC03E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840316" y="3973225"/>
                        <a:ext cx="357188" cy="63500"/>
                      </a:xfrm>
                      <a:prstGeom prst="rect">
                        <a:avLst/>
                      </a:prstGeom>
                      <a:grp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defTabSz="4354774">
                          <a:defRPr/>
                        </a:pPr>
                        <a:endParaRPr lang="en-US" sz="6400"/>
                      </a:p>
                    </p:txBody>
                  </p:sp>
                  <p:sp>
                    <p:nvSpPr>
                      <p:cNvPr id="103" name="Rectangle 102">
                        <a:extLst>
                          <a:ext uri="{FF2B5EF4-FFF2-40B4-BE49-F238E27FC236}">
                            <a16:creationId xmlns:a16="http://schemas.microsoft.com/office/drawing/2014/main" id="{876782C7-2C98-4709-B6A3-AF31D09BA68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840316" y="3590640"/>
                        <a:ext cx="357188" cy="63500"/>
                      </a:xfrm>
                      <a:prstGeom prst="rect">
                        <a:avLst/>
                      </a:prstGeom>
                      <a:grp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 defTabSz="4354774">
                          <a:defRPr/>
                        </a:pPr>
                        <a:endParaRPr lang="en-US" sz="6400"/>
                      </a:p>
                    </p:txBody>
                  </p:sp>
                </p:grpSp>
                <p:sp>
                  <p:nvSpPr>
                    <p:cNvPr id="95" name="Chevron 29">
                      <a:extLst>
                        <a:ext uri="{FF2B5EF4-FFF2-40B4-BE49-F238E27FC236}">
                          <a16:creationId xmlns:a16="http://schemas.microsoft.com/office/drawing/2014/main" id="{66BD820C-1C6F-46A7-9024-B5D20E635BE0}"/>
                        </a:ext>
                      </a:extLst>
                    </p:cNvPr>
                    <p:cNvSpPr/>
                    <p:nvPr/>
                  </p:nvSpPr>
                  <p:spPr bwMode="auto">
                    <a:xfrm>
                      <a:off x="1330000" y="1771634"/>
                      <a:ext cx="142625" cy="707897"/>
                    </a:xfrm>
                    <a:prstGeom prst="chevron">
                      <a:avLst>
                        <a:gd name="adj" fmla="val 68110"/>
                      </a:avLst>
                    </a:prstGeom>
                    <a:solidFill>
                      <a:schemeClr val="bg1"/>
                    </a:solidFill>
                    <a:ln>
                      <a:noFill/>
                    </a:ln>
                    <a:effectLst>
                      <a:innerShdw blurRad="63500" dist="50800" dir="5400000">
                        <a:prstClr val="black">
                          <a:alpha val="50000"/>
                        </a:prstClr>
                      </a:innerShdw>
                    </a:effec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anchor="ctr"/>
                    <a:lstStyle/>
                    <a:p>
                      <a:pPr algn="ctr" defTabSz="4354774">
                        <a:defRPr/>
                      </a:pPr>
                      <a:endParaRPr lang="en-US" sz="6400">
                        <a:solidFill>
                          <a:schemeClr val="tx1"/>
                        </a:solidFill>
                      </a:endParaRPr>
                    </a:p>
                  </p:txBody>
                </p:sp>
              </p:grpSp>
            </p:grpSp>
            <p:sp>
              <p:nvSpPr>
                <p:cNvPr id="89" name="Rectangle 88">
                  <a:extLst>
                    <a:ext uri="{FF2B5EF4-FFF2-40B4-BE49-F238E27FC236}">
                      <a16:creationId xmlns:a16="http://schemas.microsoft.com/office/drawing/2014/main" id="{5270F210-D117-46D2-A8FC-04A4592BEC49}"/>
                    </a:ext>
                  </a:extLst>
                </p:cNvPr>
                <p:cNvSpPr/>
                <p:nvPr/>
              </p:nvSpPr>
              <p:spPr>
                <a:xfrm>
                  <a:off x="3682433" y="1933278"/>
                  <a:ext cx="20571712" cy="92916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lIns="182889" tIns="91445" rIns="182889" bIns="91445">
                  <a:spAutoFit/>
                </a:bodyPr>
                <a:lstStyle/>
                <a:p>
                  <a:pPr algn="ctr" fontAlgn="base">
                    <a:buClr>
                      <a:srgbClr val="0000FF"/>
                    </a:buClr>
                    <a:tabLst>
                      <a:tab pos="1259903" algn="l"/>
                    </a:tabLst>
                  </a:pPr>
                  <a:endParaRPr lang="en-US" sz="6000" dirty="0">
                    <a:latin typeface="+mj-lt"/>
                    <a:ea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0FF41343-FC49-4C89-B8C0-276E1E7562D3}"/>
                  </a:ext>
                </a:extLst>
              </p:cNvPr>
              <p:cNvSpPr txBox="1"/>
              <p:nvPr/>
            </p:nvSpPr>
            <p:spPr>
              <a:xfrm>
                <a:off x="1787339" y="3039856"/>
                <a:ext cx="9301142" cy="9699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4400" dirty="0" err="1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Tính</a:t>
                </a:r>
                <a:r>
                  <a:rPr lang="en-US" sz="4400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4400" dirty="0" err="1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đạo</a:t>
                </a:r>
                <a:r>
                  <a:rPr lang="en-US" sz="4400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4400" dirty="0" err="1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hàm</a:t>
                </a:r>
                <a:r>
                  <a:rPr lang="en-US" sz="4400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4400" dirty="0" err="1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của</a:t>
                </a:r>
                <a:r>
                  <a:rPr lang="en-US" sz="4400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4400" dirty="0" err="1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các</a:t>
                </a:r>
                <a:r>
                  <a:rPr lang="en-US" sz="4400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4400" dirty="0" err="1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hàm</a:t>
                </a:r>
                <a:r>
                  <a:rPr lang="en-US" sz="4400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4400" dirty="0" err="1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số</a:t>
                </a:r>
                <a:r>
                  <a:rPr lang="en-US" sz="4400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4400" dirty="0" err="1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sau</a:t>
                </a:r>
                <a:r>
                  <a:rPr lang="en-US" sz="4400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: </a:t>
                </a:r>
              </a:p>
            </p:txBody>
          </p:sp>
          <p:graphicFrame>
            <p:nvGraphicFramePr>
              <p:cNvPr id="86" name="Object 85">
                <a:extLst>
                  <a:ext uri="{FF2B5EF4-FFF2-40B4-BE49-F238E27FC236}">
                    <a16:creationId xmlns:a16="http://schemas.microsoft.com/office/drawing/2014/main" id="{1E8D06C7-1C38-4A48-BD7F-EB46E931287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421074088"/>
                  </p:ext>
                </p:extLst>
              </p:nvPr>
            </p:nvGraphicFramePr>
            <p:xfrm>
              <a:off x="5277417" y="4357350"/>
              <a:ext cx="3314700" cy="5842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2" imgW="3314520" imgH="583920" progId="Equation.DSMT4">
                      <p:embed/>
                    </p:oleObj>
                  </mc:Choice>
                  <mc:Fallback>
                    <p:oleObj name="Equation" r:id="rId2" imgW="3314520" imgH="583920" progId="Equation.DSMT4">
                      <p:embed/>
                      <p:pic>
                        <p:nvPicPr>
                          <p:cNvPr id="86" name="Object 85">
                            <a:extLst>
                              <a:ext uri="{FF2B5EF4-FFF2-40B4-BE49-F238E27FC236}">
                                <a16:creationId xmlns:a16="http://schemas.microsoft.com/office/drawing/2014/main" id="{1E8D06C7-1C38-4A48-BD7F-EB46E9312877}"/>
                              </a:ext>
                            </a:extLst>
                          </p:cNvPr>
                          <p:cNvPicPr/>
                          <p:nvPr/>
                        </p:nvPicPr>
                        <p:blipFill>
                          <a:blip r:embed="rId3"/>
                          <a:stretch>
                            <a:fillRect/>
                          </a:stretch>
                        </p:blipFill>
                        <p:spPr>
                          <a:xfrm>
                            <a:off x="5277417" y="4357350"/>
                            <a:ext cx="3314700" cy="5842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87" name="Object 86">
                <a:extLst>
                  <a:ext uri="{FF2B5EF4-FFF2-40B4-BE49-F238E27FC236}">
                    <a16:creationId xmlns:a16="http://schemas.microsoft.com/office/drawing/2014/main" id="{F7E62E34-E9ED-4209-ACE7-6059E8CEB8E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531637311"/>
                  </p:ext>
                </p:extLst>
              </p:nvPr>
            </p:nvGraphicFramePr>
            <p:xfrm>
              <a:off x="5277417" y="5301590"/>
              <a:ext cx="7454900" cy="151951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4" imgW="7454880" imgH="1422360" progId="Equation.DSMT4">
                      <p:embed/>
                    </p:oleObj>
                  </mc:Choice>
                  <mc:Fallback>
                    <p:oleObj name="Equation" r:id="rId4" imgW="7454880" imgH="1422360" progId="Equation.DSMT4">
                      <p:embed/>
                      <p:pic>
                        <p:nvPicPr>
                          <p:cNvPr id="87" name="Object 86">
                            <a:extLst>
                              <a:ext uri="{FF2B5EF4-FFF2-40B4-BE49-F238E27FC236}">
                                <a16:creationId xmlns:a16="http://schemas.microsoft.com/office/drawing/2014/main" id="{F7E62E34-E9ED-4209-ACE7-6059E8CEB8E7}"/>
                              </a:ext>
                            </a:extLst>
                          </p:cNvPr>
                          <p:cNvPicPr/>
                          <p:nvPr/>
                        </p:nvPicPr>
                        <p:blipFill>
                          <a:blip r:embed="rId5"/>
                          <a:stretch>
                            <a:fillRect/>
                          </a:stretch>
                        </p:blipFill>
                        <p:spPr>
                          <a:xfrm>
                            <a:off x="5277417" y="5301590"/>
                            <a:ext cx="7454900" cy="1519511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1535305-C133-4780-BF84-B928738A8A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708558"/>
              </p:ext>
            </p:extLst>
          </p:nvPr>
        </p:nvGraphicFramePr>
        <p:xfrm>
          <a:off x="1254051" y="6720154"/>
          <a:ext cx="49149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914720" imgH="736560" progId="Equation.DSMT4">
                  <p:embed/>
                </p:oleObj>
              </mc:Choice>
              <mc:Fallback>
                <p:oleObj name="Equation" r:id="rId6" imgW="4914720" imgH="7365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91535305-C133-4780-BF84-B928738A8AC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54051" y="6720154"/>
                        <a:ext cx="491490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C74158E2-4975-4E9F-B3F1-E01137C845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782161"/>
              </p:ext>
            </p:extLst>
          </p:nvPr>
        </p:nvGraphicFramePr>
        <p:xfrm>
          <a:off x="1273713" y="7774903"/>
          <a:ext cx="3454400" cy="153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454200" imgH="1536480" progId="Equation.DSMT4">
                  <p:embed/>
                </p:oleObj>
              </mc:Choice>
              <mc:Fallback>
                <p:oleObj name="Equation" r:id="rId8" imgW="3454200" imgH="1536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C74158E2-4975-4E9F-B3F1-E01137C845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273713" y="7774903"/>
                        <a:ext cx="3454400" cy="153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98B1845D-2AB4-4C14-9DCD-F917816852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7806294"/>
              </p:ext>
            </p:extLst>
          </p:nvPr>
        </p:nvGraphicFramePr>
        <p:xfrm>
          <a:off x="14172566" y="6090444"/>
          <a:ext cx="3949700" cy="153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949560" imgH="1536480" progId="Equation.DSMT4">
                  <p:embed/>
                </p:oleObj>
              </mc:Choice>
              <mc:Fallback>
                <p:oleObj name="Equation" r:id="rId10" imgW="3949560" imgH="1536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98B1845D-2AB4-4C14-9DCD-F917816852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4172566" y="6090444"/>
                        <a:ext cx="3949700" cy="153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4D10BCEC-92C2-4941-9390-9B3EE74260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4180949"/>
              </p:ext>
            </p:extLst>
          </p:nvPr>
        </p:nvGraphicFramePr>
        <p:xfrm>
          <a:off x="4745747" y="7857453"/>
          <a:ext cx="68199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819840" imgH="1371600" progId="Equation.DSMT4">
                  <p:embed/>
                </p:oleObj>
              </mc:Choice>
              <mc:Fallback>
                <p:oleObj name="Equation" r:id="rId12" imgW="6819840" imgH="13716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4D10BCEC-92C2-4941-9390-9B3EE742601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745747" y="7857453"/>
                        <a:ext cx="6819900" cy="1371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C467496C-5A80-4D30-B612-3D93AB9E03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1405293"/>
              </p:ext>
            </p:extLst>
          </p:nvPr>
        </p:nvGraphicFramePr>
        <p:xfrm>
          <a:off x="4728113" y="9311603"/>
          <a:ext cx="59182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918040" imgH="1282680" progId="Equation.DSMT4">
                  <p:embed/>
                </p:oleObj>
              </mc:Choice>
              <mc:Fallback>
                <p:oleObj name="Equation" r:id="rId14" imgW="5918040" imgH="12826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C467496C-5A80-4D30-B612-3D93AB9E03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728113" y="9311603"/>
                        <a:ext cx="5918200" cy="128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6566A0A4-880E-47F3-8D2F-0FD52A5EEE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3171135"/>
              </p:ext>
            </p:extLst>
          </p:nvPr>
        </p:nvGraphicFramePr>
        <p:xfrm>
          <a:off x="4703963" y="10612767"/>
          <a:ext cx="3784600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784320" imgH="1346040" progId="Equation.DSMT4">
                  <p:embed/>
                </p:oleObj>
              </mc:Choice>
              <mc:Fallback>
                <p:oleObj name="Equation" r:id="rId16" imgW="3784320" imgH="134604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6566A0A4-880E-47F3-8D2F-0FD52A5EEE6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703963" y="10612767"/>
                        <a:ext cx="3784600" cy="1346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1E399FA9-AE1A-4247-B7A6-ABC959659B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8295051"/>
              </p:ext>
            </p:extLst>
          </p:nvPr>
        </p:nvGraphicFramePr>
        <p:xfrm>
          <a:off x="4703963" y="11951311"/>
          <a:ext cx="19558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955520" imgH="1282680" progId="Equation.DSMT4">
                  <p:embed/>
                </p:oleObj>
              </mc:Choice>
              <mc:Fallback>
                <p:oleObj name="Equation" r:id="rId18" imgW="1955520" imgH="12826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1E399FA9-AE1A-4247-B7A6-ABC959659B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703963" y="11951311"/>
                        <a:ext cx="1955800" cy="128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0E41205-A529-48C9-A039-15F45BF490B2}"/>
              </a:ext>
            </a:extLst>
          </p:cNvPr>
          <p:cNvCxnSpPr/>
          <p:nvPr/>
        </p:nvCxnSpPr>
        <p:spPr>
          <a:xfrm>
            <a:off x="12599223" y="6323443"/>
            <a:ext cx="0" cy="680004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36" name="Group 35">
            <a:extLst>
              <a:ext uri="{FF2B5EF4-FFF2-40B4-BE49-F238E27FC236}">
                <a16:creationId xmlns:a16="http://schemas.microsoft.com/office/drawing/2014/main" id="{BE96F8BA-BB5F-4DB3-859E-73C0B1A30055}"/>
              </a:ext>
            </a:extLst>
          </p:cNvPr>
          <p:cNvGrpSpPr/>
          <p:nvPr/>
        </p:nvGrpSpPr>
        <p:grpSpPr>
          <a:xfrm>
            <a:off x="13233342" y="6227879"/>
            <a:ext cx="7564592" cy="1422400"/>
            <a:chOff x="13277906" y="7576345"/>
            <a:chExt cx="7564592" cy="1422400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F62617C1-F688-45CF-8D95-31F542F8D8FC}"/>
                </a:ext>
              </a:extLst>
            </p:cNvPr>
            <p:cNvSpPr txBox="1"/>
            <p:nvPr/>
          </p:nvSpPr>
          <p:spPr>
            <a:xfrm>
              <a:off x="13277906" y="7857453"/>
              <a:ext cx="5918196" cy="7540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Với</a:t>
              </a:r>
              <a:r>
                <a:rPr lang="en-US" dirty="0"/>
                <a:t> </a:t>
              </a:r>
              <a:endParaRPr lang="en-GB" dirty="0"/>
            </a:p>
          </p:txBody>
        </p:sp>
        <p:graphicFrame>
          <p:nvGraphicFramePr>
            <p:cNvPr id="28" name="Object 27">
              <a:extLst>
                <a:ext uri="{FF2B5EF4-FFF2-40B4-BE49-F238E27FC236}">
                  <a16:creationId xmlns:a16="http://schemas.microsoft.com/office/drawing/2014/main" id="{2CAC45FE-B4D2-4AAA-B7BC-8BB1F18C105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8019327"/>
                </p:ext>
              </p:extLst>
            </p:nvPr>
          </p:nvGraphicFramePr>
          <p:xfrm>
            <a:off x="14251198" y="7576345"/>
            <a:ext cx="6591300" cy="1422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0" imgW="6591240" imgH="1422360" progId="Equation.DSMT4">
                    <p:embed/>
                  </p:oleObj>
                </mc:Choice>
                <mc:Fallback>
                  <p:oleObj name="Equation" r:id="rId20" imgW="6591240" imgH="1422360" progId="Equation.DSMT4">
                    <p:embed/>
                    <p:pic>
                      <p:nvPicPr>
                        <p:cNvPr id="28" name="Object 27">
                          <a:extLst>
                            <a:ext uri="{FF2B5EF4-FFF2-40B4-BE49-F238E27FC236}">
                              <a16:creationId xmlns:a16="http://schemas.microsoft.com/office/drawing/2014/main" id="{2CAC45FE-B4D2-4AAA-B7BC-8BB1F18C105C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21"/>
                        <a:stretch>
                          <a:fillRect/>
                        </a:stretch>
                      </p:blipFill>
                      <p:spPr>
                        <a:xfrm>
                          <a:off x="14251198" y="7576345"/>
                          <a:ext cx="6591300" cy="14224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26C3FDDA-F81D-469F-8BF9-9D18E71C54CD}"/>
              </a:ext>
            </a:extLst>
          </p:cNvPr>
          <p:cNvGrpSpPr/>
          <p:nvPr/>
        </p:nvGrpSpPr>
        <p:grpSpPr>
          <a:xfrm>
            <a:off x="13233342" y="7971796"/>
            <a:ext cx="4354516" cy="1282700"/>
            <a:chOff x="13277906" y="9095814"/>
            <a:chExt cx="4354516" cy="1282700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820F85C6-AD04-4340-9B1A-DDF2A8650FE2}"/>
                </a:ext>
              </a:extLst>
            </p:cNvPr>
            <p:cNvSpPr txBox="1"/>
            <p:nvPr/>
          </p:nvSpPr>
          <p:spPr>
            <a:xfrm>
              <a:off x="13277906" y="9311603"/>
              <a:ext cx="2532337" cy="7540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Ta </a:t>
              </a:r>
              <a:r>
                <a:rPr lang="en-US" dirty="0" err="1"/>
                <a:t>có</a:t>
              </a:r>
              <a:endParaRPr lang="en-GB" dirty="0"/>
            </a:p>
          </p:txBody>
        </p:sp>
        <p:graphicFrame>
          <p:nvGraphicFramePr>
            <p:cNvPr id="30" name="Object 29">
              <a:extLst>
                <a:ext uri="{FF2B5EF4-FFF2-40B4-BE49-F238E27FC236}">
                  <a16:creationId xmlns:a16="http://schemas.microsoft.com/office/drawing/2014/main" id="{6F2B7BD6-1418-4AE0-A1BE-703BEDA969A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34334765"/>
                </p:ext>
              </p:extLst>
            </p:nvPr>
          </p:nvGraphicFramePr>
          <p:xfrm>
            <a:off x="14736822" y="9095814"/>
            <a:ext cx="2895600" cy="1282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2" imgW="2895480" imgH="1282680" progId="Equation.DSMT4">
                    <p:embed/>
                  </p:oleObj>
                </mc:Choice>
                <mc:Fallback>
                  <p:oleObj name="Equation" r:id="rId22" imgW="2895480" imgH="1282680" progId="Equation.DSMT4">
                    <p:embed/>
                    <p:pic>
                      <p:nvPicPr>
                        <p:cNvPr id="30" name="Object 29">
                          <a:extLst>
                            <a:ext uri="{FF2B5EF4-FFF2-40B4-BE49-F238E27FC236}">
                              <a16:creationId xmlns:a16="http://schemas.microsoft.com/office/drawing/2014/main" id="{6F2B7BD6-1418-4AE0-A1BE-703BEDA969AB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23"/>
                        <a:stretch>
                          <a:fillRect/>
                        </a:stretch>
                      </p:blipFill>
                      <p:spPr>
                        <a:xfrm>
                          <a:off x="14736822" y="9095814"/>
                          <a:ext cx="2895600" cy="12827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73F99AA2-AB9D-4C47-8801-2CE8CAB723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1880506"/>
              </p:ext>
            </p:extLst>
          </p:nvPr>
        </p:nvGraphicFramePr>
        <p:xfrm>
          <a:off x="13985674" y="9470285"/>
          <a:ext cx="5626100" cy="153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626080" imgH="1536480" progId="Equation.DSMT4">
                  <p:embed/>
                </p:oleObj>
              </mc:Choice>
              <mc:Fallback>
                <p:oleObj name="Equation" r:id="rId24" imgW="5626080" imgH="153648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73F99AA2-AB9D-4C47-8801-2CE8CAB7238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3985674" y="9470285"/>
                        <a:ext cx="5626100" cy="153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F2DF7FD2-6B76-424E-9F72-DCBCECC65B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9252840"/>
              </p:ext>
            </p:extLst>
          </p:nvPr>
        </p:nvGraphicFramePr>
        <p:xfrm>
          <a:off x="6217267" y="6720154"/>
          <a:ext cx="27178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717640" imgH="736560" progId="Equation.DSMT4">
                  <p:embed/>
                </p:oleObj>
              </mc:Choice>
              <mc:Fallback>
                <p:oleObj name="Equation" r:id="rId26" imgW="2717640" imgH="736560" progId="Equation.DSMT4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F2DF7FD2-6B76-424E-9F72-DCBCECC65B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6217267" y="6720154"/>
                        <a:ext cx="271780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Oval Callout 10">
                <a:extLst>
                  <a:ext uri="{FF2B5EF4-FFF2-40B4-BE49-F238E27FC236}">
                    <a16:creationId xmlns:a16="http://schemas.microsoft.com/office/drawing/2014/main" id="{1E9DCC05-8DE2-4A4A-B3CA-462BBE8C33B5}"/>
                  </a:ext>
                </a:extLst>
              </p:cNvPr>
              <p:cNvSpPr/>
              <p:nvPr/>
            </p:nvSpPr>
            <p:spPr>
              <a:xfrm>
                <a:off x="18992002" y="7488994"/>
                <a:ext cx="4819000" cy="2831787"/>
              </a:xfrm>
              <a:prstGeom prst="wedgeEllipseCallout">
                <a:avLst/>
              </a:prstGeom>
            </p:spPr>
            <p:style>
              <a:lnRef idx="3">
                <a:schemeClr val="lt1"/>
              </a:lnRef>
              <a:fillRef idx="1">
                <a:schemeClr val="accent2"/>
              </a:fillRef>
              <a:effectRef idx="1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vi-VN" sz="4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400" i="1" dirty="0">
                            <a:latin typeface="Cambria Math"/>
                          </a:rPr>
                          <m:t>(</m:t>
                        </m:r>
                        <m:func>
                          <m:funcPr>
                            <m:ctrlPr>
                              <a:rPr lang="vi-VN" sz="4400" i="1" dirty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vi-VN" sz="4400" dirty="0">
                                <a:latin typeface="Cambria Math"/>
                              </a:rPr>
                              <m:t>tan</m:t>
                            </m:r>
                          </m:fName>
                          <m:e>
                            <m:r>
                              <a:rPr lang="vi-VN" sz="4400" i="1" dirty="0">
                                <a:latin typeface="Cambria Math"/>
                              </a:rPr>
                              <m:t>𝑥</m:t>
                            </m:r>
                            <m:r>
                              <a:rPr lang="vi-VN" sz="4400" i="1" dirty="0">
                                <a:latin typeface="Cambria Math"/>
                              </a:rPr>
                              <m:t>)</m:t>
                            </m:r>
                          </m:e>
                        </m:func>
                      </m:e>
                      <m:sup>
                        <m:r>
                          <a:rPr lang="vi-VN" sz="4400" i="1" dirty="0">
                            <a:latin typeface="Cambria Math"/>
                          </a:rPr>
                          <m:t>′</m:t>
                        </m:r>
                      </m:sup>
                    </m:sSup>
                  </m:oMath>
                </a14:m>
                <a:r>
                  <a:rPr lang="vi-VN" sz="4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 ???</a:t>
                </a:r>
              </a:p>
            </p:txBody>
          </p:sp>
        </mc:Choice>
        <mc:Fallback xmlns="">
          <p:sp>
            <p:nvSpPr>
              <p:cNvPr id="105" name="Oval Callout 10">
                <a:extLst>
                  <a:ext uri="{FF2B5EF4-FFF2-40B4-BE49-F238E27FC236}">
                    <a16:creationId xmlns:a16="http://schemas.microsoft.com/office/drawing/2014/main" id="{1E9DCC05-8DE2-4A4A-B3CA-462BBE8C33B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92002" y="7488994"/>
                <a:ext cx="4819000" cy="2831787"/>
              </a:xfrm>
              <a:prstGeom prst="wedgeEllipseCallout">
                <a:avLst/>
              </a:prstGeom>
              <a:blipFill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9" name="Group 108">
            <a:extLst>
              <a:ext uri="{FF2B5EF4-FFF2-40B4-BE49-F238E27FC236}">
                <a16:creationId xmlns:a16="http://schemas.microsoft.com/office/drawing/2014/main" id="{AA84D600-6529-43FF-B386-F4824BB597BC}"/>
              </a:ext>
            </a:extLst>
          </p:cNvPr>
          <p:cNvGrpSpPr/>
          <p:nvPr/>
        </p:nvGrpSpPr>
        <p:grpSpPr>
          <a:xfrm>
            <a:off x="13233342" y="11285867"/>
            <a:ext cx="4888917" cy="1536700"/>
            <a:chOff x="13233342" y="11285867"/>
            <a:chExt cx="4888917" cy="1536700"/>
          </a:xfrm>
        </p:grpSpPr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70B56044-CE36-44E0-920C-2AEE0F98F968}"/>
                </a:ext>
              </a:extLst>
            </p:cNvPr>
            <p:cNvSpPr txBox="1"/>
            <p:nvPr/>
          </p:nvSpPr>
          <p:spPr>
            <a:xfrm>
              <a:off x="13233342" y="11618477"/>
              <a:ext cx="2852798" cy="7540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Vậy</a:t>
              </a:r>
              <a:endParaRPr lang="en-GB" dirty="0"/>
            </a:p>
          </p:txBody>
        </p:sp>
        <p:graphicFrame>
          <p:nvGraphicFramePr>
            <p:cNvPr id="107" name="Object 106">
              <a:extLst>
                <a:ext uri="{FF2B5EF4-FFF2-40B4-BE49-F238E27FC236}">
                  <a16:creationId xmlns:a16="http://schemas.microsoft.com/office/drawing/2014/main" id="{A147957D-819B-4842-B7D2-09E81A183B5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78394374"/>
                </p:ext>
              </p:extLst>
            </p:nvPr>
          </p:nvGraphicFramePr>
          <p:xfrm>
            <a:off x="14300597" y="11333170"/>
            <a:ext cx="3771900" cy="1282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0" imgW="3771720" imgH="1282680" progId="Equation.DSMT4">
                    <p:embed/>
                  </p:oleObj>
                </mc:Choice>
                <mc:Fallback>
                  <p:oleObj name="Equation" r:id="rId30" imgW="3771720" imgH="1282680" progId="Equation.DSMT4">
                    <p:embed/>
                    <p:pic>
                      <p:nvPicPr>
                        <p:cNvPr id="107" name="Object 106">
                          <a:extLst>
                            <a:ext uri="{FF2B5EF4-FFF2-40B4-BE49-F238E27FC236}">
                              <a16:creationId xmlns:a16="http://schemas.microsoft.com/office/drawing/2014/main" id="{A147957D-819B-4842-B7D2-09E81A183B5B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1"/>
                        <a:stretch>
                          <a:fillRect/>
                        </a:stretch>
                      </p:blipFill>
                      <p:spPr>
                        <a:xfrm>
                          <a:off x="14300597" y="11333170"/>
                          <a:ext cx="3771900" cy="12827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C5AE758A-CA67-4B52-9F44-945368BE14E8}"/>
                </a:ext>
              </a:extLst>
            </p:cNvPr>
            <p:cNvSpPr/>
            <p:nvPr/>
          </p:nvSpPr>
          <p:spPr>
            <a:xfrm>
              <a:off x="14206634" y="11285867"/>
              <a:ext cx="3915625" cy="1536700"/>
            </a:xfrm>
            <a:prstGeom prst="rect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1876994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roup 99">
            <a:extLst>
              <a:ext uri="{FF2B5EF4-FFF2-40B4-BE49-F238E27FC236}">
                <a16:creationId xmlns:a16="http://schemas.microsoft.com/office/drawing/2014/main" id="{65AECB06-5B7C-4A3C-8E25-C96C254FEA11}"/>
              </a:ext>
            </a:extLst>
          </p:cNvPr>
          <p:cNvGrpSpPr/>
          <p:nvPr/>
        </p:nvGrpSpPr>
        <p:grpSpPr>
          <a:xfrm>
            <a:off x="333902" y="1637390"/>
            <a:ext cx="10994795" cy="861774"/>
            <a:chOff x="644526" y="2766774"/>
            <a:chExt cx="10994795" cy="861774"/>
          </a:xfrm>
        </p:grpSpPr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FE2621C4-D6EF-4089-A2F1-AA1F37D74B8D}"/>
                </a:ext>
              </a:extLst>
            </p:cNvPr>
            <p:cNvSpPr txBox="1"/>
            <p:nvPr/>
          </p:nvSpPr>
          <p:spPr>
            <a:xfrm>
              <a:off x="1906586" y="2766774"/>
              <a:ext cx="973273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800" b="1" dirty="0" err="1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Đạo</a:t>
              </a:r>
              <a:r>
                <a:rPr lang="en-US" sz="4800" b="1" dirty="0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800" b="1" dirty="0" err="1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hàm</a:t>
              </a:r>
              <a:r>
                <a:rPr lang="en-US" sz="4800" b="1" dirty="0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800" b="1" dirty="0" err="1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của</a:t>
              </a:r>
              <a:r>
                <a:rPr lang="en-US" sz="4800" b="1" dirty="0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800" b="1" dirty="0" err="1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hàm</a:t>
              </a:r>
              <a:r>
                <a:rPr lang="en-US" sz="4800" b="1" dirty="0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800" b="1" dirty="0" err="1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số</a:t>
              </a:r>
              <a:r>
                <a:rPr lang="en-US" sz="4800" b="1" dirty="0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y = </a:t>
              </a:r>
              <a:r>
                <a:rPr lang="en-US" sz="4800" b="1" dirty="0" err="1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tanx</a:t>
              </a:r>
              <a:r>
                <a:rPr lang="en-US" sz="4800" b="1" dirty="0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</a:p>
          </p:txBody>
        </p:sp>
        <p:sp>
          <p:nvSpPr>
            <p:cNvPr id="102" name="Rounded Rectangle 7">
              <a:extLst>
                <a:ext uri="{FF2B5EF4-FFF2-40B4-BE49-F238E27FC236}">
                  <a16:creationId xmlns:a16="http://schemas.microsoft.com/office/drawing/2014/main" id="{52A1EC2D-909E-44DE-AC62-CC2C12E2A922}"/>
                </a:ext>
              </a:extLst>
            </p:cNvPr>
            <p:cNvSpPr/>
            <p:nvPr/>
          </p:nvSpPr>
          <p:spPr>
            <a:xfrm>
              <a:off x="644526" y="2823876"/>
              <a:ext cx="1269206" cy="804672"/>
            </a:xfrm>
            <a:prstGeom prst="roundRect">
              <a:avLst/>
            </a:prstGeom>
            <a:solidFill>
              <a:srgbClr val="145F82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54DA729D-0EFD-452A-A7D8-2E0F864B0118}"/>
                </a:ext>
              </a:extLst>
            </p:cNvPr>
            <p:cNvSpPr txBox="1"/>
            <p:nvPr/>
          </p:nvSpPr>
          <p:spPr>
            <a:xfrm>
              <a:off x="992187" y="2795826"/>
              <a:ext cx="543740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4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6C4BD63D-88CD-4E77-9E4D-E198FF84759A}"/>
              </a:ext>
            </a:extLst>
          </p:cNvPr>
          <p:cNvGrpSpPr/>
          <p:nvPr/>
        </p:nvGrpSpPr>
        <p:grpSpPr>
          <a:xfrm>
            <a:off x="690385" y="3130250"/>
            <a:ext cx="22325581" cy="2504408"/>
            <a:chOff x="681563" y="2817893"/>
            <a:chExt cx="22325581" cy="2504408"/>
          </a:xfrm>
        </p:grpSpPr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24EEEAF5-9E2E-46B1-97E6-5FE4D9146036}"/>
                </a:ext>
              </a:extLst>
            </p:cNvPr>
            <p:cNvGrpSpPr/>
            <p:nvPr/>
          </p:nvGrpSpPr>
          <p:grpSpPr>
            <a:xfrm>
              <a:off x="681563" y="2817893"/>
              <a:ext cx="22325581" cy="2504408"/>
              <a:chOff x="1076414" y="4334804"/>
              <a:chExt cx="22325581" cy="3726030"/>
            </a:xfrm>
          </p:grpSpPr>
          <p:sp>
            <p:nvSpPr>
              <p:cNvPr id="122" name="Rounded Rectangle 38">
                <a:extLst>
                  <a:ext uri="{FF2B5EF4-FFF2-40B4-BE49-F238E27FC236}">
                    <a16:creationId xmlns:a16="http://schemas.microsoft.com/office/drawing/2014/main" id="{23FAE2C4-2233-4D12-BC3D-437066C5A69C}"/>
                  </a:ext>
                </a:extLst>
              </p:cNvPr>
              <p:cNvSpPr/>
              <p:nvPr/>
            </p:nvSpPr>
            <p:spPr>
              <a:xfrm>
                <a:off x="1533269" y="4671090"/>
                <a:ext cx="21868726" cy="3389744"/>
              </a:xfrm>
              <a:prstGeom prst="roundRect">
                <a:avLst>
                  <a:gd name="adj" fmla="val 4110"/>
                </a:avLst>
              </a:prstGeom>
              <a:solidFill>
                <a:srgbClr val="BEDCF4"/>
              </a:solidFill>
              <a:ln w="28575">
                <a:solidFill>
                  <a:srgbClr val="0999C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18000" rIns="36000" bIns="18000" rtlCol="0" anchor="ctr"/>
              <a:lstStyle/>
              <a:p>
                <a:pPr algn="ctr"/>
                <a:endParaRPr lang="en-US" sz="4400" b="1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grpSp>
            <p:nvGrpSpPr>
              <p:cNvPr id="106" name="Group 65">
                <a:extLst>
                  <a:ext uri="{FF2B5EF4-FFF2-40B4-BE49-F238E27FC236}">
                    <a16:creationId xmlns:a16="http://schemas.microsoft.com/office/drawing/2014/main" id="{063B297E-AFD1-4830-9E0F-9B80A3F8FEBD}"/>
                  </a:ext>
                </a:extLst>
              </p:cNvPr>
              <p:cNvGrpSpPr/>
              <p:nvPr/>
            </p:nvGrpSpPr>
            <p:grpSpPr>
              <a:xfrm>
                <a:off x="1076414" y="4334804"/>
                <a:ext cx="4207010" cy="1311492"/>
                <a:chOff x="166396" y="8711991"/>
                <a:chExt cx="4207010" cy="1311492"/>
              </a:xfrm>
            </p:grpSpPr>
            <p:sp>
              <p:nvSpPr>
                <p:cNvPr id="107" name="Freeform 20">
                  <a:extLst>
                    <a:ext uri="{FF2B5EF4-FFF2-40B4-BE49-F238E27FC236}">
                      <a16:creationId xmlns:a16="http://schemas.microsoft.com/office/drawing/2014/main" id="{37715C82-5E65-47A0-8C52-C705B5AE187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15098" y="8755080"/>
                  <a:ext cx="3958308" cy="1268403"/>
                </a:xfrm>
                <a:prstGeom prst="roundRect">
                  <a:avLst/>
                </a:prstGeom>
                <a:solidFill>
                  <a:srgbClr val="0072BC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6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grpSp>
              <p:nvGrpSpPr>
                <p:cNvPr id="108" name="Group 7">
                  <a:extLst>
                    <a:ext uri="{FF2B5EF4-FFF2-40B4-BE49-F238E27FC236}">
                      <a16:creationId xmlns:a16="http://schemas.microsoft.com/office/drawing/2014/main" id="{B95FC4E0-B034-4FA6-876F-8E3A60DEEA57}"/>
                    </a:ext>
                  </a:extLst>
                </p:cNvPr>
                <p:cNvGrpSpPr/>
                <p:nvPr/>
              </p:nvGrpSpPr>
              <p:grpSpPr>
                <a:xfrm>
                  <a:off x="166396" y="8780581"/>
                  <a:ext cx="702538" cy="704911"/>
                  <a:chOff x="-145995" y="8633545"/>
                  <a:chExt cx="787401" cy="790061"/>
                </a:xfrm>
              </p:grpSpPr>
              <p:sp>
                <p:nvSpPr>
                  <p:cNvPr id="110" name="Freeform 45">
                    <a:extLst>
                      <a:ext uri="{FF2B5EF4-FFF2-40B4-BE49-F238E27FC236}">
                        <a16:creationId xmlns:a16="http://schemas.microsoft.com/office/drawing/2014/main" id="{ABC228BB-687A-4A70-928C-E1AFC252481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55643" y="9062171"/>
                    <a:ext cx="363538" cy="88900"/>
                  </a:xfrm>
                  <a:custGeom>
                    <a:avLst/>
                    <a:gdLst>
                      <a:gd name="T0" fmla="*/ 6 w 97"/>
                      <a:gd name="T1" fmla="*/ 24 h 24"/>
                      <a:gd name="T2" fmla="*/ 0 w 97"/>
                      <a:gd name="T3" fmla="*/ 18 h 24"/>
                      <a:gd name="T4" fmla="*/ 0 w 97"/>
                      <a:gd name="T5" fmla="*/ 6 h 24"/>
                      <a:gd name="T6" fmla="*/ 6 w 97"/>
                      <a:gd name="T7" fmla="*/ 0 h 24"/>
                      <a:gd name="T8" fmla="*/ 91 w 97"/>
                      <a:gd name="T9" fmla="*/ 0 h 24"/>
                      <a:gd name="T10" fmla="*/ 97 w 97"/>
                      <a:gd name="T11" fmla="*/ 6 h 24"/>
                      <a:gd name="T12" fmla="*/ 97 w 97"/>
                      <a:gd name="T13" fmla="*/ 18 h 24"/>
                      <a:gd name="T14" fmla="*/ 91 w 97"/>
                      <a:gd name="T15" fmla="*/ 24 h 24"/>
                      <a:gd name="T16" fmla="*/ 6 w 97"/>
                      <a:gd name="T17" fmla="*/ 24 h 2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97" h="24">
                        <a:moveTo>
                          <a:pt x="6" y="24"/>
                        </a:moveTo>
                        <a:cubicBezTo>
                          <a:pt x="3" y="24"/>
                          <a:pt x="0" y="21"/>
                          <a:pt x="0" y="18"/>
                        </a:cubicBezTo>
                        <a:cubicBezTo>
                          <a:pt x="0" y="6"/>
                          <a:pt x="0" y="6"/>
                          <a:pt x="0" y="6"/>
                        </a:cubicBezTo>
                        <a:cubicBezTo>
                          <a:pt x="0" y="3"/>
                          <a:pt x="3" y="0"/>
                          <a:pt x="6" y="0"/>
                        </a:cubicBezTo>
                        <a:cubicBezTo>
                          <a:pt x="91" y="0"/>
                          <a:pt x="91" y="0"/>
                          <a:pt x="91" y="0"/>
                        </a:cubicBezTo>
                        <a:cubicBezTo>
                          <a:pt x="95" y="0"/>
                          <a:pt x="97" y="3"/>
                          <a:pt x="97" y="6"/>
                        </a:cubicBezTo>
                        <a:cubicBezTo>
                          <a:pt x="97" y="18"/>
                          <a:pt x="97" y="18"/>
                          <a:pt x="97" y="18"/>
                        </a:cubicBezTo>
                        <a:cubicBezTo>
                          <a:pt x="97" y="21"/>
                          <a:pt x="95" y="24"/>
                          <a:pt x="91" y="24"/>
                        </a:cubicBezTo>
                        <a:lnTo>
                          <a:pt x="6" y="24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111" name="Freeform 46">
                    <a:extLst>
                      <a:ext uri="{FF2B5EF4-FFF2-40B4-BE49-F238E27FC236}">
                        <a16:creationId xmlns:a16="http://schemas.microsoft.com/office/drawing/2014/main" id="{7C59F92B-DE6C-49FC-B4DF-DFC9DD507F2E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233418" y="9039946"/>
                    <a:ext cx="407988" cy="134938"/>
                  </a:xfrm>
                  <a:custGeom>
                    <a:avLst/>
                    <a:gdLst>
                      <a:gd name="T0" fmla="*/ 97 w 109"/>
                      <a:gd name="T1" fmla="*/ 12 h 36"/>
                      <a:gd name="T2" fmla="*/ 97 w 109"/>
                      <a:gd name="T3" fmla="*/ 24 h 36"/>
                      <a:gd name="T4" fmla="*/ 12 w 109"/>
                      <a:gd name="T5" fmla="*/ 24 h 36"/>
                      <a:gd name="T6" fmla="*/ 12 w 109"/>
                      <a:gd name="T7" fmla="*/ 12 h 36"/>
                      <a:gd name="T8" fmla="*/ 97 w 109"/>
                      <a:gd name="T9" fmla="*/ 12 h 36"/>
                      <a:gd name="T10" fmla="*/ 97 w 109"/>
                      <a:gd name="T11" fmla="*/ 0 h 36"/>
                      <a:gd name="T12" fmla="*/ 12 w 109"/>
                      <a:gd name="T13" fmla="*/ 0 h 36"/>
                      <a:gd name="T14" fmla="*/ 0 w 109"/>
                      <a:gd name="T15" fmla="*/ 12 h 36"/>
                      <a:gd name="T16" fmla="*/ 0 w 109"/>
                      <a:gd name="T17" fmla="*/ 24 h 36"/>
                      <a:gd name="T18" fmla="*/ 12 w 109"/>
                      <a:gd name="T19" fmla="*/ 36 h 36"/>
                      <a:gd name="T20" fmla="*/ 97 w 109"/>
                      <a:gd name="T21" fmla="*/ 36 h 36"/>
                      <a:gd name="T22" fmla="*/ 109 w 109"/>
                      <a:gd name="T23" fmla="*/ 24 h 36"/>
                      <a:gd name="T24" fmla="*/ 109 w 109"/>
                      <a:gd name="T25" fmla="*/ 12 h 36"/>
                      <a:gd name="T26" fmla="*/ 97 w 109"/>
                      <a:gd name="T27" fmla="*/ 0 h 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109" h="36">
                        <a:moveTo>
                          <a:pt x="97" y="12"/>
                        </a:moveTo>
                        <a:cubicBezTo>
                          <a:pt x="97" y="24"/>
                          <a:pt x="97" y="24"/>
                          <a:pt x="97" y="24"/>
                        </a:cubicBezTo>
                        <a:cubicBezTo>
                          <a:pt x="12" y="24"/>
                          <a:pt x="12" y="24"/>
                          <a:pt x="12" y="24"/>
                        </a:cubicBezTo>
                        <a:cubicBezTo>
                          <a:pt x="12" y="12"/>
                          <a:pt x="12" y="12"/>
                          <a:pt x="12" y="12"/>
                        </a:cubicBezTo>
                        <a:cubicBezTo>
                          <a:pt x="97" y="12"/>
                          <a:pt x="97" y="12"/>
                          <a:pt x="97" y="12"/>
                        </a:cubicBezTo>
                        <a:moveTo>
                          <a:pt x="97" y="0"/>
                        </a:moveTo>
                        <a:cubicBezTo>
                          <a:pt x="12" y="0"/>
                          <a:pt x="12" y="0"/>
                          <a:pt x="12" y="0"/>
                        </a:cubicBezTo>
                        <a:cubicBezTo>
                          <a:pt x="5" y="0"/>
                          <a:pt x="0" y="6"/>
                          <a:pt x="0" y="12"/>
                        </a:cubicBezTo>
                        <a:cubicBezTo>
                          <a:pt x="0" y="24"/>
                          <a:pt x="0" y="24"/>
                          <a:pt x="0" y="24"/>
                        </a:cubicBezTo>
                        <a:cubicBezTo>
                          <a:pt x="0" y="30"/>
                          <a:pt x="5" y="36"/>
                          <a:pt x="12" y="36"/>
                        </a:cubicBezTo>
                        <a:cubicBezTo>
                          <a:pt x="97" y="36"/>
                          <a:pt x="97" y="36"/>
                          <a:pt x="97" y="36"/>
                        </a:cubicBezTo>
                        <a:cubicBezTo>
                          <a:pt x="104" y="36"/>
                          <a:pt x="109" y="30"/>
                          <a:pt x="109" y="24"/>
                        </a:cubicBezTo>
                        <a:cubicBezTo>
                          <a:pt x="109" y="12"/>
                          <a:pt x="109" y="12"/>
                          <a:pt x="109" y="12"/>
                        </a:cubicBezTo>
                        <a:cubicBezTo>
                          <a:pt x="109" y="6"/>
                          <a:pt x="104" y="0"/>
                          <a:pt x="97" y="0"/>
                        </a:cubicBezTo>
                        <a:close/>
                      </a:path>
                    </a:pathLst>
                  </a:custGeom>
                  <a:solidFill>
                    <a:srgbClr val="0072B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112" name="Freeform 47">
                    <a:extLst>
                      <a:ext uri="{FF2B5EF4-FFF2-40B4-BE49-F238E27FC236}">
                        <a16:creationId xmlns:a16="http://schemas.microsoft.com/office/drawing/2014/main" id="{42F1DDE3-30D2-4B31-81B9-82155B9CA8D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55643" y="9136784"/>
                    <a:ext cx="363538" cy="90488"/>
                  </a:xfrm>
                  <a:custGeom>
                    <a:avLst/>
                    <a:gdLst>
                      <a:gd name="T0" fmla="*/ 6 w 97"/>
                      <a:gd name="T1" fmla="*/ 24 h 24"/>
                      <a:gd name="T2" fmla="*/ 0 w 97"/>
                      <a:gd name="T3" fmla="*/ 18 h 24"/>
                      <a:gd name="T4" fmla="*/ 0 w 97"/>
                      <a:gd name="T5" fmla="*/ 6 h 24"/>
                      <a:gd name="T6" fmla="*/ 6 w 97"/>
                      <a:gd name="T7" fmla="*/ 0 h 24"/>
                      <a:gd name="T8" fmla="*/ 91 w 97"/>
                      <a:gd name="T9" fmla="*/ 0 h 24"/>
                      <a:gd name="T10" fmla="*/ 97 w 97"/>
                      <a:gd name="T11" fmla="*/ 6 h 24"/>
                      <a:gd name="T12" fmla="*/ 97 w 97"/>
                      <a:gd name="T13" fmla="*/ 18 h 24"/>
                      <a:gd name="T14" fmla="*/ 91 w 97"/>
                      <a:gd name="T15" fmla="*/ 24 h 24"/>
                      <a:gd name="T16" fmla="*/ 6 w 97"/>
                      <a:gd name="T17" fmla="*/ 24 h 2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97" h="24">
                        <a:moveTo>
                          <a:pt x="6" y="24"/>
                        </a:moveTo>
                        <a:cubicBezTo>
                          <a:pt x="3" y="24"/>
                          <a:pt x="0" y="21"/>
                          <a:pt x="0" y="18"/>
                        </a:cubicBezTo>
                        <a:cubicBezTo>
                          <a:pt x="0" y="6"/>
                          <a:pt x="0" y="6"/>
                          <a:pt x="0" y="6"/>
                        </a:cubicBezTo>
                        <a:cubicBezTo>
                          <a:pt x="0" y="3"/>
                          <a:pt x="3" y="0"/>
                          <a:pt x="6" y="0"/>
                        </a:cubicBezTo>
                        <a:cubicBezTo>
                          <a:pt x="91" y="0"/>
                          <a:pt x="91" y="0"/>
                          <a:pt x="91" y="0"/>
                        </a:cubicBezTo>
                        <a:cubicBezTo>
                          <a:pt x="95" y="0"/>
                          <a:pt x="97" y="3"/>
                          <a:pt x="97" y="6"/>
                        </a:cubicBezTo>
                        <a:cubicBezTo>
                          <a:pt x="97" y="18"/>
                          <a:pt x="97" y="18"/>
                          <a:pt x="97" y="18"/>
                        </a:cubicBezTo>
                        <a:cubicBezTo>
                          <a:pt x="97" y="21"/>
                          <a:pt x="95" y="24"/>
                          <a:pt x="91" y="24"/>
                        </a:cubicBezTo>
                        <a:lnTo>
                          <a:pt x="6" y="24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113" name="Freeform 48">
                    <a:extLst>
                      <a:ext uri="{FF2B5EF4-FFF2-40B4-BE49-F238E27FC236}">
                        <a16:creationId xmlns:a16="http://schemas.microsoft.com/office/drawing/2014/main" id="{9F604E14-B2E9-4FE9-8E23-2F58654D050D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233418" y="9114559"/>
                    <a:ext cx="407988" cy="134938"/>
                  </a:xfrm>
                  <a:custGeom>
                    <a:avLst/>
                    <a:gdLst>
                      <a:gd name="T0" fmla="*/ 97 w 109"/>
                      <a:gd name="T1" fmla="*/ 12 h 36"/>
                      <a:gd name="T2" fmla="*/ 97 w 109"/>
                      <a:gd name="T3" fmla="*/ 24 h 36"/>
                      <a:gd name="T4" fmla="*/ 12 w 109"/>
                      <a:gd name="T5" fmla="*/ 24 h 36"/>
                      <a:gd name="T6" fmla="*/ 12 w 109"/>
                      <a:gd name="T7" fmla="*/ 12 h 36"/>
                      <a:gd name="T8" fmla="*/ 97 w 109"/>
                      <a:gd name="T9" fmla="*/ 12 h 36"/>
                      <a:gd name="T10" fmla="*/ 97 w 109"/>
                      <a:gd name="T11" fmla="*/ 0 h 36"/>
                      <a:gd name="T12" fmla="*/ 12 w 109"/>
                      <a:gd name="T13" fmla="*/ 0 h 36"/>
                      <a:gd name="T14" fmla="*/ 0 w 109"/>
                      <a:gd name="T15" fmla="*/ 12 h 36"/>
                      <a:gd name="T16" fmla="*/ 0 w 109"/>
                      <a:gd name="T17" fmla="*/ 24 h 36"/>
                      <a:gd name="T18" fmla="*/ 12 w 109"/>
                      <a:gd name="T19" fmla="*/ 36 h 36"/>
                      <a:gd name="T20" fmla="*/ 97 w 109"/>
                      <a:gd name="T21" fmla="*/ 36 h 36"/>
                      <a:gd name="T22" fmla="*/ 109 w 109"/>
                      <a:gd name="T23" fmla="*/ 24 h 36"/>
                      <a:gd name="T24" fmla="*/ 109 w 109"/>
                      <a:gd name="T25" fmla="*/ 12 h 36"/>
                      <a:gd name="T26" fmla="*/ 97 w 109"/>
                      <a:gd name="T27" fmla="*/ 0 h 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109" h="36">
                        <a:moveTo>
                          <a:pt x="97" y="12"/>
                        </a:moveTo>
                        <a:cubicBezTo>
                          <a:pt x="97" y="24"/>
                          <a:pt x="97" y="24"/>
                          <a:pt x="97" y="24"/>
                        </a:cubicBezTo>
                        <a:cubicBezTo>
                          <a:pt x="12" y="24"/>
                          <a:pt x="12" y="24"/>
                          <a:pt x="12" y="24"/>
                        </a:cubicBezTo>
                        <a:cubicBezTo>
                          <a:pt x="12" y="12"/>
                          <a:pt x="12" y="12"/>
                          <a:pt x="12" y="12"/>
                        </a:cubicBezTo>
                        <a:cubicBezTo>
                          <a:pt x="97" y="12"/>
                          <a:pt x="97" y="12"/>
                          <a:pt x="97" y="12"/>
                        </a:cubicBezTo>
                        <a:moveTo>
                          <a:pt x="97" y="0"/>
                        </a:moveTo>
                        <a:cubicBezTo>
                          <a:pt x="12" y="0"/>
                          <a:pt x="12" y="0"/>
                          <a:pt x="12" y="0"/>
                        </a:cubicBezTo>
                        <a:cubicBezTo>
                          <a:pt x="5" y="0"/>
                          <a:pt x="0" y="6"/>
                          <a:pt x="0" y="12"/>
                        </a:cubicBezTo>
                        <a:cubicBezTo>
                          <a:pt x="0" y="24"/>
                          <a:pt x="0" y="24"/>
                          <a:pt x="0" y="24"/>
                        </a:cubicBezTo>
                        <a:cubicBezTo>
                          <a:pt x="0" y="31"/>
                          <a:pt x="5" y="36"/>
                          <a:pt x="12" y="36"/>
                        </a:cubicBezTo>
                        <a:cubicBezTo>
                          <a:pt x="97" y="36"/>
                          <a:pt x="97" y="36"/>
                          <a:pt x="97" y="36"/>
                        </a:cubicBezTo>
                        <a:cubicBezTo>
                          <a:pt x="104" y="36"/>
                          <a:pt x="109" y="31"/>
                          <a:pt x="109" y="24"/>
                        </a:cubicBezTo>
                        <a:cubicBezTo>
                          <a:pt x="109" y="12"/>
                          <a:pt x="109" y="12"/>
                          <a:pt x="109" y="12"/>
                        </a:cubicBezTo>
                        <a:cubicBezTo>
                          <a:pt x="109" y="6"/>
                          <a:pt x="104" y="0"/>
                          <a:pt x="97" y="0"/>
                        </a:cubicBezTo>
                        <a:close/>
                      </a:path>
                    </a:pathLst>
                  </a:custGeom>
                  <a:solidFill>
                    <a:srgbClr val="0072B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114" name="Freeform 49">
                    <a:extLst>
                      <a:ext uri="{FF2B5EF4-FFF2-40B4-BE49-F238E27FC236}">
                        <a16:creationId xmlns:a16="http://schemas.microsoft.com/office/drawing/2014/main" id="{A11FC773-3FDC-4FBC-8523-2C1FB756592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7543" y="8657358"/>
                    <a:ext cx="263525" cy="254000"/>
                  </a:xfrm>
                  <a:custGeom>
                    <a:avLst/>
                    <a:gdLst>
                      <a:gd name="T0" fmla="*/ 50 w 70"/>
                      <a:gd name="T1" fmla="*/ 68 h 68"/>
                      <a:gd name="T2" fmla="*/ 45 w 70"/>
                      <a:gd name="T3" fmla="*/ 67 h 68"/>
                      <a:gd name="T4" fmla="*/ 2 w 70"/>
                      <a:gd name="T5" fmla="*/ 23 h 68"/>
                      <a:gd name="T6" fmla="*/ 2 w 70"/>
                      <a:gd name="T7" fmla="*/ 15 h 68"/>
                      <a:gd name="T8" fmla="*/ 14 w 70"/>
                      <a:gd name="T9" fmla="*/ 3 h 68"/>
                      <a:gd name="T10" fmla="*/ 22 w 70"/>
                      <a:gd name="T11" fmla="*/ 0 h 68"/>
                      <a:gd name="T12" fmla="*/ 31 w 70"/>
                      <a:gd name="T13" fmla="*/ 3 h 68"/>
                      <a:gd name="T14" fmla="*/ 65 w 70"/>
                      <a:gd name="T15" fmla="*/ 38 h 68"/>
                      <a:gd name="T16" fmla="*/ 65 w 70"/>
                      <a:gd name="T17" fmla="*/ 55 h 68"/>
                      <a:gd name="T18" fmla="*/ 54 w 70"/>
                      <a:gd name="T19" fmla="*/ 67 h 68"/>
                      <a:gd name="T20" fmla="*/ 50 w 70"/>
                      <a:gd name="T21" fmla="*/ 68 h 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0" h="68">
                        <a:moveTo>
                          <a:pt x="50" y="68"/>
                        </a:moveTo>
                        <a:cubicBezTo>
                          <a:pt x="48" y="68"/>
                          <a:pt x="47" y="68"/>
                          <a:pt x="45" y="67"/>
                        </a:cubicBezTo>
                        <a:cubicBezTo>
                          <a:pt x="2" y="23"/>
                          <a:pt x="2" y="23"/>
                          <a:pt x="2" y="23"/>
                        </a:cubicBezTo>
                        <a:cubicBezTo>
                          <a:pt x="0" y="21"/>
                          <a:pt x="0" y="17"/>
                          <a:pt x="2" y="15"/>
                        </a:cubicBezTo>
                        <a:cubicBezTo>
                          <a:pt x="14" y="3"/>
                          <a:pt x="14" y="3"/>
                          <a:pt x="14" y="3"/>
                        </a:cubicBezTo>
                        <a:cubicBezTo>
                          <a:pt x="16" y="1"/>
                          <a:pt x="19" y="0"/>
                          <a:pt x="22" y="0"/>
                        </a:cubicBezTo>
                        <a:cubicBezTo>
                          <a:pt x="26" y="0"/>
                          <a:pt x="29" y="1"/>
                          <a:pt x="31" y="3"/>
                        </a:cubicBezTo>
                        <a:cubicBezTo>
                          <a:pt x="65" y="38"/>
                          <a:pt x="65" y="38"/>
                          <a:pt x="65" y="38"/>
                        </a:cubicBezTo>
                        <a:cubicBezTo>
                          <a:pt x="70" y="42"/>
                          <a:pt x="70" y="50"/>
                          <a:pt x="65" y="55"/>
                        </a:cubicBezTo>
                        <a:cubicBezTo>
                          <a:pt x="54" y="67"/>
                          <a:pt x="54" y="67"/>
                          <a:pt x="54" y="67"/>
                        </a:cubicBezTo>
                        <a:cubicBezTo>
                          <a:pt x="53" y="68"/>
                          <a:pt x="51" y="68"/>
                          <a:pt x="50" y="68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115" name="Freeform 50">
                    <a:extLst>
                      <a:ext uri="{FF2B5EF4-FFF2-40B4-BE49-F238E27FC236}">
                        <a16:creationId xmlns:a16="http://schemas.microsoft.com/office/drawing/2014/main" id="{B31D870C-FC5A-4F3C-8536-684D8C7C144A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92143" y="8633545"/>
                    <a:ext cx="314325" cy="300038"/>
                  </a:xfrm>
                  <a:custGeom>
                    <a:avLst/>
                    <a:gdLst>
                      <a:gd name="T0" fmla="*/ 29 w 84"/>
                      <a:gd name="T1" fmla="*/ 12 h 80"/>
                      <a:gd name="T2" fmla="*/ 34 w 84"/>
                      <a:gd name="T3" fmla="*/ 13 h 80"/>
                      <a:gd name="T4" fmla="*/ 68 w 84"/>
                      <a:gd name="T5" fmla="*/ 48 h 80"/>
                      <a:gd name="T6" fmla="*/ 68 w 84"/>
                      <a:gd name="T7" fmla="*/ 57 h 80"/>
                      <a:gd name="T8" fmla="*/ 57 w 84"/>
                      <a:gd name="T9" fmla="*/ 68 h 80"/>
                      <a:gd name="T10" fmla="*/ 13 w 84"/>
                      <a:gd name="T11" fmla="*/ 25 h 80"/>
                      <a:gd name="T12" fmla="*/ 25 w 84"/>
                      <a:gd name="T13" fmla="*/ 13 h 80"/>
                      <a:gd name="T14" fmla="*/ 29 w 84"/>
                      <a:gd name="T15" fmla="*/ 12 h 80"/>
                      <a:gd name="T16" fmla="*/ 29 w 84"/>
                      <a:gd name="T17" fmla="*/ 0 h 80"/>
                      <a:gd name="T18" fmla="*/ 16 w 84"/>
                      <a:gd name="T19" fmla="*/ 5 h 80"/>
                      <a:gd name="T20" fmla="*/ 5 w 84"/>
                      <a:gd name="T21" fmla="*/ 16 h 80"/>
                      <a:gd name="T22" fmla="*/ 5 w 84"/>
                      <a:gd name="T23" fmla="*/ 33 h 80"/>
                      <a:gd name="T24" fmla="*/ 48 w 84"/>
                      <a:gd name="T25" fmla="*/ 77 h 80"/>
                      <a:gd name="T26" fmla="*/ 57 w 84"/>
                      <a:gd name="T27" fmla="*/ 80 h 80"/>
                      <a:gd name="T28" fmla="*/ 57 w 84"/>
                      <a:gd name="T29" fmla="*/ 80 h 80"/>
                      <a:gd name="T30" fmla="*/ 65 w 84"/>
                      <a:gd name="T31" fmla="*/ 77 h 80"/>
                      <a:gd name="T32" fmla="*/ 77 w 84"/>
                      <a:gd name="T33" fmla="*/ 65 h 80"/>
                      <a:gd name="T34" fmla="*/ 77 w 84"/>
                      <a:gd name="T35" fmla="*/ 39 h 80"/>
                      <a:gd name="T36" fmla="*/ 42 w 84"/>
                      <a:gd name="T37" fmla="*/ 5 h 80"/>
                      <a:gd name="T38" fmla="*/ 29 w 84"/>
                      <a:gd name="T39" fmla="*/ 0 h 8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</a:cxnLst>
                    <a:rect l="0" t="0" r="r" b="b"/>
                    <a:pathLst>
                      <a:path w="84" h="80">
                        <a:moveTo>
                          <a:pt x="29" y="12"/>
                        </a:moveTo>
                        <a:cubicBezTo>
                          <a:pt x="31" y="12"/>
                          <a:pt x="33" y="12"/>
                          <a:pt x="34" y="13"/>
                        </a:cubicBezTo>
                        <a:cubicBezTo>
                          <a:pt x="34" y="13"/>
                          <a:pt x="34" y="13"/>
                          <a:pt x="68" y="48"/>
                        </a:cubicBezTo>
                        <a:cubicBezTo>
                          <a:pt x="71" y="50"/>
                          <a:pt x="71" y="54"/>
                          <a:pt x="68" y="57"/>
                        </a:cubicBezTo>
                        <a:cubicBezTo>
                          <a:pt x="68" y="57"/>
                          <a:pt x="68" y="57"/>
                          <a:pt x="57" y="68"/>
                        </a:cubicBezTo>
                        <a:cubicBezTo>
                          <a:pt x="57" y="68"/>
                          <a:pt x="57" y="68"/>
                          <a:pt x="13" y="25"/>
                        </a:cubicBezTo>
                        <a:cubicBezTo>
                          <a:pt x="13" y="25"/>
                          <a:pt x="13" y="25"/>
                          <a:pt x="25" y="13"/>
                        </a:cubicBezTo>
                        <a:cubicBezTo>
                          <a:pt x="26" y="12"/>
                          <a:pt x="28" y="12"/>
                          <a:pt x="29" y="12"/>
                        </a:cubicBezTo>
                        <a:moveTo>
                          <a:pt x="29" y="0"/>
                        </a:moveTo>
                        <a:cubicBezTo>
                          <a:pt x="24" y="0"/>
                          <a:pt x="20" y="2"/>
                          <a:pt x="16" y="5"/>
                        </a:cubicBezTo>
                        <a:cubicBezTo>
                          <a:pt x="5" y="16"/>
                          <a:pt x="5" y="16"/>
                          <a:pt x="5" y="16"/>
                        </a:cubicBezTo>
                        <a:cubicBezTo>
                          <a:pt x="0" y="21"/>
                          <a:pt x="0" y="29"/>
                          <a:pt x="5" y="33"/>
                        </a:cubicBezTo>
                        <a:cubicBezTo>
                          <a:pt x="48" y="77"/>
                          <a:pt x="48" y="77"/>
                          <a:pt x="48" y="77"/>
                        </a:cubicBezTo>
                        <a:cubicBezTo>
                          <a:pt x="50" y="79"/>
                          <a:pt x="53" y="80"/>
                          <a:pt x="57" y="80"/>
                        </a:cubicBezTo>
                        <a:cubicBezTo>
                          <a:pt x="57" y="80"/>
                          <a:pt x="57" y="80"/>
                          <a:pt x="57" y="80"/>
                        </a:cubicBezTo>
                        <a:cubicBezTo>
                          <a:pt x="60" y="80"/>
                          <a:pt x="63" y="79"/>
                          <a:pt x="65" y="77"/>
                        </a:cubicBezTo>
                        <a:cubicBezTo>
                          <a:pt x="77" y="65"/>
                          <a:pt x="77" y="65"/>
                          <a:pt x="77" y="65"/>
                        </a:cubicBezTo>
                        <a:cubicBezTo>
                          <a:pt x="84" y="58"/>
                          <a:pt x="84" y="47"/>
                          <a:pt x="77" y="39"/>
                        </a:cubicBezTo>
                        <a:cubicBezTo>
                          <a:pt x="42" y="5"/>
                          <a:pt x="42" y="5"/>
                          <a:pt x="42" y="5"/>
                        </a:cubicBezTo>
                        <a:cubicBezTo>
                          <a:pt x="39" y="2"/>
                          <a:pt x="34" y="0"/>
                          <a:pt x="29" y="0"/>
                        </a:cubicBezTo>
                        <a:close/>
                      </a:path>
                    </a:pathLst>
                  </a:custGeom>
                  <a:solidFill>
                    <a:srgbClr val="0072B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116" name="Freeform 51">
                    <a:extLst>
                      <a:ext uri="{FF2B5EF4-FFF2-40B4-BE49-F238E27FC236}">
                        <a16:creationId xmlns:a16="http://schemas.microsoft.com/office/drawing/2014/main" id="{B163D83F-1623-4EC4-A0FB-EB8EACA64706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-123770" y="8724033"/>
                    <a:ext cx="742950" cy="528639"/>
                  </a:xfrm>
                  <a:custGeom>
                    <a:avLst/>
                    <a:gdLst>
                      <a:gd name="T0" fmla="*/ 12 w 198"/>
                      <a:gd name="T1" fmla="*/ 141 h 141"/>
                      <a:gd name="T2" fmla="*/ 8 w 198"/>
                      <a:gd name="T3" fmla="*/ 140 h 141"/>
                      <a:gd name="T4" fmla="*/ 3 w 198"/>
                      <a:gd name="T5" fmla="*/ 134 h 141"/>
                      <a:gd name="T6" fmla="*/ 1 w 198"/>
                      <a:gd name="T7" fmla="*/ 128 h 141"/>
                      <a:gd name="T8" fmla="*/ 14 w 198"/>
                      <a:gd name="T9" fmla="*/ 77 h 141"/>
                      <a:gd name="T10" fmla="*/ 15 w 198"/>
                      <a:gd name="T11" fmla="*/ 75 h 141"/>
                      <a:gd name="T12" fmla="*/ 88 w 198"/>
                      <a:gd name="T13" fmla="*/ 1 h 141"/>
                      <a:gd name="T14" fmla="*/ 92 w 198"/>
                      <a:gd name="T15" fmla="*/ 0 h 141"/>
                      <a:gd name="T16" fmla="*/ 92 w 198"/>
                      <a:gd name="T17" fmla="*/ 0 h 141"/>
                      <a:gd name="T18" fmla="*/ 97 w 198"/>
                      <a:gd name="T19" fmla="*/ 1 h 141"/>
                      <a:gd name="T20" fmla="*/ 103 w 198"/>
                      <a:gd name="T21" fmla="*/ 8 h 141"/>
                      <a:gd name="T22" fmla="*/ 105 w 198"/>
                      <a:gd name="T23" fmla="*/ 12 h 141"/>
                      <a:gd name="T24" fmla="*/ 109 w 198"/>
                      <a:gd name="T25" fmla="*/ 13 h 141"/>
                      <a:gd name="T26" fmla="*/ 116 w 198"/>
                      <a:gd name="T27" fmla="*/ 21 h 141"/>
                      <a:gd name="T28" fmla="*/ 117 w 198"/>
                      <a:gd name="T29" fmla="*/ 24 h 141"/>
                      <a:gd name="T30" fmla="*/ 121 w 198"/>
                      <a:gd name="T31" fmla="*/ 26 h 141"/>
                      <a:gd name="T32" fmla="*/ 128 w 198"/>
                      <a:gd name="T33" fmla="*/ 33 h 141"/>
                      <a:gd name="T34" fmla="*/ 130 w 198"/>
                      <a:gd name="T35" fmla="*/ 37 h 141"/>
                      <a:gd name="T36" fmla="*/ 133 w 198"/>
                      <a:gd name="T37" fmla="*/ 38 h 141"/>
                      <a:gd name="T38" fmla="*/ 140 w 198"/>
                      <a:gd name="T39" fmla="*/ 45 h 141"/>
                      <a:gd name="T40" fmla="*/ 142 w 198"/>
                      <a:gd name="T41" fmla="*/ 49 h 141"/>
                      <a:gd name="T42" fmla="*/ 140 w 198"/>
                      <a:gd name="T43" fmla="*/ 53 h 141"/>
                      <a:gd name="T44" fmla="*/ 124 w 198"/>
                      <a:gd name="T45" fmla="*/ 70 h 141"/>
                      <a:gd name="T46" fmla="*/ 192 w 198"/>
                      <a:gd name="T47" fmla="*/ 70 h 141"/>
                      <a:gd name="T48" fmla="*/ 198 w 198"/>
                      <a:gd name="T49" fmla="*/ 76 h 141"/>
                      <a:gd name="T50" fmla="*/ 198 w 198"/>
                      <a:gd name="T51" fmla="*/ 87 h 141"/>
                      <a:gd name="T52" fmla="*/ 192 w 198"/>
                      <a:gd name="T53" fmla="*/ 93 h 141"/>
                      <a:gd name="T54" fmla="*/ 107 w 198"/>
                      <a:gd name="T55" fmla="*/ 93 h 141"/>
                      <a:gd name="T56" fmla="*/ 103 w 198"/>
                      <a:gd name="T57" fmla="*/ 91 h 141"/>
                      <a:gd name="T58" fmla="*/ 67 w 198"/>
                      <a:gd name="T59" fmla="*/ 127 h 141"/>
                      <a:gd name="T60" fmla="*/ 64 w 198"/>
                      <a:gd name="T61" fmla="*/ 128 h 141"/>
                      <a:gd name="T62" fmla="*/ 14 w 198"/>
                      <a:gd name="T63" fmla="*/ 141 h 141"/>
                      <a:gd name="T64" fmla="*/ 12 w 198"/>
                      <a:gd name="T65" fmla="*/ 141 h 141"/>
                      <a:gd name="T66" fmla="*/ 23 w 198"/>
                      <a:gd name="T67" fmla="*/ 119 h 141"/>
                      <a:gd name="T68" fmla="*/ 45 w 198"/>
                      <a:gd name="T69" fmla="*/ 113 h 141"/>
                      <a:gd name="T70" fmla="*/ 29 w 198"/>
                      <a:gd name="T71" fmla="*/ 97 h 141"/>
                      <a:gd name="T72" fmla="*/ 23 w 198"/>
                      <a:gd name="T73" fmla="*/ 119 h 14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</a:cxnLst>
                    <a:rect l="0" t="0" r="r" b="b"/>
                    <a:pathLst>
                      <a:path w="198" h="141">
                        <a:moveTo>
                          <a:pt x="12" y="141"/>
                        </a:moveTo>
                        <a:cubicBezTo>
                          <a:pt x="11" y="141"/>
                          <a:pt x="9" y="141"/>
                          <a:pt x="8" y="140"/>
                        </a:cubicBezTo>
                        <a:cubicBezTo>
                          <a:pt x="3" y="134"/>
                          <a:pt x="3" y="134"/>
                          <a:pt x="3" y="134"/>
                        </a:cubicBezTo>
                        <a:cubicBezTo>
                          <a:pt x="1" y="133"/>
                          <a:pt x="0" y="131"/>
                          <a:pt x="1" y="128"/>
                        </a:cubicBezTo>
                        <a:cubicBezTo>
                          <a:pt x="14" y="77"/>
                          <a:pt x="14" y="77"/>
                          <a:pt x="14" y="77"/>
                        </a:cubicBezTo>
                        <a:cubicBezTo>
                          <a:pt x="14" y="76"/>
                          <a:pt x="15" y="75"/>
                          <a:pt x="15" y="75"/>
                        </a:cubicBezTo>
                        <a:cubicBezTo>
                          <a:pt x="88" y="1"/>
                          <a:pt x="88" y="1"/>
                          <a:pt x="88" y="1"/>
                        </a:cubicBezTo>
                        <a:cubicBezTo>
                          <a:pt x="89" y="0"/>
                          <a:pt x="91" y="0"/>
                          <a:pt x="92" y="0"/>
                        </a:cubicBezTo>
                        <a:cubicBezTo>
                          <a:pt x="92" y="0"/>
                          <a:pt x="92" y="0"/>
                          <a:pt x="92" y="0"/>
                        </a:cubicBezTo>
                        <a:cubicBezTo>
                          <a:pt x="94" y="0"/>
                          <a:pt x="96" y="0"/>
                          <a:pt x="97" y="1"/>
                        </a:cubicBezTo>
                        <a:cubicBezTo>
                          <a:pt x="103" y="8"/>
                          <a:pt x="103" y="8"/>
                          <a:pt x="103" y="8"/>
                        </a:cubicBezTo>
                        <a:cubicBezTo>
                          <a:pt x="104" y="9"/>
                          <a:pt x="105" y="10"/>
                          <a:pt x="105" y="12"/>
                        </a:cubicBezTo>
                        <a:cubicBezTo>
                          <a:pt x="106" y="12"/>
                          <a:pt x="108" y="12"/>
                          <a:pt x="109" y="13"/>
                        </a:cubicBezTo>
                        <a:cubicBezTo>
                          <a:pt x="116" y="21"/>
                          <a:pt x="116" y="21"/>
                          <a:pt x="116" y="21"/>
                        </a:cubicBezTo>
                        <a:cubicBezTo>
                          <a:pt x="117" y="22"/>
                          <a:pt x="117" y="23"/>
                          <a:pt x="117" y="24"/>
                        </a:cubicBezTo>
                        <a:cubicBezTo>
                          <a:pt x="119" y="24"/>
                          <a:pt x="120" y="25"/>
                          <a:pt x="121" y="26"/>
                        </a:cubicBezTo>
                        <a:cubicBezTo>
                          <a:pt x="128" y="33"/>
                          <a:pt x="128" y="33"/>
                          <a:pt x="128" y="33"/>
                        </a:cubicBezTo>
                        <a:cubicBezTo>
                          <a:pt x="129" y="34"/>
                          <a:pt x="130" y="35"/>
                          <a:pt x="130" y="37"/>
                        </a:cubicBezTo>
                        <a:cubicBezTo>
                          <a:pt x="131" y="37"/>
                          <a:pt x="132" y="37"/>
                          <a:pt x="133" y="38"/>
                        </a:cubicBezTo>
                        <a:cubicBezTo>
                          <a:pt x="140" y="45"/>
                          <a:pt x="140" y="45"/>
                          <a:pt x="140" y="45"/>
                        </a:cubicBezTo>
                        <a:cubicBezTo>
                          <a:pt x="141" y="46"/>
                          <a:pt x="142" y="47"/>
                          <a:pt x="142" y="49"/>
                        </a:cubicBezTo>
                        <a:cubicBezTo>
                          <a:pt x="142" y="51"/>
                          <a:pt x="141" y="52"/>
                          <a:pt x="140" y="53"/>
                        </a:cubicBezTo>
                        <a:cubicBezTo>
                          <a:pt x="124" y="70"/>
                          <a:pt x="124" y="70"/>
                          <a:pt x="124" y="70"/>
                        </a:cubicBezTo>
                        <a:cubicBezTo>
                          <a:pt x="192" y="70"/>
                          <a:pt x="192" y="70"/>
                          <a:pt x="192" y="70"/>
                        </a:cubicBezTo>
                        <a:cubicBezTo>
                          <a:pt x="196" y="70"/>
                          <a:pt x="198" y="72"/>
                          <a:pt x="198" y="76"/>
                        </a:cubicBezTo>
                        <a:cubicBezTo>
                          <a:pt x="198" y="87"/>
                          <a:pt x="198" y="87"/>
                          <a:pt x="198" y="87"/>
                        </a:cubicBezTo>
                        <a:cubicBezTo>
                          <a:pt x="198" y="91"/>
                          <a:pt x="196" y="93"/>
                          <a:pt x="192" y="93"/>
                        </a:cubicBezTo>
                        <a:cubicBezTo>
                          <a:pt x="107" y="93"/>
                          <a:pt x="107" y="93"/>
                          <a:pt x="107" y="93"/>
                        </a:cubicBezTo>
                        <a:cubicBezTo>
                          <a:pt x="105" y="93"/>
                          <a:pt x="104" y="92"/>
                          <a:pt x="103" y="91"/>
                        </a:cubicBezTo>
                        <a:cubicBezTo>
                          <a:pt x="67" y="127"/>
                          <a:pt x="67" y="127"/>
                          <a:pt x="67" y="127"/>
                        </a:cubicBezTo>
                        <a:cubicBezTo>
                          <a:pt x="66" y="127"/>
                          <a:pt x="65" y="128"/>
                          <a:pt x="64" y="128"/>
                        </a:cubicBezTo>
                        <a:cubicBezTo>
                          <a:pt x="14" y="141"/>
                          <a:pt x="14" y="141"/>
                          <a:pt x="14" y="141"/>
                        </a:cubicBezTo>
                        <a:cubicBezTo>
                          <a:pt x="13" y="141"/>
                          <a:pt x="13" y="141"/>
                          <a:pt x="12" y="141"/>
                        </a:cubicBezTo>
                        <a:close/>
                        <a:moveTo>
                          <a:pt x="23" y="119"/>
                        </a:moveTo>
                        <a:cubicBezTo>
                          <a:pt x="45" y="113"/>
                          <a:pt x="45" y="113"/>
                          <a:pt x="45" y="113"/>
                        </a:cubicBezTo>
                        <a:cubicBezTo>
                          <a:pt x="29" y="97"/>
                          <a:pt x="29" y="97"/>
                          <a:pt x="29" y="97"/>
                        </a:cubicBezTo>
                        <a:lnTo>
                          <a:pt x="23" y="119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117" name="Freeform 52">
                    <a:extLst>
                      <a:ext uri="{FF2B5EF4-FFF2-40B4-BE49-F238E27FC236}">
                        <a16:creationId xmlns:a16="http://schemas.microsoft.com/office/drawing/2014/main" id="{D97A9310-D0F7-4344-ACEE-787F0D3522C1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-145995" y="8701805"/>
                    <a:ext cx="787400" cy="721801"/>
                  </a:xfrm>
                  <a:custGeom>
                    <a:avLst/>
                    <a:gdLst>
                      <a:gd name="T0" fmla="*/ 98 w 210"/>
                      <a:gd name="T1" fmla="*/ 12 h 153"/>
                      <a:gd name="T2" fmla="*/ 105 w 210"/>
                      <a:gd name="T3" fmla="*/ 18 h 153"/>
                      <a:gd name="T4" fmla="*/ 37 w 210"/>
                      <a:gd name="T5" fmla="*/ 86 h 153"/>
                      <a:gd name="T6" fmla="*/ 43 w 210"/>
                      <a:gd name="T7" fmla="*/ 92 h 153"/>
                      <a:gd name="T8" fmla="*/ 110 w 210"/>
                      <a:gd name="T9" fmla="*/ 24 h 153"/>
                      <a:gd name="T10" fmla="*/ 118 w 210"/>
                      <a:gd name="T11" fmla="*/ 31 h 153"/>
                      <a:gd name="T12" fmla="*/ 50 w 210"/>
                      <a:gd name="T13" fmla="*/ 99 h 153"/>
                      <a:gd name="T14" fmla="*/ 55 w 210"/>
                      <a:gd name="T15" fmla="*/ 104 h 153"/>
                      <a:gd name="T16" fmla="*/ 123 w 210"/>
                      <a:gd name="T17" fmla="*/ 36 h 153"/>
                      <a:gd name="T18" fmla="*/ 130 w 210"/>
                      <a:gd name="T19" fmla="*/ 43 h 153"/>
                      <a:gd name="T20" fmla="*/ 62 w 210"/>
                      <a:gd name="T21" fmla="*/ 111 h 153"/>
                      <a:gd name="T22" fmla="*/ 68 w 210"/>
                      <a:gd name="T23" fmla="*/ 116 h 153"/>
                      <a:gd name="T24" fmla="*/ 135 w 210"/>
                      <a:gd name="T25" fmla="*/ 49 h 153"/>
                      <a:gd name="T26" fmla="*/ 142 w 210"/>
                      <a:gd name="T27" fmla="*/ 55 h 153"/>
                      <a:gd name="T28" fmla="*/ 115 w 210"/>
                      <a:gd name="T29" fmla="*/ 82 h 153"/>
                      <a:gd name="T30" fmla="*/ 198 w 210"/>
                      <a:gd name="T31" fmla="*/ 82 h 153"/>
                      <a:gd name="T32" fmla="*/ 198 w 210"/>
                      <a:gd name="T33" fmla="*/ 93 h 153"/>
                      <a:gd name="T34" fmla="*/ 113 w 210"/>
                      <a:gd name="T35" fmla="*/ 93 h 153"/>
                      <a:gd name="T36" fmla="*/ 113 w 210"/>
                      <a:gd name="T37" fmla="*/ 84 h 153"/>
                      <a:gd name="T38" fmla="*/ 69 w 210"/>
                      <a:gd name="T39" fmla="*/ 128 h 153"/>
                      <a:gd name="T40" fmla="*/ 18 w 210"/>
                      <a:gd name="T41" fmla="*/ 141 h 153"/>
                      <a:gd name="T42" fmla="*/ 13 w 210"/>
                      <a:gd name="T43" fmla="*/ 136 h 153"/>
                      <a:gd name="T44" fmla="*/ 26 w 210"/>
                      <a:gd name="T45" fmla="*/ 85 h 153"/>
                      <a:gd name="T46" fmla="*/ 98 w 210"/>
                      <a:gd name="T47" fmla="*/ 12 h 153"/>
                      <a:gd name="T48" fmla="*/ 21 w 210"/>
                      <a:gd name="T49" fmla="*/ 133 h 153"/>
                      <a:gd name="T50" fmla="*/ 62 w 210"/>
                      <a:gd name="T51" fmla="*/ 122 h 153"/>
                      <a:gd name="T52" fmla="*/ 32 w 210"/>
                      <a:gd name="T53" fmla="*/ 91 h 153"/>
                      <a:gd name="T54" fmla="*/ 21 w 210"/>
                      <a:gd name="T55" fmla="*/ 133 h 153"/>
                      <a:gd name="T56" fmla="*/ 98 w 210"/>
                      <a:gd name="T57" fmla="*/ 0 h 153"/>
                      <a:gd name="T58" fmla="*/ 98 w 210"/>
                      <a:gd name="T59" fmla="*/ 0 h 153"/>
                      <a:gd name="T60" fmla="*/ 90 w 210"/>
                      <a:gd name="T61" fmla="*/ 3 h 153"/>
                      <a:gd name="T62" fmla="*/ 17 w 210"/>
                      <a:gd name="T63" fmla="*/ 76 h 153"/>
                      <a:gd name="T64" fmla="*/ 14 w 210"/>
                      <a:gd name="T65" fmla="*/ 82 h 153"/>
                      <a:gd name="T66" fmla="*/ 1 w 210"/>
                      <a:gd name="T67" fmla="*/ 133 h 153"/>
                      <a:gd name="T68" fmla="*/ 4 w 210"/>
                      <a:gd name="T69" fmla="*/ 145 h 153"/>
                      <a:gd name="T70" fmla="*/ 10 w 210"/>
                      <a:gd name="T71" fmla="*/ 150 h 153"/>
                      <a:gd name="T72" fmla="*/ 18 w 210"/>
                      <a:gd name="T73" fmla="*/ 153 h 153"/>
                      <a:gd name="T74" fmla="*/ 21 w 210"/>
                      <a:gd name="T75" fmla="*/ 153 h 153"/>
                      <a:gd name="T76" fmla="*/ 72 w 210"/>
                      <a:gd name="T77" fmla="*/ 140 h 153"/>
                      <a:gd name="T78" fmla="*/ 77 w 210"/>
                      <a:gd name="T79" fmla="*/ 137 h 153"/>
                      <a:gd name="T80" fmla="*/ 109 w 210"/>
                      <a:gd name="T81" fmla="*/ 105 h 153"/>
                      <a:gd name="T82" fmla="*/ 113 w 210"/>
                      <a:gd name="T83" fmla="*/ 105 h 153"/>
                      <a:gd name="T84" fmla="*/ 198 w 210"/>
                      <a:gd name="T85" fmla="*/ 105 h 153"/>
                      <a:gd name="T86" fmla="*/ 210 w 210"/>
                      <a:gd name="T87" fmla="*/ 93 h 153"/>
                      <a:gd name="T88" fmla="*/ 210 w 210"/>
                      <a:gd name="T89" fmla="*/ 82 h 153"/>
                      <a:gd name="T90" fmla="*/ 198 w 210"/>
                      <a:gd name="T91" fmla="*/ 70 h 153"/>
                      <a:gd name="T92" fmla="*/ 144 w 210"/>
                      <a:gd name="T93" fmla="*/ 70 h 153"/>
                      <a:gd name="T94" fmla="*/ 150 w 210"/>
                      <a:gd name="T95" fmla="*/ 64 h 153"/>
                      <a:gd name="T96" fmla="*/ 154 w 210"/>
                      <a:gd name="T97" fmla="*/ 55 h 153"/>
                      <a:gd name="T98" fmla="*/ 150 w 210"/>
                      <a:gd name="T99" fmla="*/ 47 h 153"/>
                      <a:gd name="T100" fmla="*/ 144 w 210"/>
                      <a:gd name="T101" fmla="*/ 40 h 153"/>
                      <a:gd name="T102" fmla="*/ 140 w 210"/>
                      <a:gd name="T103" fmla="*/ 38 h 153"/>
                      <a:gd name="T104" fmla="*/ 138 w 210"/>
                      <a:gd name="T105" fmla="*/ 35 h 153"/>
                      <a:gd name="T106" fmla="*/ 131 w 210"/>
                      <a:gd name="T107" fmla="*/ 28 h 153"/>
                      <a:gd name="T108" fmla="*/ 128 w 210"/>
                      <a:gd name="T109" fmla="*/ 25 h 153"/>
                      <a:gd name="T110" fmla="*/ 126 w 210"/>
                      <a:gd name="T111" fmla="*/ 22 h 153"/>
                      <a:gd name="T112" fmla="*/ 119 w 210"/>
                      <a:gd name="T113" fmla="*/ 15 h 153"/>
                      <a:gd name="T114" fmla="*/ 116 w 210"/>
                      <a:gd name="T115" fmla="*/ 13 h 153"/>
                      <a:gd name="T116" fmla="*/ 113 w 210"/>
                      <a:gd name="T117" fmla="*/ 10 h 153"/>
                      <a:gd name="T118" fmla="*/ 107 w 210"/>
                      <a:gd name="T119" fmla="*/ 3 h 153"/>
                      <a:gd name="T120" fmla="*/ 98 w 210"/>
                      <a:gd name="T121" fmla="*/ 0 h 15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  <a:cxn ang="0">
                        <a:pos x="T118" y="T119"/>
                      </a:cxn>
                      <a:cxn ang="0">
                        <a:pos x="T120" y="T121"/>
                      </a:cxn>
                    </a:cxnLst>
                    <a:rect l="0" t="0" r="r" b="b"/>
                    <a:pathLst>
                      <a:path w="210" h="153">
                        <a:moveTo>
                          <a:pt x="98" y="12"/>
                        </a:moveTo>
                        <a:cubicBezTo>
                          <a:pt x="105" y="18"/>
                          <a:pt x="105" y="18"/>
                          <a:pt x="105" y="18"/>
                        </a:cubicBezTo>
                        <a:cubicBezTo>
                          <a:pt x="37" y="86"/>
                          <a:pt x="37" y="86"/>
                          <a:pt x="37" y="86"/>
                        </a:cubicBezTo>
                        <a:cubicBezTo>
                          <a:pt x="43" y="92"/>
                          <a:pt x="43" y="92"/>
                          <a:pt x="43" y="92"/>
                        </a:cubicBezTo>
                        <a:cubicBezTo>
                          <a:pt x="110" y="24"/>
                          <a:pt x="110" y="24"/>
                          <a:pt x="110" y="24"/>
                        </a:cubicBezTo>
                        <a:cubicBezTo>
                          <a:pt x="118" y="31"/>
                          <a:pt x="118" y="31"/>
                          <a:pt x="118" y="31"/>
                        </a:cubicBezTo>
                        <a:cubicBezTo>
                          <a:pt x="50" y="99"/>
                          <a:pt x="50" y="99"/>
                          <a:pt x="50" y="99"/>
                        </a:cubicBezTo>
                        <a:cubicBezTo>
                          <a:pt x="55" y="104"/>
                          <a:pt x="55" y="104"/>
                          <a:pt x="55" y="104"/>
                        </a:cubicBezTo>
                        <a:cubicBezTo>
                          <a:pt x="123" y="36"/>
                          <a:pt x="123" y="36"/>
                          <a:pt x="123" y="36"/>
                        </a:cubicBezTo>
                        <a:cubicBezTo>
                          <a:pt x="130" y="43"/>
                          <a:pt x="130" y="43"/>
                          <a:pt x="130" y="43"/>
                        </a:cubicBezTo>
                        <a:cubicBezTo>
                          <a:pt x="62" y="111"/>
                          <a:pt x="62" y="111"/>
                          <a:pt x="62" y="111"/>
                        </a:cubicBezTo>
                        <a:cubicBezTo>
                          <a:pt x="68" y="116"/>
                          <a:pt x="68" y="116"/>
                          <a:pt x="68" y="116"/>
                        </a:cubicBezTo>
                        <a:cubicBezTo>
                          <a:pt x="135" y="49"/>
                          <a:pt x="135" y="49"/>
                          <a:pt x="135" y="49"/>
                        </a:cubicBezTo>
                        <a:cubicBezTo>
                          <a:pt x="142" y="55"/>
                          <a:pt x="142" y="55"/>
                          <a:pt x="142" y="55"/>
                        </a:cubicBezTo>
                        <a:cubicBezTo>
                          <a:pt x="115" y="82"/>
                          <a:pt x="115" y="82"/>
                          <a:pt x="115" y="82"/>
                        </a:cubicBezTo>
                        <a:cubicBezTo>
                          <a:pt x="198" y="82"/>
                          <a:pt x="198" y="82"/>
                          <a:pt x="198" y="82"/>
                        </a:cubicBezTo>
                        <a:cubicBezTo>
                          <a:pt x="198" y="93"/>
                          <a:pt x="198" y="93"/>
                          <a:pt x="198" y="93"/>
                        </a:cubicBezTo>
                        <a:cubicBezTo>
                          <a:pt x="113" y="93"/>
                          <a:pt x="113" y="93"/>
                          <a:pt x="113" y="93"/>
                        </a:cubicBezTo>
                        <a:cubicBezTo>
                          <a:pt x="113" y="84"/>
                          <a:pt x="113" y="84"/>
                          <a:pt x="113" y="84"/>
                        </a:cubicBezTo>
                        <a:cubicBezTo>
                          <a:pt x="69" y="128"/>
                          <a:pt x="69" y="128"/>
                          <a:pt x="69" y="128"/>
                        </a:cubicBezTo>
                        <a:cubicBezTo>
                          <a:pt x="18" y="141"/>
                          <a:pt x="18" y="141"/>
                          <a:pt x="18" y="141"/>
                        </a:cubicBezTo>
                        <a:cubicBezTo>
                          <a:pt x="13" y="136"/>
                          <a:pt x="13" y="136"/>
                          <a:pt x="13" y="136"/>
                        </a:cubicBezTo>
                        <a:cubicBezTo>
                          <a:pt x="26" y="85"/>
                          <a:pt x="26" y="85"/>
                          <a:pt x="26" y="85"/>
                        </a:cubicBezTo>
                        <a:cubicBezTo>
                          <a:pt x="98" y="12"/>
                          <a:pt x="98" y="12"/>
                          <a:pt x="98" y="12"/>
                        </a:cubicBezTo>
                        <a:moveTo>
                          <a:pt x="21" y="133"/>
                        </a:moveTo>
                        <a:cubicBezTo>
                          <a:pt x="62" y="122"/>
                          <a:pt x="62" y="122"/>
                          <a:pt x="62" y="122"/>
                        </a:cubicBezTo>
                        <a:cubicBezTo>
                          <a:pt x="32" y="91"/>
                          <a:pt x="32" y="91"/>
                          <a:pt x="32" y="91"/>
                        </a:cubicBezTo>
                        <a:cubicBezTo>
                          <a:pt x="21" y="133"/>
                          <a:pt x="21" y="133"/>
                          <a:pt x="21" y="133"/>
                        </a:cubicBezTo>
                        <a:moveTo>
                          <a:pt x="98" y="0"/>
                        </a:moveTo>
                        <a:cubicBezTo>
                          <a:pt x="98" y="0"/>
                          <a:pt x="98" y="0"/>
                          <a:pt x="98" y="0"/>
                        </a:cubicBezTo>
                        <a:cubicBezTo>
                          <a:pt x="95" y="0"/>
                          <a:pt x="92" y="1"/>
                          <a:pt x="90" y="3"/>
                        </a:cubicBezTo>
                        <a:cubicBezTo>
                          <a:pt x="17" y="76"/>
                          <a:pt x="17" y="76"/>
                          <a:pt x="17" y="76"/>
                        </a:cubicBezTo>
                        <a:cubicBezTo>
                          <a:pt x="16" y="78"/>
                          <a:pt x="15" y="80"/>
                          <a:pt x="14" y="82"/>
                        </a:cubicBezTo>
                        <a:cubicBezTo>
                          <a:pt x="1" y="133"/>
                          <a:pt x="1" y="133"/>
                          <a:pt x="1" y="133"/>
                        </a:cubicBezTo>
                        <a:cubicBezTo>
                          <a:pt x="0" y="137"/>
                          <a:pt x="1" y="142"/>
                          <a:pt x="4" y="145"/>
                        </a:cubicBezTo>
                        <a:cubicBezTo>
                          <a:pt x="10" y="150"/>
                          <a:pt x="10" y="150"/>
                          <a:pt x="10" y="150"/>
                        </a:cubicBezTo>
                        <a:cubicBezTo>
                          <a:pt x="12" y="152"/>
                          <a:pt x="15" y="153"/>
                          <a:pt x="18" y="153"/>
                        </a:cubicBezTo>
                        <a:cubicBezTo>
                          <a:pt x="19" y="153"/>
                          <a:pt x="20" y="153"/>
                          <a:pt x="21" y="153"/>
                        </a:cubicBezTo>
                        <a:cubicBezTo>
                          <a:pt x="72" y="140"/>
                          <a:pt x="72" y="140"/>
                          <a:pt x="72" y="140"/>
                        </a:cubicBezTo>
                        <a:cubicBezTo>
                          <a:pt x="74" y="140"/>
                          <a:pt x="76" y="138"/>
                          <a:pt x="77" y="137"/>
                        </a:cubicBezTo>
                        <a:cubicBezTo>
                          <a:pt x="109" y="105"/>
                          <a:pt x="109" y="105"/>
                          <a:pt x="109" y="105"/>
                        </a:cubicBezTo>
                        <a:cubicBezTo>
                          <a:pt x="111" y="105"/>
                          <a:pt x="112" y="105"/>
                          <a:pt x="113" y="105"/>
                        </a:cubicBezTo>
                        <a:cubicBezTo>
                          <a:pt x="198" y="105"/>
                          <a:pt x="198" y="105"/>
                          <a:pt x="198" y="105"/>
                        </a:cubicBezTo>
                        <a:cubicBezTo>
                          <a:pt x="205" y="105"/>
                          <a:pt x="210" y="100"/>
                          <a:pt x="210" y="93"/>
                        </a:cubicBezTo>
                        <a:cubicBezTo>
                          <a:pt x="210" y="82"/>
                          <a:pt x="210" y="82"/>
                          <a:pt x="210" y="82"/>
                        </a:cubicBezTo>
                        <a:cubicBezTo>
                          <a:pt x="210" y="75"/>
                          <a:pt x="205" y="70"/>
                          <a:pt x="198" y="70"/>
                        </a:cubicBezTo>
                        <a:cubicBezTo>
                          <a:pt x="144" y="70"/>
                          <a:pt x="144" y="70"/>
                          <a:pt x="144" y="70"/>
                        </a:cubicBezTo>
                        <a:cubicBezTo>
                          <a:pt x="150" y="64"/>
                          <a:pt x="150" y="64"/>
                          <a:pt x="150" y="64"/>
                        </a:cubicBezTo>
                        <a:cubicBezTo>
                          <a:pt x="153" y="61"/>
                          <a:pt x="154" y="58"/>
                          <a:pt x="154" y="55"/>
                        </a:cubicBezTo>
                        <a:cubicBezTo>
                          <a:pt x="154" y="52"/>
                          <a:pt x="152" y="49"/>
                          <a:pt x="150" y="47"/>
                        </a:cubicBezTo>
                        <a:cubicBezTo>
                          <a:pt x="144" y="40"/>
                          <a:pt x="144" y="40"/>
                          <a:pt x="144" y="40"/>
                        </a:cubicBezTo>
                        <a:cubicBezTo>
                          <a:pt x="143" y="39"/>
                          <a:pt x="142" y="39"/>
                          <a:pt x="140" y="38"/>
                        </a:cubicBezTo>
                        <a:cubicBezTo>
                          <a:pt x="140" y="37"/>
                          <a:pt x="139" y="36"/>
                          <a:pt x="138" y="35"/>
                        </a:cubicBezTo>
                        <a:cubicBezTo>
                          <a:pt x="131" y="28"/>
                          <a:pt x="131" y="28"/>
                          <a:pt x="131" y="28"/>
                        </a:cubicBezTo>
                        <a:cubicBezTo>
                          <a:pt x="131" y="27"/>
                          <a:pt x="129" y="26"/>
                          <a:pt x="128" y="25"/>
                        </a:cubicBezTo>
                        <a:cubicBezTo>
                          <a:pt x="128" y="24"/>
                          <a:pt x="127" y="23"/>
                          <a:pt x="126" y="22"/>
                        </a:cubicBezTo>
                        <a:cubicBezTo>
                          <a:pt x="119" y="15"/>
                          <a:pt x="119" y="15"/>
                          <a:pt x="119" y="15"/>
                        </a:cubicBezTo>
                        <a:cubicBezTo>
                          <a:pt x="118" y="14"/>
                          <a:pt x="117" y="13"/>
                          <a:pt x="116" y="13"/>
                        </a:cubicBezTo>
                        <a:cubicBezTo>
                          <a:pt x="115" y="12"/>
                          <a:pt x="114" y="10"/>
                          <a:pt x="113" y="10"/>
                        </a:cubicBezTo>
                        <a:cubicBezTo>
                          <a:pt x="107" y="3"/>
                          <a:pt x="107" y="3"/>
                          <a:pt x="107" y="3"/>
                        </a:cubicBezTo>
                        <a:cubicBezTo>
                          <a:pt x="105" y="1"/>
                          <a:pt x="102" y="0"/>
                          <a:pt x="98" y="0"/>
                        </a:cubicBezTo>
                        <a:close/>
                      </a:path>
                    </a:pathLst>
                  </a:custGeom>
                  <a:solidFill>
                    <a:srgbClr val="0072B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118" name="Rectangle 53">
                    <a:extLst>
                      <a:ext uri="{FF2B5EF4-FFF2-40B4-BE49-F238E27FC236}">
                        <a16:creationId xmlns:a16="http://schemas.microsoft.com/office/drawing/2014/main" id="{B6C43314-59ED-4A5C-9DE8-FD4C2192F65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77868" y="9084396"/>
                    <a:ext cx="319088" cy="4445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119" name="Rectangle 54">
                    <a:extLst>
                      <a:ext uri="{FF2B5EF4-FFF2-40B4-BE49-F238E27FC236}">
                        <a16:creationId xmlns:a16="http://schemas.microsoft.com/office/drawing/2014/main" id="{CB457458-15D3-413D-B49A-86A6BCDCEE5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77868" y="9159009"/>
                    <a:ext cx="319088" cy="4445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120" name="Freeform 55">
                    <a:extLst>
                      <a:ext uri="{FF2B5EF4-FFF2-40B4-BE49-F238E27FC236}">
                        <a16:creationId xmlns:a16="http://schemas.microsoft.com/office/drawing/2014/main" id="{AF5A79B9-A6AD-45CF-9B1E-80F67DFAABD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9768" y="8674820"/>
                    <a:ext cx="217488" cy="214313"/>
                  </a:xfrm>
                  <a:custGeom>
                    <a:avLst/>
                    <a:gdLst>
                      <a:gd name="T0" fmla="*/ 55 w 58"/>
                      <a:gd name="T1" fmla="*/ 46 h 57"/>
                      <a:gd name="T2" fmla="*/ 55 w 58"/>
                      <a:gd name="T3" fmla="*/ 37 h 57"/>
                      <a:gd name="T4" fmla="*/ 21 w 58"/>
                      <a:gd name="T5" fmla="*/ 2 h 57"/>
                      <a:gd name="T6" fmla="*/ 12 w 58"/>
                      <a:gd name="T7" fmla="*/ 2 h 57"/>
                      <a:gd name="T8" fmla="*/ 0 w 58"/>
                      <a:gd name="T9" fmla="*/ 14 h 57"/>
                      <a:gd name="T10" fmla="*/ 44 w 58"/>
                      <a:gd name="T11" fmla="*/ 57 h 57"/>
                      <a:gd name="T12" fmla="*/ 55 w 58"/>
                      <a:gd name="T13" fmla="*/ 46 h 5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58" h="57">
                        <a:moveTo>
                          <a:pt x="55" y="46"/>
                        </a:moveTo>
                        <a:cubicBezTo>
                          <a:pt x="58" y="43"/>
                          <a:pt x="58" y="39"/>
                          <a:pt x="55" y="37"/>
                        </a:cubicBezTo>
                        <a:cubicBezTo>
                          <a:pt x="21" y="2"/>
                          <a:pt x="21" y="2"/>
                          <a:pt x="21" y="2"/>
                        </a:cubicBezTo>
                        <a:cubicBezTo>
                          <a:pt x="18" y="0"/>
                          <a:pt x="14" y="0"/>
                          <a:pt x="12" y="2"/>
                        </a:cubicBezTo>
                        <a:cubicBezTo>
                          <a:pt x="0" y="14"/>
                          <a:pt x="0" y="14"/>
                          <a:pt x="0" y="14"/>
                        </a:cubicBezTo>
                        <a:cubicBezTo>
                          <a:pt x="44" y="57"/>
                          <a:pt x="44" y="57"/>
                          <a:pt x="44" y="57"/>
                        </a:cubicBezTo>
                        <a:cubicBezTo>
                          <a:pt x="55" y="46"/>
                          <a:pt x="55" y="46"/>
                          <a:pt x="55" y="46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121" name="Freeform 56">
                    <a:extLst>
                      <a:ext uri="{FF2B5EF4-FFF2-40B4-BE49-F238E27FC236}">
                        <a16:creationId xmlns:a16="http://schemas.microsoft.com/office/drawing/2014/main" id="{AF266AB8-A764-4B1B-A9F4-7441C82842F3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-96782" y="8746258"/>
                    <a:ext cx="693738" cy="484189"/>
                  </a:xfrm>
                  <a:custGeom>
                    <a:avLst/>
                    <a:gdLst>
                      <a:gd name="T0" fmla="*/ 241 w 437"/>
                      <a:gd name="T1" fmla="*/ 166 h 305"/>
                      <a:gd name="T2" fmla="*/ 305 w 437"/>
                      <a:gd name="T3" fmla="*/ 102 h 305"/>
                      <a:gd name="T4" fmla="*/ 288 w 437"/>
                      <a:gd name="T5" fmla="*/ 88 h 305"/>
                      <a:gd name="T6" fmla="*/ 130 w 437"/>
                      <a:gd name="T7" fmla="*/ 246 h 305"/>
                      <a:gd name="T8" fmla="*/ 116 w 437"/>
                      <a:gd name="T9" fmla="*/ 234 h 305"/>
                      <a:gd name="T10" fmla="*/ 276 w 437"/>
                      <a:gd name="T11" fmla="*/ 74 h 305"/>
                      <a:gd name="T12" fmla="*/ 260 w 437"/>
                      <a:gd name="T13" fmla="*/ 57 h 305"/>
                      <a:gd name="T14" fmla="*/ 99 w 437"/>
                      <a:gd name="T15" fmla="*/ 218 h 305"/>
                      <a:gd name="T16" fmla="*/ 87 w 437"/>
                      <a:gd name="T17" fmla="*/ 206 h 305"/>
                      <a:gd name="T18" fmla="*/ 248 w 437"/>
                      <a:gd name="T19" fmla="*/ 45 h 305"/>
                      <a:gd name="T20" fmla="*/ 229 w 437"/>
                      <a:gd name="T21" fmla="*/ 29 h 305"/>
                      <a:gd name="T22" fmla="*/ 71 w 437"/>
                      <a:gd name="T23" fmla="*/ 189 h 305"/>
                      <a:gd name="T24" fmla="*/ 56 w 437"/>
                      <a:gd name="T25" fmla="*/ 175 h 305"/>
                      <a:gd name="T26" fmla="*/ 217 w 437"/>
                      <a:gd name="T27" fmla="*/ 14 h 305"/>
                      <a:gd name="T28" fmla="*/ 201 w 437"/>
                      <a:gd name="T29" fmla="*/ 0 h 305"/>
                      <a:gd name="T30" fmla="*/ 30 w 437"/>
                      <a:gd name="T31" fmla="*/ 173 h 305"/>
                      <a:gd name="T32" fmla="*/ 0 w 437"/>
                      <a:gd name="T33" fmla="*/ 293 h 305"/>
                      <a:gd name="T34" fmla="*/ 12 w 437"/>
                      <a:gd name="T35" fmla="*/ 305 h 305"/>
                      <a:gd name="T36" fmla="*/ 132 w 437"/>
                      <a:gd name="T37" fmla="*/ 274 h 305"/>
                      <a:gd name="T38" fmla="*/ 236 w 437"/>
                      <a:gd name="T39" fmla="*/ 170 h 305"/>
                      <a:gd name="T40" fmla="*/ 236 w 437"/>
                      <a:gd name="T41" fmla="*/ 192 h 305"/>
                      <a:gd name="T42" fmla="*/ 437 w 437"/>
                      <a:gd name="T43" fmla="*/ 192 h 305"/>
                      <a:gd name="T44" fmla="*/ 437 w 437"/>
                      <a:gd name="T45" fmla="*/ 166 h 305"/>
                      <a:gd name="T46" fmla="*/ 241 w 437"/>
                      <a:gd name="T47" fmla="*/ 166 h 305"/>
                      <a:gd name="T48" fmla="*/ 19 w 437"/>
                      <a:gd name="T49" fmla="*/ 286 h 305"/>
                      <a:gd name="T50" fmla="*/ 45 w 437"/>
                      <a:gd name="T51" fmla="*/ 187 h 305"/>
                      <a:gd name="T52" fmla="*/ 116 w 437"/>
                      <a:gd name="T53" fmla="*/ 260 h 305"/>
                      <a:gd name="T54" fmla="*/ 19 w 437"/>
                      <a:gd name="T55" fmla="*/ 286 h 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</a:cxnLst>
                    <a:rect l="0" t="0" r="r" b="b"/>
                    <a:pathLst>
                      <a:path w="437" h="305">
                        <a:moveTo>
                          <a:pt x="241" y="166"/>
                        </a:moveTo>
                        <a:lnTo>
                          <a:pt x="305" y="102"/>
                        </a:lnTo>
                        <a:lnTo>
                          <a:pt x="288" y="88"/>
                        </a:lnTo>
                        <a:lnTo>
                          <a:pt x="130" y="246"/>
                        </a:lnTo>
                        <a:lnTo>
                          <a:pt x="116" y="234"/>
                        </a:lnTo>
                        <a:lnTo>
                          <a:pt x="276" y="74"/>
                        </a:lnTo>
                        <a:lnTo>
                          <a:pt x="260" y="57"/>
                        </a:lnTo>
                        <a:lnTo>
                          <a:pt x="99" y="218"/>
                        </a:lnTo>
                        <a:lnTo>
                          <a:pt x="87" y="206"/>
                        </a:lnTo>
                        <a:lnTo>
                          <a:pt x="248" y="45"/>
                        </a:lnTo>
                        <a:lnTo>
                          <a:pt x="229" y="29"/>
                        </a:lnTo>
                        <a:lnTo>
                          <a:pt x="71" y="189"/>
                        </a:lnTo>
                        <a:lnTo>
                          <a:pt x="56" y="175"/>
                        </a:lnTo>
                        <a:lnTo>
                          <a:pt x="217" y="14"/>
                        </a:lnTo>
                        <a:lnTo>
                          <a:pt x="201" y="0"/>
                        </a:lnTo>
                        <a:lnTo>
                          <a:pt x="30" y="173"/>
                        </a:lnTo>
                        <a:lnTo>
                          <a:pt x="0" y="293"/>
                        </a:lnTo>
                        <a:lnTo>
                          <a:pt x="12" y="305"/>
                        </a:lnTo>
                        <a:lnTo>
                          <a:pt x="132" y="274"/>
                        </a:lnTo>
                        <a:lnTo>
                          <a:pt x="236" y="170"/>
                        </a:lnTo>
                        <a:lnTo>
                          <a:pt x="236" y="192"/>
                        </a:lnTo>
                        <a:lnTo>
                          <a:pt x="437" y="192"/>
                        </a:lnTo>
                        <a:lnTo>
                          <a:pt x="437" y="166"/>
                        </a:lnTo>
                        <a:lnTo>
                          <a:pt x="241" y="166"/>
                        </a:lnTo>
                        <a:close/>
                        <a:moveTo>
                          <a:pt x="19" y="286"/>
                        </a:moveTo>
                        <a:lnTo>
                          <a:pt x="45" y="187"/>
                        </a:lnTo>
                        <a:lnTo>
                          <a:pt x="116" y="260"/>
                        </a:lnTo>
                        <a:lnTo>
                          <a:pt x="19" y="2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</p:grpSp>
            <p:sp>
              <p:nvSpPr>
                <p:cNvPr id="109" name="TextBox 108">
                  <a:extLst>
                    <a:ext uri="{FF2B5EF4-FFF2-40B4-BE49-F238E27FC236}">
                      <a16:creationId xmlns:a16="http://schemas.microsoft.com/office/drawing/2014/main" id="{88D6F6DB-D394-4334-8DD4-2B2D749960F9}"/>
                    </a:ext>
                  </a:extLst>
                </p:cNvPr>
                <p:cNvSpPr txBox="1"/>
                <p:nvPr/>
              </p:nvSpPr>
              <p:spPr>
                <a:xfrm>
                  <a:off x="900093" y="8711991"/>
                  <a:ext cx="2988319" cy="119055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vi-VN" sz="46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Định </a:t>
                  </a:r>
                  <a:r>
                    <a:rPr lang="en-US" sz="4600" b="1" dirty="0" err="1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lý</a:t>
                  </a:r>
                  <a:r>
                    <a:rPr lang="en-US" sz="46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4 </a:t>
                  </a:r>
                </a:p>
              </p:txBody>
            </p:sp>
          </p:grp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2FDA461E-E47A-4FBC-972D-1D39038E85C8}"/>
                </a:ext>
              </a:extLst>
            </p:cNvPr>
            <p:cNvGrpSpPr/>
            <p:nvPr/>
          </p:nvGrpSpPr>
          <p:grpSpPr>
            <a:xfrm>
              <a:off x="1471731" y="3546426"/>
              <a:ext cx="18247854" cy="1536700"/>
              <a:chOff x="1471731" y="3546426"/>
              <a:chExt cx="18247854" cy="1536700"/>
            </a:xfrm>
          </p:grpSpPr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5B5E3CF4-68F9-44D1-A1E1-0B5EF6575A53}"/>
                  </a:ext>
                </a:extLst>
              </p:cNvPr>
              <p:cNvSpPr/>
              <p:nvPr/>
            </p:nvSpPr>
            <p:spPr>
              <a:xfrm>
                <a:off x="1471731" y="3910246"/>
                <a:ext cx="15576586" cy="7694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4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Hàm</a:t>
                </a:r>
                <a:r>
                  <a:rPr lang="en-US" sz="4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44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số</a:t>
                </a:r>
                <a:r>
                  <a:rPr lang="en-US" sz="4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y= tan x </a:t>
                </a:r>
                <a:r>
                  <a:rPr lang="en-US" sz="44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có</a:t>
                </a:r>
                <a:r>
                  <a:rPr lang="en-US" sz="4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44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đạo</a:t>
                </a:r>
                <a:r>
                  <a:rPr lang="en-US" sz="4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44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hàm</a:t>
                </a:r>
                <a:r>
                  <a:rPr lang="en-US" sz="4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44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tại</a:t>
                </a:r>
                <a:r>
                  <a:rPr lang="en-US" sz="4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44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mọi</a:t>
                </a:r>
                <a:r>
                  <a:rPr lang="en-US" sz="4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                       </a:t>
                </a:r>
                <a:r>
                  <a:rPr lang="en-US" sz="44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và</a:t>
                </a:r>
                <a:endPara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graphicFrame>
            <p:nvGraphicFramePr>
              <p:cNvPr id="5" name="Object 4">
                <a:extLst>
                  <a:ext uri="{FF2B5EF4-FFF2-40B4-BE49-F238E27FC236}">
                    <a16:creationId xmlns:a16="http://schemas.microsoft.com/office/drawing/2014/main" id="{007EC786-D660-4073-B939-AC0E6E02CFAE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471770109"/>
                  </p:ext>
                </p:extLst>
              </p:nvPr>
            </p:nvGraphicFramePr>
            <p:xfrm>
              <a:off x="10824642" y="3699396"/>
              <a:ext cx="3987800" cy="12827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2" imgW="3987720" imgH="1282680" progId="Equation.DSMT4">
                      <p:embed/>
                    </p:oleObj>
                  </mc:Choice>
                  <mc:Fallback>
                    <p:oleObj name="Equation" r:id="rId2" imgW="3987720" imgH="1282680" progId="Equation.DSMT4">
                      <p:embed/>
                      <p:pic>
                        <p:nvPicPr>
                          <p:cNvPr id="5" name="Object 4">
                            <a:extLst>
                              <a:ext uri="{FF2B5EF4-FFF2-40B4-BE49-F238E27FC236}">
                                <a16:creationId xmlns:a16="http://schemas.microsoft.com/office/drawing/2014/main" id="{007EC786-D660-4073-B939-AC0E6E02CFAE}"/>
                              </a:ext>
                            </a:extLst>
                          </p:cNvPr>
                          <p:cNvPicPr/>
                          <p:nvPr/>
                        </p:nvPicPr>
                        <p:blipFill>
                          <a:blip r:embed="rId3"/>
                          <a:stretch>
                            <a:fillRect/>
                          </a:stretch>
                        </p:blipFill>
                        <p:spPr>
                          <a:xfrm>
                            <a:off x="10824642" y="3699396"/>
                            <a:ext cx="3987800" cy="12827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68" name="Object 167">
                <a:extLst>
                  <a:ext uri="{FF2B5EF4-FFF2-40B4-BE49-F238E27FC236}">
                    <a16:creationId xmlns:a16="http://schemas.microsoft.com/office/drawing/2014/main" id="{5CA46A56-9FAC-4424-A945-47FCB4FE3A7D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800859930"/>
                  </p:ext>
                </p:extLst>
              </p:nvPr>
            </p:nvGraphicFramePr>
            <p:xfrm>
              <a:off x="15915065" y="3686474"/>
              <a:ext cx="3632200" cy="12827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4" imgW="3632040" imgH="1282680" progId="Equation.DSMT4">
                      <p:embed/>
                    </p:oleObj>
                  </mc:Choice>
                  <mc:Fallback>
                    <p:oleObj name="Equation" r:id="rId4" imgW="3632040" imgH="1282680" progId="Equation.DSMT4">
                      <p:embed/>
                      <p:pic>
                        <p:nvPicPr>
                          <p:cNvPr id="168" name="Object 167">
                            <a:extLst>
                              <a:ext uri="{FF2B5EF4-FFF2-40B4-BE49-F238E27FC236}">
                                <a16:creationId xmlns:a16="http://schemas.microsoft.com/office/drawing/2014/main" id="{5CA46A56-9FAC-4424-A945-47FCB4FE3A7D}"/>
                              </a:ext>
                            </a:extLst>
                          </p:cNvPr>
                          <p:cNvPicPr/>
                          <p:nvPr/>
                        </p:nvPicPr>
                        <p:blipFill>
                          <a:blip r:embed="rId5"/>
                          <a:stretch>
                            <a:fillRect/>
                          </a:stretch>
                        </p:blipFill>
                        <p:spPr>
                          <a:xfrm>
                            <a:off x="15915065" y="3686474"/>
                            <a:ext cx="3632200" cy="12827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69" name="Rectangle 168">
                <a:extLst>
                  <a:ext uri="{FF2B5EF4-FFF2-40B4-BE49-F238E27FC236}">
                    <a16:creationId xmlns:a16="http://schemas.microsoft.com/office/drawing/2014/main" id="{8BC00D97-25C4-4AAA-B108-4ADC54C40707}"/>
                  </a:ext>
                </a:extLst>
              </p:cNvPr>
              <p:cNvSpPr/>
              <p:nvPr/>
            </p:nvSpPr>
            <p:spPr>
              <a:xfrm>
                <a:off x="15803960" y="3546426"/>
                <a:ext cx="3915625" cy="1536700"/>
              </a:xfrm>
              <a:prstGeom prst="rect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270F9377-CC20-4762-8245-0AFDC1A59193}"/>
              </a:ext>
            </a:extLst>
          </p:cNvPr>
          <p:cNvGrpSpPr/>
          <p:nvPr/>
        </p:nvGrpSpPr>
        <p:grpSpPr>
          <a:xfrm>
            <a:off x="1039914" y="6653638"/>
            <a:ext cx="14376426" cy="1717324"/>
            <a:chOff x="3448569" y="6846300"/>
            <a:chExt cx="14376426" cy="171732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2" name="TextBox 171">
                  <a:extLst>
                    <a:ext uri="{FF2B5EF4-FFF2-40B4-BE49-F238E27FC236}">
                      <a16:creationId xmlns:a16="http://schemas.microsoft.com/office/drawing/2014/main" id="{0251370E-F9EA-4160-92FE-83B7E5176FBB}"/>
                    </a:ext>
                  </a:extLst>
                </p:cNvPr>
                <p:cNvSpPr txBox="1"/>
                <p:nvPr/>
              </p:nvSpPr>
              <p:spPr>
                <a:xfrm>
                  <a:off x="3448569" y="7117074"/>
                  <a:ext cx="10652275" cy="144655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sz="44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∗</m:t>
                      </m:r>
                    </m:oMath>
                  </a14:m>
                  <a:r>
                    <a:rPr lang="en-US" sz="4400" b="1" dirty="0">
                      <a:solidFill>
                        <a:srgbClr val="FF0000"/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Chú ý: </a:t>
                  </a:r>
                  <a:r>
                    <a:rPr lang="en-US" sz="4400" dirty="0" err="1"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Nếu</a:t>
                  </a:r>
                  <a:r>
                    <a:rPr lang="en-US" sz="4400" dirty="0"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 y=tan u </a:t>
                  </a:r>
                  <a:r>
                    <a:rPr lang="en-US" sz="4400" dirty="0" err="1"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và</a:t>
                  </a:r>
                  <a:r>
                    <a:rPr lang="en-US" sz="4400" dirty="0"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 u=u(x) </a:t>
                  </a:r>
                  <a:r>
                    <a:rPr lang="en-US" sz="4400" dirty="0" err="1"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thì</a:t>
                  </a:r>
                  <a:r>
                    <a:rPr lang="en-US" sz="4400" dirty="0"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 ta </a:t>
                  </a:r>
                  <a:r>
                    <a:rPr lang="en-US" sz="4400" dirty="0" err="1"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rPr>
                    <a:t>có</a:t>
                  </a:r>
                  <a:endParaRPr lang="en-US" sz="4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endParaRPr>
                </a:p>
                <a:p>
                  <a:endParaRPr lang="vi-VN" sz="4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endParaRPr>
                </a:p>
              </p:txBody>
            </p:sp>
          </mc:Choice>
          <mc:Fallback xmlns="">
            <p:sp>
              <p:nvSpPr>
                <p:cNvPr id="172" name="TextBox 171">
                  <a:extLst>
                    <a:ext uri="{FF2B5EF4-FFF2-40B4-BE49-F238E27FC236}">
                      <a16:creationId xmlns:a16="http://schemas.microsoft.com/office/drawing/2014/main" id="{0251370E-F9EA-4160-92FE-83B7E5176FB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48569" y="7117074"/>
                  <a:ext cx="10652275" cy="1446550"/>
                </a:xfrm>
                <a:prstGeom prst="rect">
                  <a:avLst/>
                </a:prstGeom>
                <a:blipFill>
                  <a:blip r:embed="rId7"/>
                  <a:stretch>
                    <a:fillRect t="-928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19" name="Object 18">
                  <a:extLst>
                    <a:ext uri="{FF2B5EF4-FFF2-40B4-BE49-F238E27FC236}">
                      <a16:creationId xmlns:a16="http://schemas.microsoft.com/office/drawing/2014/main" id="{9C3AC961-68CF-4280-ACAB-3F12444FD546}"/>
                    </a:ext>
                  </a:extLst>
                </p:cNvPr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773925629"/>
                    </p:ext>
                  </p:extLst>
                </p:nvPr>
              </p:nvGraphicFramePr>
              <p:xfrm>
                <a:off x="14100844" y="6889156"/>
                <a:ext cx="3632200" cy="1282700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name="Equation" r:id="rId8" imgW="3632040" imgH="1282680" progId="Equation.DSMT4">
                        <p:embed/>
                      </p:oleObj>
                    </mc:Choice>
                    <mc:Fallback>
                      <p:oleObj name="Equation" r:id="rId8" imgW="3632040" imgH="1282680" progId="Equation.DSMT4">
                        <p:embed/>
                        <p:pic>
                          <p:nvPicPr>
                            <p:cNvPr id="19" name="Object 18">
                              <a:extLst>
                                <a:ext uri="{FF2B5EF4-FFF2-40B4-BE49-F238E27FC236}">
                                  <a16:creationId xmlns:a16="http://schemas.microsoft.com/office/drawing/2014/main" id="{9C3AC961-68CF-4280-ACAB-3F12444FD546}"/>
                                </a:ext>
                              </a:extLst>
                            </p:cNvPr>
                            <p:cNvPicPr/>
                            <p:nvPr/>
                          </p:nvPicPr>
                          <p:blipFill>
                            <a:blip r:embed="rId9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14100844" y="6889156"/>
                              <a:ext cx="3632200" cy="1282700"/>
                            </a:xfrm>
                            <a:prstGeom prst="rect">
                              <a:avLst/>
                            </a:prstGeom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19" name="Object 18">
                  <a:extLst>
                    <a:ext uri="{FF2B5EF4-FFF2-40B4-BE49-F238E27FC236}">
                      <a16:creationId xmlns:a16="http://schemas.microsoft.com/office/drawing/2014/main" id="{9C3AC961-68CF-4280-ACAB-3F12444FD546}"/>
                    </a:ext>
                  </a:extLst>
                </p:cNvPr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222248695"/>
                    </p:ext>
                  </p:extLst>
                </p:nvPr>
              </p:nvGraphicFramePr>
              <p:xfrm>
                <a:off x="14100844" y="6889156"/>
                <a:ext cx="3632200" cy="1282700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4100" name="Equation" r:id="rId10" imgW="3632040" imgH="1282680" progId="Equation.DSMT4">
                        <p:embed/>
                      </p:oleObj>
                    </mc:Choice>
                    <mc:Fallback>
                      <p:oleObj name="Equation" r:id="rId10" imgW="3632040" imgH="1282680" progId="Equation.DSMT4">
                        <p:embed/>
                        <p:pic>
                          <p:nvPicPr>
                            <p:cNvPr id="19" name="Object 18">
                              <a:extLst>
                                <a:ext uri="{FF2B5EF4-FFF2-40B4-BE49-F238E27FC236}">
                                  <a16:creationId xmlns:a16="http://schemas.microsoft.com/office/drawing/2014/main" id="{9C3AC961-68CF-4280-ACAB-3F12444FD546}"/>
                                </a:ext>
                              </a:extLst>
                            </p:cNvPr>
                            <p:cNvPicPr/>
                            <p:nvPr/>
                          </p:nvPicPr>
                          <p:blipFill>
                            <a:blip r:embed="rId11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14100844" y="6889156"/>
                              <a:ext cx="3632200" cy="1282700"/>
                            </a:xfrm>
                            <a:prstGeom prst="rect">
                              <a:avLst/>
                            </a:prstGeom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  <p:sp>
          <p:nvSpPr>
            <p:cNvPr id="176" name="Rectangle 175">
              <a:extLst>
                <a:ext uri="{FF2B5EF4-FFF2-40B4-BE49-F238E27FC236}">
                  <a16:creationId xmlns:a16="http://schemas.microsoft.com/office/drawing/2014/main" id="{0DF603CF-3D5A-41A1-973F-8A8FAFF12271}"/>
                </a:ext>
              </a:extLst>
            </p:cNvPr>
            <p:cNvSpPr/>
            <p:nvPr/>
          </p:nvSpPr>
          <p:spPr>
            <a:xfrm>
              <a:off x="13909370" y="6846300"/>
              <a:ext cx="3915625" cy="1536700"/>
            </a:xfrm>
            <a:prstGeom prst="rect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EBA5F28B-4DDE-4B0E-BCE1-88D2F27E30E7}"/>
              </a:ext>
            </a:extLst>
          </p:cNvPr>
          <p:cNvGrpSpPr/>
          <p:nvPr/>
        </p:nvGrpSpPr>
        <p:grpSpPr>
          <a:xfrm>
            <a:off x="1147240" y="8893238"/>
            <a:ext cx="21881625" cy="3366156"/>
            <a:chOff x="1147240" y="8893238"/>
            <a:chExt cx="21881625" cy="3366156"/>
          </a:xfrm>
        </p:grpSpPr>
        <p:sp>
          <p:nvSpPr>
            <p:cNvPr id="183" name="Rounded Rectangle 24">
              <a:extLst>
                <a:ext uri="{FF2B5EF4-FFF2-40B4-BE49-F238E27FC236}">
                  <a16:creationId xmlns:a16="http://schemas.microsoft.com/office/drawing/2014/main" id="{57CD471B-EF1A-495A-88AE-CD1C21CC5DA0}"/>
                </a:ext>
              </a:extLst>
            </p:cNvPr>
            <p:cNvSpPr/>
            <p:nvPr/>
          </p:nvSpPr>
          <p:spPr bwMode="auto">
            <a:xfrm>
              <a:off x="1189298" y="9260400"/>
              <a:ext cx="21839567" cy="2998994"/>
            </a:xfrm>
            <a:prstGeom prst="roundRect">
              <a:avLst>
                <a:gd name="adj" fmla="val 5492"/>
              </a:avLst>
            </a:prstGeom>
            <a:solidFill>
              <a:schemeClr val="accent3">
                <a:lumMod val="40000"/>
                <a:lumOff val="60000"/>
              </a:schemeClr>
            </a:solidFill>
            <a:ln w="19050"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354774">
                <a:defRPr/>
              </a:pPr>
              <a:endParaRPr lang="en-US" sz="6400"/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EBCD22BC-D52C-4556-A04E-EA458CD5ECBA}"/>
                </a:ext>
              </a:extLst>
            </p:cNvPr>
            <p:cNvGrpSpPr/>
            <p:nvPr/>
          </p:nvGrpSpPr>
          <p:grpSpPr>
            <a:xfrm>
              <a:off x="1147240" y="8893238"/>
              <a:ext cx="18761855" cy="2402457"/>
              <a:chOff x="1147240" y="6843531"/>
              <a:chExt cx="18761855" cy="2402457"/>
            </a:xfrm>
          </p:grpSpPr>
          <p:grpSp>
            <p:nvGrpSpPr>
              <p:cNvPr id="133" name="Group 67">
                <a:extLst>
                  <a:ext uri="{FF2B5EF4-FFF2-40B4-BE49-F238E27FC236}">
                    <a16:creationId xmlns:a16="http://schemas.microsoft.com/office/drawing/2014/main" id="{2978F1D4-A464-423E-8CF3-AE420ED57C2B}"/>
                  </a:ext>
                </a:extLst>
              </p:cNvPr>
              <p:cNvGrpSpPr/>
              <p:nvPr/>
            </p:nvGrpSpPr>
            <p:grpSpPr>
              <a:xfrm>
                <a:off x="1147240" y="6843531"/>
                <a:ext cx="3255536" cy="916291"/>
                <a:chOff x="1311958" y="3405486"/>
                <a:chExt cx="3251532" cy="960562"/>
              </a:xfrm>
            </p:grpSpPr>
            <p:sp>
              <p:nvSpPr>
                <p:cNvPr id="134" name="Freeform 20">
                  <a:extLst>
                    <a:ext uri="{FF2B5EF4-FFF2-40B4-BE49-F238E27FC236}">
                      <a16:creationId xmlns:a16="http://schemas.microsoft.com/office/drawing/2014/main" id="{F691410E-F608-4C31-B56B-A6B8098C46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5400000">
                  <a:off x="2921386" y="2671082"/>
                  <a:ext cx="793396" cy="2490813"/>
                </a:xfrm>
                <a:prstGeom prst="round2SameRect">
                  <a:avLst/>
                </a:prstGeom>
                <a:solidFill>
                  <a:schemeClr val="accent6">
                    <a:lumMod val="75000"/>
                  </a:schemeClr>
                </a:solidFill>
                <a:ln w="57150">
                  <a:solidFill>
                    <a:schemeClr val="accent6">
                      <a:lumMod val="75000"/>
                    </a:schemeClr>
                  </a:solidFill>
                </a:ln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5" name="TextBox 134">
                  <a:extLst>
                    <a:ext uri="{FF2B5EF4-FFF2-40B4-BE49-F238E27FC236}">
                      <a16:creationId xmlns:a16="http://schemas.microsoft.com/office/drawing/2014/main" id="{CF9CABA0-073B-474C-AC40-3A76E01E2ED3}"/>
                    </a:ext>
                  </a:extLst>
                </p:cNvPr>
                <p:cNvSpPr txBox="1"/>
                <p:nvPr/>
              </p:nvSpPr>
              <p:spPr>
                <a:xfrm>
                  <a:off x="2250671" y="3527166"/>
                  <a:ext cx="2228956" cy="83888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4600" b="1" dirty="0" err="1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Ví</a:t>
                  </a:r>
                  <a:r>
                    <a:rPr lang="en-US" sz="46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  <a:r>
                    <a:rPr lang="en-US" sz="4600" b="1" dirty="0" err="1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dụ</a:t>
                  </a:r>
                  <a:r>
                    <a:rPr lang="en-US" sz="46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1</a:t>
                  </a:r>
                </a:p>
              </p:txBody>
            </p:sp>
            <p:grpSp>
              <p:nvGrpSpPr>
                <p:cNvPr id="136" name="Group 70">
                  <a:extLst>
                    <a:ext uri="{FF2B5EF4-FFF2-40B4-BE49-F238E27FC236}">
                      <a16:creationId xmlns:a16="http://schemas.microsoft.com/office/drawing/2014/main" id="{7E9A944B-9D12-452C-BD5E-D54463450610}"/>
                    </a:ext>
                  </a:extLst>
                </p:cNvPr>
                <p:cNvGrpSpPr/>
                <p:nvPr/>
              </p:nvGrpSpPr>
              <p:grpSpPr>
                <a:xfrm>
                  <a:off x="1311958" y="3405486"/>
                  <a:ext cx="950173" cy="940513"/>
                  <a:chOff x="1311958" y="3405486"/>
                  <a:chExt cx="950173" cy="940513"/>
                </a:xfrm>
              </p:grpSpPr>
              <p:sp>
                <p:nvSpPr>
                  <p:cNvPr id="137" name="Rectangle 136">
                    <a:extLst>
                      <a:ext uri="{FF2B5EF4-FFF2-40B4-BE49-F238E27FC236}">
                        <a16:creationId xmlns:a16="http://schemas.microsoft.com/office/drawing/2014/main" id="{A7E82DC1-9E2A-48DC-8B06-D402A8F3DF38}"/>
                      </a:ext>
                    </a:extLst>
                  </p:cNvPr>
                  <p:cNvSpPr/>
                  <p:nvPr/>
                </p:nvSpPr>
                <p:spPr>
                  <a:xfrm>
                    <a:off x="1406975" y="3672018"/>
                    <a:ext cx="596676" cy="540312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8" name="Freeform 13">
                    <a:extLst>
                      <a:ext uri="{FF2B5EF4-FFF2-40B4-BE49-F238E27FC236}">
                        <a16:creationId xmlns:a16="http://schemas.microsoft.com/office/drawing/2014/main" id="{944567E7-9E29-4D69-91FB-4A7685F126E7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311958" y="3581027"/>
                    <a:ext cx="190035" cy="268948"/>
                  </a:xfrm>
                  <a:custGeom>
                    <a:avLst/>
                    <a:gdLst>
                      <a:gd name="T0" fmla="*/ 34 w 50"/>
                      <a:gd name="T1" fmla="*/ 16 h 71"/>
                      <a:gd name="T2" fmla="*/ 34 w 50"/>
                      <a:gd name="T3" fmla="*/ 55 h 71"/>
                      <a:gd name="T4" fmla="*/ 16 w 50"/>
                      <a:gd name="T5" fmla="*/ 55 h 71"/>
                      <a:gd name="T6" fmla="*/ 16 w 50"/>
                      <a:gd name="T7" fmla="*/ 16 h 71"/>
                      <a:gd name="T8" fmla="*/ 34 w 50"/>
                      <a:gd name="T9" fmla="*/ 16 h 71"/>
                      <a:gd name="T10" fmla="*/ 34 w 50"/>
                      <a:gd name="T11" fmla="*/ 0 h 71"/>
                      <a:gd name="T12" fmla="*/ 16 w 50"/>
                      <a:gd name="T13" fmla="*/ 0 h 71"/>
                      <a:gd name="T14" fmla="*/ 0 w 50"/>
                      <a:gd name="T15" fmla="*/ 16 h 71"/>
                      <a:gd name="T16" fmla="*/ 0 w 50"/>
                      <a:gd name="T17" fmla="*/ 55 h 71"/>
                      <a:gd name="T18" fmla="*/ 16 w 50"/>
                      <a:gd name="T19" fmla="*/ 71 h 71"/>
                      <a:gd name="T20" fmla="*/ 34 w 50"/>
                      <a:gd name="T21" fmla="*/ 71 h 71"/>
                      <a:gd name="T22" fmla="*/ 50 w 50"/>
                      <a:gd name="T23" fmla="*/ 55 h 71"/>
                      <a:gd name="T24" fmla="*/ 50 w 50"/>
                      <a:gd name="T25" fmla="*/ 16 h 71"/>
                      <a:gd name="T26" fmla="*/ 34 w 50"/>
                      <a:gd name="T27" fmla="*/ 0 h 7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50" h="71">
                        <a:moveTo>
                          <a:pt x="34" y="16"/>
                        </a:moveTo>
                        <a:cubicBezTo>
                          <a:pt x="34" y="55"/>
                          <a:pt x="34" y="55"/>
                          <a:pt x="34" y="55"/>
                        </a:cubicBezTo>
                        <a:cubicBezTo>
                          <a:pt x="16" y="55"/>
                          <a:pt x="16" y="55"/>
                          <a:pt x="16" y="55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34" y="16"/>
                          <a:pt x="34" y="16"/>
                          <a:pt x="34" y="16"/>
                        </a:cubicBezTo>
                        <a:moveTo>
                          <a:pt x="34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55"/>
                          <a:pt x="0" y="55"/>
                          <a:pt x="0" y="55"/>
                        </a:cubicBezTo>
                        <a:cubicBezTo>
                          <a:pt x="0" y="64"/>
                          <a:pt x="7" y="71"/>
                          <a:pt x="16" y="71"/>
                        </a:cubicBezTo>
                        <a:cubicBezTo>
                          <a:pt x="34" y="71"/>
                          <a:pt x="34" y="71"/>
                          <a:pt x="34" y="71"/>
                        </a:cubicBezTo>
                        <a:cubicBezTo>
                          <a:pt x="43" y="71"/>
                          <a:pt x="50" y="64"/>
                          <a:pt x="50" y="55"/>
                        </a:cubicBezTo>
                        <a:cubicBezTo>
                          <a:pt x="50" y="16"/>
                          <a:pt x="50" y="16"/>
                          <a:pt x="50" y="16"/>
                        </a:cubicBezTo>
                        <a:cubicBezTo>
                          <a:pt x="50" y="7"/>
                          <a:pt x="43" y="0"/>
                          <a:pt x="34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39" name="Freeform 14">
                    <a:extLst>
                      <a:ext uri="{FF2B5EF4-FFF2-40B4-BE49-F238E27FC236}">
                        <a16:creationId xmlns:a16="http://schemas.microsoft.com/office/drawing/2014/main" id="{EDFDAC3A-564B-43B7-B88F-0911E0FA2DE9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311958" y="3581027"/>
                    <a:ext cx="277000" cy="181983"/>
                  </a:xfrm>
                  <a:custGeom>
                    <a:avLst/>
                    <a:gdLst>
                      <a:gd name="T0" fmla="*/ 57 w 73"/>
                      <a:gd name="T1" fmla="*/ 16 h 48"/>
                      <a:gd name="T2" fmla="*/ 57 w 73"/>
                      <a:gd name="T3" fmla="*/ 32 h 48"/>
                      <a:gd name="T4" fmla="*/ 16 w 73"/>
                      <a:gd name="T5" fmla="*/ 32 h 48"/>
                      <a:gd name="T6" fmla="*/ 16 w 73"/>
                      <a:gd name="T7" fmla="*/ 16 h 48"/>
                      <a:gd name="T8" fmla="*/ 57 w 73"/>
                      <a:gd name="T9" fmla="*/ 16 h 48"/>
                      <a:gd name="T10" fmla="*/ 57 w 73"/>
                      <a:gd name="T11" fmla="*/ 0 h 48"/>
                      <a:gd name="T12" fmla="*/ 16 w 73"/>
                      <a:gd name="T13" fmla="*/ 0 h 48"/>
                      <a:gd name="T14" fmla="*/ 0 w 73"/>
                      <a:gd name="T15" fmla="*/ 16 h 48"/>
                      <a:gd name="T16" fmla="*/ 0 w 73"/>
                      <a:gd name="T17" fmla="*/ 32 h 48"/>
                      <a:gd name="T18" fmla="*/ 16 w 73"/>
                      <a:gd name="T19" fmla="*/ 48 h 48"/>
                      <a:gd name="T20" fmla="*/ 57 w 73"/>
                      <a:gd name="T21" fmla="*/ 48 h 48"/>
                      <a:gd name="T22" fmla="*/ 73 w 73"/>
                      <a:gd name="T23" fmla="*/ 32 h 48"/>
                      <a:gd name="T24" fmla="*/ 73 w 73"/>
                      <a:gd name="T25" fmla="*/ 16 h 48"/>
                      <a:gd name="T26" fmla="*/ 57 w 73"/>
                      <a:gd name="T27" fmla="*/ 0 h 4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73" h="48">
                        <a:moveTo>
                          <a:pt x="57" y="16"/>
                        </a:moveTo>
                        <a:cubicBezTo>
                          <a:pt x="57" y="32"/>
                          <a:pt x="57" y="32"/>
                          <a:pt x="57" y="32"/>
                        </a:cubicBezTo>
                        <a:cubicBezTo>
                          <a:pt x="16" y="32"/>
                          <a:pt x="16" y="32"/>
                          <a:pt x="16" y="32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57" y="16"/>
                          <a:pt x="57" y="16"/>
                          <a:pt x="57" y="16"/>
                        </a:cubicBezTo>
                        <a:moveTo>
                          <a:pt x="57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32"/>
                          <a:pt x="0" y="32"/>
                          <a:pt x="0" y="32"/>
                        </a:cubicBezTo>
                        <a:cubicBezTo>
                          <a:pt x="0" y="41"/>
                          <a:pt x="7" y="48"/>
                          <a:pt x="16" y="48"/>
                        </a:cubicBezTo>
                        <a:cubicBezTo>
                          <a:pt x="57" y="48"/>
                          <a:pt x="57" y="48"/>
                          <a:pt x="57" y="48"/>
                        </a:cubicBezTo>
                        <a:cubicBezTo>
                          <a:pt x="66" y="48"/>
                          <a:pt x="73" y="41"/>
                          <a:pt x="73" y="32"/>
                        </a:cubicBezTo>
                        <a:cubicBezTo>
                          <a:pt x="73" y="16"/>
                          <a:pt x="73" y="16"/>
                          <a:pt x="73" y="16"/>
                        </a:cubicBezTo>
                        <a:cubicBezTo>
                          <a:pt x="73" y="7"/>
                          <a:pt x="66" y="0"/>
                          <a:pt x="57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0" name="Freeform 15">
                    <a:extLst>
                      <a:ext uri="{FF2B5EF4-FFF2-40B4-BE49-F238E27FC236}">
                        <a16:creationId xmlns:a16="http://schemas.microsoft.com/office/drawing/2014/main" id="{9251BD58-F41B-4F76-B7C0-0B7C2E795C16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563190" y="3581027"/>
                    <a:ext cx="285052" cy="181983"/>
                  </a:xfrm>
                  <a:custGeom>
                    <a:avLst/>
                    <a:gdLst>
                      <a:gd name="T0" fmla="*/ 58 w 75"/>
                      <a:gd name="T1" fmla="*/ 16 h 48"/>
                      <a:gd name="T2" fmla="*/ 43 w 75"/>
                      <a:gd name="T3" fmla="*/ 32 h 48"/>
                      <a:gd name="T4" fmla="*/ 16 w 75"/>
                      <a:gd name="T5" fmla="*/ 32 h 48"/>
                      <a:gd name="T6" fmla="*/ 16 w 75"/>
                      <a:gd name="T7" fmla="*/ 16 h 48"/>
                      <a:gd name="T8" fmla="*/ 58 w 75"/>
                      <a:gd name="T9" fmla="*/ 16 h 48"/>
                      <a:gd name="T10" fmla="*/ 58 w 75"/>
                      <a:gd name="T11" fmla="*/ 0 h 48"/>
                      <a:gd name="T12" fmla="*/ 16 w 75"/>
                      <a:gd name="T13" fmla="*/ 0 h 48"/>
                      <a:gd name="T14" fmla="*/ 0 w 75"/>
                      <a:gd name="T15" fmla="*/ 16 h 48"/>
                      <a:gd name="T16" fmla="*/ 0 w 75"/>
                      <a:gd name="T17" fmla="*/ 32 h 48"/>
                      <a:gd name="T18" fmla="*/ 16 w 75"/>
                      <a:gd name="T19" fmla="*/ 48 h 48"/>
                      <a:gd name="T20" fmla="*/ 43 w 75"/>
                      <a:gd name="T21" fmla="*/ 48 h 48"/>
                      <a:gd name="T22" fmla="*/ 55 w 75"/>
                      <a:gd name="T23" fmla="*/ 43 h 48"/>
                      <a:gd name="T24" fmla="*/ 70 w 75"/>
                      <a:gd name="T25" fmla="*/ 26 h 48"/>
                      <a:gd name="T26" fmla="*/ 73 w 75"/>
                      <a:gd name="T27" fmla="*/ 9 h 48"/>
                      <a:gd name="T28" fmla="*/ 58 w 75"/>
                      <a:gd name="T29" fmla="*/ 0 h 4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</a:cxnLst>
                    <a:rect l="0" t="0" r="r" b="b"/>
                    <a:pathLst>
                      <a:path w="75" h="48">
                        <a:moveTo>
                          <a:pt x="58" y="16"/>
                        </a:moveTo>
                        <a:cubicBezTo>
                          <a:pt x="43" y="32"/>
                          <a:pt x="43" y="32"/>
                          <a:pt x="43" y="32"/>
                        </a:cubicBezTo>
                        <a:cubicBezTo>
                          <a:pt x="16" y="32"/>
                          <a:pt x="16" y="32"/>
                          <a:pt x="16" y="32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58" y="16"/>
                          <a:pt x="58" y="16"/>
                          <a:pt x="58" y="16"/>
                        </a:cubicBezTo>
                        <a:moveTo>
                          <a:pt x="58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8" y="0"/>
                          <a:pt x="0" y="7"/>
                          <a:pt x="0" y="16"/>
                        </a:cubicBezTo>
                        <a:cubicBezTo>
                          <a:pt x="0" y="32"/>
                          <a:pt x="0" y="32"/>
                          <a:pt x="0" y="32"/>
                        </a:cubicBezTo>
                        <a:cubicBezTo>
                          <a:pt x="0" y="41"/>
                          <a:pt x="8" y="48"/>
                          <a:pt x="16" y="48"/>
                        </a:cubicBezTo>
                        <a:cubicBezTo>
                          <a:pt x="43" y="48"/>
                          <a:pt x="43" y="48"/>
                          <a:pt x="43" y="48"/>
                        </a:cubicBezTo>
                        <a:cubicBezTo>
                          <a:pt x="48" y="48"/>
                          <a:pt x="52" y="46"/>
                          <a:pt x="55" y="43"/>
                        </a:cubicBezTo>
                        <a:cubicBezTo>
                          <a:pt x="70" y="26"/>
                          <a:pt x="70" y="26"/>
                          <a:pt x="70" y="26"/>
                        </a:cubicBezTo>
                        <a:cubicBezTo>
                          <a:pt x="74" y="22"/>
                          <a:pt x="75" y="15"/>
                          <a:pt x="73" y="9"/>
                        </a:cubicBezTo>
                        <a:cubicBezTo>
                          <a:pt x="70" y="3"/>
                          <a:pt x="64" y="0"/>
                          <a:pt x="58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1" name="Freeform 16">
                    <a:extLst>
                      <a:ext uri="{FF2B5EF4-FFF2-40B4-BE49-F238E27FC236}">
                        <a16:creationId xmlns:a16="http://schemas.microsoft.com/office/drawing/2014/main" id="{A7D07DAF-49F8-4A1B-ABCB-F73BB5B46174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563190" y="4151132"/>
                    <a:ext cx="280221" cy="194867"/>
                  </a:xfrm>
                  <a:custGeom>
                    <a:avLst/>
                    <a:gdLst>
                      <a:gd name="T0" fmla="*/ 58 w 74"/>
                      <a:gd name="T1" fmla="*/ 16 h 51"/>
                      <a:gd name="T2" fmla="*/ 58 w 74"/>
                      <a:gd name="T3" fmla="*/ 35 h 51"/>
                      <a:gd name="T4" fmla="*/ 16 w 74"/>
                      <a:gd name="T5" fmla="*/ 35 h 51"/>
                      <a:gd name="T6" fmla="*/ 16 w 74"/>
                      <a:gd name="T7" fmla="*/ 16 h 51"/>
                      <a:gd name="T8" fmla="*/ 58 w 74"/>
                      <a:gd name="T9" fmla="*/ 16 h 51"/>
                      <a:gd name="T10" fmla="*/ 58 w 74"/>
                      <a:gd name="T11" fmla="*/ 0 h 51"/>
                      <a:gd name="T12" fmla="*/ 16 w 74"/>
                      <a:gd name="T13" fmla="*/ 0 h 51"/>
                      <a:gd name="T14" fmla="*/ 0 w 74"/>
                      <a:gd name="T15" fmla="*/ 16 h 51"/>
                      <a:gd name="T16" fmla="*/ 0 w 74"/>
                      <a:gd name="T17" fmla="*/ 35 h 51"/>
                      <a:gd name="T18" fmla="*/ 16 w 74"/>
                      <a:gd name="T19" fmla="*/ 51 h 51"/>
                      <a:gd name="T20" fmla="*/ 58 w 74"/>
                      <a:gd name="T21" fmla="*/ 51 h 51"/>
                      <a:gd name="T22" fmla="*/ 74 w 74"/>
                      <a:gd name="T23" fmla="*/ 35 h 51"/>
                      <a:gd name="T24" fmla="*/ 74 w 74"/>
                      <a:gd name="T25" fmla="*/ 16 h 51"/>
                      <a:gd name="T26" fmla="*/ 58 w 74"/>
                      <a:gd name="T27" fmla="*/ 0 h 5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74" h="51">
                        <a:moveTo>
                          <a:pt x="58" y="16"/>
                        </a:moveTo>
                        <a:cubicBezTo>
                          <a:pt x="58" y="35"/>
                          <a:pt x="58" y="35"/>
                          <a:pt x="58" y="35"/>
                        </a:cubicBezTo>
                        <a:cubicBezTo>
                          <a:pt x="16" y="35"/>
                          <a:pt x="16" y="35"/>
                          <a:pt x="16" y="35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58" y="16"/>
                          <a:pt x="58" y="16"/>
                          <a:pt x="58" y="16"/>
                        </a:cubicBezTo>
                        <a:moveTo>
                          <a:pt x="58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8" y="0"/>
                          <a:pt x="0" y="7"/>
                          <a:pt x="0" y="16"/>
                        </a:cubicBezTo>
                        <a:cubicBezTo>
                          <a:pt x="0" y="35"/>
                          <a:pt x="0" y="35"/>
                          <a:pt x="0" y="35"/>
                        </a:cubicBezTo>
                        <a:cubicBezTo>
                          <a:pt x="0" y="43"/>
                          <a:pt x="8" y="51"/>
                          <a:pt x="16" y="51"/>
                        </a:cubicBezTo>
                        <a:cubicBezTo>
                          <a:pt x="58" y="51"/>
                          <a:pt x="58" y="51"/>
                          <a:pt x="58" y="51"/>
                        </a:cubicBezTo>
                        <a:cubicBezTo>
                          <a:pt x="67" y="51"/>
                          <a:pt x="74" y="43"/>
                          <a:pt x="74" y="35"/>
                        </a:cubicBezTo>
                        <a:cubicBezTo>
                          <a:pt x="74" y="16"/>
                          <a:pt x="74" y="16"/>
                          <a:pt x="74" y="16"/>
                        </a:cubicBezTo>
                        <a:cubicBezTo>
                          <a:pt x="74" y="7"/>
                          <a:pt x="67" y="0"/>
                          <a:pt x="58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2" name="Freeform 17">
                    <a:extLst>
                      <a:ext uri="{FF2B5EF4-FFF2-40B4-BE49-F238E27FC236}">
                        <a16:creationId xmlns:a16="http://schemas.microsoft.com/office/drawing/2014/main" id="{08AAB2C0-734C-4F4B-8A9B-1737377889A2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311958" y="4064167"/>
                    <a:ext cx="190035" cy="281832"/>
                  </a:xfrm>
                  <a:custGeom>
                    <a:avLst/>
                    <a:gdLst>
                      <a:gd name="T0" fmla="*/ 34 w 50"/>
                      <a:gd name="T1" fmla="*/ 16 h 74"/>
                      <a:gd name="T2" fmla="*/ 34 w 50"/>
                      <a:gd name="T3" fmla="*/ 58 h 74"/>
                      <a:gd name="T4" fmla="*/ 16 w 50"/>
                      <a:gd name="T5" fmla="*/ 58 h 74"/>
                      <a:gd name="T6" fmla="*/ 16 w 50"/>
                      <a:gd name="T7" fmla="*/ 16 h 74"/>
                      <a:gd name="T8" fmla="*/ 34 w 50"/>
                      <a:gd name="T9" fmla="*/ 16 h 74"/>
                      <a:gd name="T10" fmla="*/ 34 w 50"/>
                      <a:gd name="T11" fmla="*/ 0 h 74"/>
                      <a:gd name="T12" fmla="*/ 16 w 50"/>
                      <a:gd name="T13" fmla="*/ 0 h 74"/>
                      <a:gd name="T14" fmla="*/ 0 w 50"/>
                      <a:gd name="T15" fmla="*/ 16 h 74"/>
                      <a:gd name="T16" fmla="*/ 0 w 50"/>
                      <a:gd name="T17" fmla="*/ 58 h 74"/>
                      <a:gd name="T18" fmla="*/ 16 w 50"/>
                      <a:gd name="T19" fmla="*/ 74 h 74"/>
                      <a:gd name="T20" fmla="*/ 34 w 50"/>
                      <a:gd name="T21" fmla="*/ 74 h 74"/>
                      <a:gd name="T22" fmla="*/ 50 w 50"/>
                      <a:gd name="T23" fmla="*/ 58 h 74"/>
                      <a:gd name="T24" fmla="*/ 50 w 50"/>
                      <a:gd name="T25" fmla="*/ 16 h 74"/>
                      <a:gd name="T26" fmla="*/ 34 w 50"/>
                      <a:gd name="T27" fmla="*/ 0 h 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50" h="74">
                        <a:moveTo>
                          <a:pt x="34" y="16"/>
                        </a:moveTo>
                        <a:cubicBezTo>
                          <a:pt x="34" y="58"/>
                          <a:pt x="34" y="58"/>
                          <a:pt x="34" y="58"/>
                        </a:cubicBezTo>
                        <a:cubicBezTo>
                          <a:pt x="16" y="58"/>
                          <a:pt x="16" y="58"/>
                          <a:pt x="16" y="58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34" y="16"/>
                          <a:pt x="34" y="16"/>
                          <a:pt x="34" y="16"/>
                        </a:cubicBezTo>
                        <a:moveTo>
                          <a:pt x="34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58"/>
                          <a:pt x="0" y="58"/>
                          <a:pt x="0" y="58"/>
                        </a:cubicBezTo>
                        <a:cubicBezTo>
                          <a:pt x="0" y="66"/>
                          <a:pt x="7" y="74"/>
                          <a:pt x="16" y="74"/>
                        </a:cubicBezTo>
                        <a:cubicBezTo>
                          <a:pt x="34" y="74"/>
                          <a:pt x="34" y="74"/>
                          <a:pt x="34" y="74"/>
                        </a:cubicBezTo>
                        <a:cubicBezTo>
                          <a:pt x="43" y="74"/>
                          <a:pt x="50" y="66"/>
                          <a:pt x="50" y="58"/>
                        </a:cubicBezTo>
                        <a:cubicBezTo>
                          <a:pt x="50" y="16"/>
                          <a:pt x="50" y="16"/>
                          <a:pt x="50" y="16"/>
                        </a:cubicBezTo>
                        <a:cubicBezTo>
                          <a:pt x="50" y="7"/>
                          <a:pt x="43" y="0"/>
                          <a:pt x="34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3" name="Freeform 18">
                    <a:extLst>
                      <a:ext uri="{FF2B5EF4-FFF2-40B4-BE49-F238E27FC236}">
                        <a16:creationId xmlns:a16="http://schemas.microsoft.com/office/drawing/2014/main" id="{4EC9AE61-47D8-4325-8E23-7DC49056D410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311958" y="4151132"/>
                    <a:ext cx="277000" cy="194867"/>
                  </a:xfrm>
                  <a:custGeom>
                    <a:avLst/>
                    <a:gdLst>
                      <a:gd name="T0" fmla="*/ 57 w 73"/>
                      <a:gd name="T1" fmla="*/ 16 h 51"/>
                      <a:gd name="T2" fmla="*/ 57 w 73"/>
                      <a:gd name="T3" fmla="*/ 35 h 51"/>
                      <a:gd name="T4" fmla="*/ 16 w 73"/>
                      <a:gd name="T5" fmla="*/ 35 h 51"/>
                      <a:gd name="T6" fmla="*/ 16 w 73"/>
                      <a:gd name="T7" fmla="*/ 16 h 51"/>
                      <a:gd name="T8" fmla="*/ 57 w 73"/>
                      <a:gd name="T9" fmla="*/ 16 h 51"/>
                      <a:gd name="T10" fmla="*/ 57 w 73"/>
                      <a:gd name="T11" fmla="*/ 0 h 51"/>
                      <a:gd name="T12" fmla="*/ 16 w 73"/>
                      <a:gd name="T13" fmla="*/ 0 h 51"/>
                      <a:gd name="T14" fmla="*/ 0 w 73"/>
                      <a:gd name="T15" fmla="*/ 16 h 51"/>
                      <a:gd name="T16" fmla="*/ 0 w 73"/>
                      <a:gd name="T17" fmla="*/ 35 h 51"/>
                      <a:gd name="T18" fmla="*/ 16 w 73"/>
                      <a:gd name="T19" fmla="*/ 51 h 51"/>
                      <a:gd name="T20" fmla="*/ 57 w 73"/>
                      <a:gd name="T21" fmla="*/ 51 h 51"/>
                      <a:gd name="T22" fmla="*/ 73 w 73"/>
                      <a:gd name="T23" fmla="*/ 35 h 51"/>
                      <a:gd name="T24" fmla="*/ 73 w 73"/>
                      <a:gd name="T25" fmla="*/ 16 h 51"/>
                      <a:gd name="T26" fmla="*/ 57 w 73"/>
                      <a:gd name="T27" fmla="*/ 0 h 5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73" h="51">
                        <a:moveTo>
                          <a:pt x="57" y="16"/>
                        </a:moveTo>
                        <a:cubicBezTo>
                          <a:pt x="57" y="35"/>
                          <a:pt x="57" y="35"/>
                          <a:pt x="57" y="35"/>
                        </a:cubicBezTo>
                        <a:cubicBezTo>
                          <a:pt x="16" y="35"/>
                          <a:pt x="16" y="35"/>
                          <a:pt x="16" y="35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57" y="16"/>
                          <a:pt x="57" y="16"/>
                          <a:pt x="57" y="16"/>
                        </a:cubicBezTo>
                        <a:moveTo>
                          <a:pt x="57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35"/>
                          <a:pt x="0" y="35"/>
                          <a:pt x="0" y="35"/>
                        </a:cubicBezTo>
                        <a:cubicBezTo>
                          <a:pt x="0" y="43"/>
                          <a:pt x="7" y="51"/>
                          <a:pt x="16" y="51"/>
                        </a:cubicBezTo>
                        <a:cubicBezTo>
                          <a:pt x="57" y="51"/>
                          <a:pt x="57" y="51"/>
                          <a:pt x="57" y="51"/>
                        </a:cubicBezTo>
                        <a:cubicBezTo>
                          <a:pt x="66" y="51"/>
                          <a:pt x="73" y="43"/>
                          <a:pt x="73" y="35"/>
                        </a:cubicBezTo>
                        <a:cubicBezTo>
                          <a:pt x="73" y="16"/>
                          <a:pt x="73" y="16"/>
                          <a:pt x="73" y="16"/>
                        </a:cubicBezTo>
                        <a:cubicBezTo>
                          <a:pt x="73" y="7"/>
                          <a:pt x="66" y="0"/>
                          <a:pt x="57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4" name="Freeform 19">
                    <a:extLst>
                      <a:ext uri="{FF2B5EF4-FFF2-40B4-BE49-F238E27FC236}">
                        <a16:creationId xmlns:a16="http://schemas.microsoft.com/office/drawing/2014/main" id="{32A3EDE3-6AA7-49A2-945C-20F396F3CE54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311958" y="3820986"/>
                    <a:ext cx="190035" cy="273779"/>
                  </a:xfrm>
                  <a:custGeom>
                    <a:avLst/>
                    <a:gdLst>
                      <a:gd name="T0" fmla="*/ 34 w 50"/>
                      <a:gd name="T1" fmla="*/ 16 h 72"/>
                      <a:gd name="T2" fmla="*/ 34 w 50"/>
                      <a:gd name="T3" fmla="*/ 56 h 72"/>
                      <a:gd name="T4" fmla="*/ 16 w 50"/>
                      <a:gd name="T5" fmla="*/ 56 h 72"/>
                      <a:gd name="T6" fmla="*/ 16 w 50"/>
                      <a:gd name="T7" fmla="*/ 16 h 72"/>
                      <a:gd name="T8" fmla="*/ 34 w 50"/>
                      <a:gd name="T9" fmla="*/ 16 h 72"/>
                      <a:gd name="T10" fmla="*/ 34 w 50"/>
                      <a:gd name="T11" fmla="*/ 0 h 72"/>
                      <a:gd name="T12" fmla="*/ 16 w 50"/>
                      <a:gd name="T13" fmla="*/ 0 h 72"/>
                      <a:gd name="T14" fmla="*/ 0 w 50"/>
                      <a:gd name="T15" fmla="*/ 16 h 72"/>
                      <a:gd name="T16" fmla="*/ 0 w 50"/>
                      <a:gd name="T17" fmla="*/ 56 h 72"/>
                      <a:gd name="T18" fmla="*/ 16 w 50"/>
                      <a:gd name="T19" fmla="*/ 72 h 72"/>
                      <a:gd name="T20" fmla="*/ 34 w 50"/>
                      <a:gd name="T21" fmla="*/ 72 h 72"/>
                      <a:gd name="T22" fmla="*/ 50 w 50"/>
                      <a:gd name="T23" fmla="*/ 56 h 72"/>
                      <a:gd name="T24" fmla="*/ 50 w 50"/>
                      <a:gd name="T25" fmla="*/ 16 h 72"/>
                      <a:gd name="T26" fmla="*/ 34 w 50"/>
                      <a:gd name="T27" fmla="*/ 0 h 7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50" h="72">
                        <a:moveTo>
                          <a:pt x="34" y="16"/>
                        </a:moveTo>
                        <a:cubicBezTo>
                          <a:pt x="34" y="56"/>
                          <a:pt x="34" y="56"/>
                          <a:pt x="34" y="56"/>
                        </a:cubicBezTo>
                        <a:cubicBezTo>
                          <a:pt x="16" y="56"/>
                          <a:pt x="16" y="56"/>
                          <a:pt x="16" y="56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34" y="16"/>
                          <a:pt x="34" y="16"/>
                          <a:pt x="34" y="16"/>
                        </a:cubicBezTo>
                        <a:moveTo>
                          <a:pt x="34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56"/>
                          <a:pt x="0" y="56"/>
                          <a:pt x="0" y="56"/>
                        </a:cubicBezTo>
                        <a:cubicBezTo>
                          <a:pt x="0" y="65"/>
                          <a:pt x="7" y="72"/>
                          <a:pt x="16" y="72"/>
                        </a:cubicBezTo>
                        <a:cubicBezTo>
                          <a:pt x="34" y="72"/>
                          <a:pt x="34" y="72"/>
                          <a:pt x="34" y="72"/>
                        </a:cubicBezTo>
                        <a:cubicBezTo>
                          <a:pt x="43" y="72"/>
                          <a:pt x="50" y="65"/>
                          <a:pt x="50" y="56"/>
                        </a:cubicBezTo>
                        <a:cubicBezTo>
                          <a:pt x="50" y="16"/>
                          <a:pt x="50" y="16"/>
                          <a:pt x="50" y="16"/>
                        </a:cubicBezTo>
                        <a:cubicBezTo>
                          <a:pt x="50" y="7"/>
                          <a:pt x="43" y="0"/>
                          <a:pt x="34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5" name="Freeform 20">
                    <a:extLst>
                      <a:ext uri="{FF2B5EF4-FFF2-40B4-BE49-F238E27FC236}">
                        <a16:creationId xmlns:a16="http://schemas.microsoft.com/office/drawing/2014/main" id="{B23DC543-A0B6-40ED-A7D4-BCE108077B21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907830" y="4064167"/>
                    <a:ext cx="191645" cy="281832"/>
                  </a:xfrm>
                  <a:custGeom>
                    <a:avLst/>
                    <a:gdLst>
                      <a:gd name="T0" fmla="*/ 34 w 50"/>
                      <a:gd name="T1" fmla="*/ 16 h 74"/>
                      <a:gd name="T2" fmla="*/ 34 w 50"/>
                      <a:gd name="T3" fmla="*/ 58 h 74"/>
                      <a:gd name="T4" fmla="*/ 16 w 50"/>
                      <a:gd name="T5" fmla="*/ 58 h 74"/>
                      <a:gd name="T6" fmla="*/ 16 w 50"/>
                      <a:gd name="T7" fmla="*/ 16 h 74"/>
                      <a:gd name="T8" fmla="*/ 34 w 50"/>
                      <a:gd name="T9" fmla="*/ 16 h 74"/>
                      <a:gd name="T10" fmla="*/ 34 w 50"/>
                      <a:gd name="T11" fmla="*/ 0 h 74"/>
                      <a:gd name="T12" fmla="*/ 16 w 50"/>
                      <a:gd name="T13" fmla="*/ 0 h 74"/>
                      <a:gd name="T14" fmla="*/ 0 w 50"/>
                      <a:gd name="T15" fmla="*/ 16 h 74"/>
                      <a:gd name="T16" fmla="*/ 0 w 50"/>
                      <a:gd name="T17" fmla="*/ 58 h 74"/>
                      <a:gd name="T18" fmla="*/ 16 w 50"/>
                      <a:gd name="T19" fmla="*/ 74 h 74"/>
                      <a:gd name="T20" fmla="*/ 34 w 50"/>
                      <a:gd name="T21" fmla="*/ 74 h 74"/>
                      <a:gd name="T22" fmla="*/ 50 w 50"/>
                      <a:gd name="T23" fmla="*/ 58 h 74"/>
                      <a:gd name="T24" fmla="*/ 50 w 50"/>
                      <a:gd name="T25" fmla="*/ 16 h 74"/>
                      <a:gd name="T26" fmla="*/ 34 w 50"/>
                      <a:gd name="T27" fmla="*/ 0 h 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50" h="74">
                        <a:moveTo>
                          <a:pt x="34" y="16"/>
                        </a:moveTo>
                        <a:cubicBezTo>
                          <a:pt x="34" y="58"/>
                          <a:pt x="34" y="58"/>
                          <a:pt x="34" y="58"/>
                        </a:cubicBezTo>
                        <a:cubicBezTo>
                          <a:pt x="16" y="58"/>
                          <a:pt x="16" y="58"/>
                          <a:pt x="16" y="58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34" y="16"/>
                          <a:pt x="34" y="16"/>
                          <a:pt x="34" y="16"/>
                        </a:cubicBezTo>
                        <a:moveTo>
                          <a:pt x="34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58"/>
                          <a:pt x="0" y="58"/>
                          <a:pt x="0" y="58"/>
                        </a:cubicBezTo>
                        <a:cubicBezTo>
                          <a:pt x="0" y="66"/>
                          <a:pt x="7" y="74"/>
                          <a:pt x="16" y="74"/>
                        </a:cubicBezTo>
                        <a:cubicBezTo>
                          <a:pt x="34" y="74"/>
                          <a:pt x="34" y="74"/>
                          <a:pt x="34" y="74"/>
                        </a:cubicBezTo>
                        <a:cubicBezTo>
                          <a:pt x="43" y="74"/>
                          <a:pt x="50" y="66"/>
                          <a:pt x="50" y="58"/>
                        </a:cubicBezTo>
                        <a:cubicBezTo>
                          <a:pt x="50" y="16"/>
                          <a:pt x="50" y="16"/>
                          <a:pt x="50" y="16"/>
                        </a:cubicBezTo>
                        <a:cubicBezTo>
                          <a:pt x="50" y="7"/>
                          <a:pt x="43" y="0"/>
                          <a:pt x="34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6" name="Freeform 21">
                    <a:extLst>
                      <a:ext uri="{FF2B5EF4-FFF2-40B4-BE49-F238E27FC236}">
                        <a16:creationId xmlns:a16="http://schemas.microsoft.com/office/drawing/2014/main" id="{3D65CCDD-7A9D-4038-B875-F19B3839AF6D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820865" y="4151132"/>
                    <a:ext cx="278610" cy="194867"/>
                  </a:xfrm>
                  <a:custGeom>
                    <a:avLst/>
                    <a:gdLst>
                      <a:gd name="T0" fmla="*/ 57 w 73"/>
                      <a:gd name="T1" fmla="*/ 16 h 51"/>
                      <a:gd name="T2" fmla="*/ 57 w 73"/>
                      <a:gd name="T3" fmla="*/ 35 h 51"/>
                      <a:gd name="T4" fmla="*/ 16 w 73"/>
                      <a:gd name="T5" fmla="*/ 35 h 51"/>
                      <a:gd name="T6" fmla="*/ 16 w 73"/>
                      <a:gd name="T7" fmla="*/ 16 h 51"/>
                      <a:gd name="T8" fmla="*/ 57 w 73"/>
                      <a:gd name="T9" fmla="*/ 16 h 51"/>
                      <a:gd name="T10" fmla="*/ 57 w 73"/>
                      <a:gd name="T11" fmla="*/ 0 h 51"/>
                      <a:gd name="T12" fmla="*/ 16 w 73"/>
                      <a:gd name="T13" fmla="*/ 0 h 51"/>
                      <a:gd name="T14" fmla="*/ 0 w 73"/>
                      <a:gd name="T15" fmla="*/ 16 h 51"/>
                      <a:gd name="T16" fmla="*/ 0 w 73"/>
                      <a:gd name="T17" fmla="*/ 35 h 51"/>
                      <a:gd name="T18" fmla="*/ 16 w 73"/>
                      <a:gd name="T19" fmla="*/ 51 h 51"/>
                      <a:gd name="T20" fmla="*/ 57 w 73"/>
                      <a:gd name="T21" fmla="*/ 51 h 51"/>
                      <a:gd name="T22" fmla="*/ 73 w 73"/>
                      <a:gd name="T23" fmla="*/ 35 h 51"/>
                      <a:gd name="T24" fmla="*/ 73 w 73"/>
                      <a:gd name="T25" fmla="*/ 16 h 51"/>
                      <a:gd name="T26" fmla="*/ 57 w 73"/>
                      <a:gd name="T27" fmla="*/ 0 h 5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73" h="51">
                        <a:moveTo>
                          <a:pt x="57" y="16"/>
                        </a:moveTo>
                        <a:cubicBezTo>
                          <a:pt x="57" y="35"/>
                          <a:pt x="57" y="35"/>
                          <a:pt x="57" y="35"/>
                        </a:cubicBezTo>
                        <a:cubicBezTo>
                          <a:pt x="16" y="35"/>
                          <a:pt x="16" y="35"/>
                          <a:pt x="16" y="35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57" y="16"/>
                          <a:pt x="57" y="16"/>
                          <a:pt x="57" y="16"/>
                        </a:cubicBezTo>
                        <a:moveTo>
                          <a:pt x="57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35"/>
                          <a:pt x="0" y="35"/>
                          <a:pt x="0" y="35"/>
                        </a:cubicBezTo>
                        <a:cubicBezTo>
                          <a:pt x="0" y="43"/>
                          <a:pt x="7" y="51"/>
                          <a:pt x="16" y="51"/>
                        </a:cubicBezTo>
                        <a:cubicBezTo>
                          <a:pt x="57" y="51"/>
                          <a:pt x="57" y="51"/>
                          <a:pt x="57" y="51"/>
                        </a:cubicBezTo>
                        <a:cubicBezTo>
                          <a:pt x="66" y="51"/>
                          <a:pt x="73" y="43"/>
                          <a:pt x="73" y="35"/>
                        </a:cubicBezTo>
                        <a:cubicBezTo>
                          <a:pt x="73" y="16"/>
                          <a:pt x="73" y="16"/>
                          <a:pt x="73" y="16"/>
                        </a:cubicBezTo>
                        <a:cubicBezTo>
                          <a:pt x="73" y="7"/>
                          <a:pt x="66" y="0"/>
                          <a:pt x="57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7" name="Freeform 22">
                    <a:extLst>
                      <a:ext uri="{FF2B5EF4-FFF2-40B4-BE49-F238E27FC236}">
                        <a16:creationId xmlns:a16="http://schemas.microsoft.com/office/drawing/2014/main" id="{BE06436A-70E5-4C22-A4CD-C7DB7A93EFAE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907830" y="3820986"/>
                    <a:ext cx="191645" cy="273779"/>
                  </a:xfrm>
                  <a:custGeom>
                    <a:avLst/>
                    <a:gdLst>
                      <a:gd name="T0" fmla="*/ 34 w 50"/>
                      <a:gd name="T1" fmla="*/ 16 h 72"/>
                      <a:gd name="T2" fmla="*/ 34 w 50"/>
                      <a:gd name="T3" fmla="*/ 56 h 72"/>
                      <a:gd name="T4" fmla="*/ 16 w 50"/>
                      <a:gd name="T5" fmla="*/ 56 h 72"/>
                      <a:gd name="T6" fmla="*/ 16 w 50"/>
                      <a:gd name="T7" fmla="*/ 16 h 72"/>
                      <a:gd name="T8" fmla="*/ 34 w 50"/>
                      <a:gd name="T9" fmla="*/ 16 h 72"/>
                      <a:gd name="T10" fmla="*/ 34 w 50"/>
                      <a:gd name="T11" fmla="*/ 0 h 72"/>
                      <a:gd name="T12" fmla="*/ 16 w 50"/>
                      <a:gd name="T13" fmla="*/ 0 h 72"/>
                      <a:gd name="T14" fmla="*/ 0 w 50"/>
                      <a:gd name="T15" fmla="*/ 16 h 72"/>
                      <a:gd name="T16" fmla="*/ 0 w 50"/>
                      <a:gd name="T17" fmla="*/ 56 h 72"/>
                      <a:gd name="T18" fmla="*/ 16 w 50"/>
                      <a:gd name="T19" fmla="*/ 72 h 72"/>
                      <a:gd name="T20" fmla="*/ 34 w 50"/>
                      <a:gd name="T21" fmla="*/ 72 h 72"/>
                      <a:gd name="T22" fmla="*/ 50 w 50"/>
                      <a:gd name="T23" fmla="*/ 56 h 72"/>
                      <a:gd name="T24" fmla="*/ 50 w 50"/>
                      <a:gd name="T25" fmla="*/ 16 h 72"/>
                      <a:gd name="T26" fmla="*/ 34 w 50"/>
                      <a:gd name="T27" fmla="*/ 0 h 7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50" h="72">
                        <a:moveTo>
                          <a:pt x="34" y="16"/>
                        </a:moveTo>
                        <a:cubicBezTo>
                          <a:pt x="34" y="56"/>
                          <a:pt x="34" y="56"/>
                          <a:pt x="34" y="56"/>
                        </a:cubicBezTo>
                        <a:cubicBezTo>
                          <a:pt x="16" y="56"/>
                          <a:pt x="16" y="56"/>
                          <a:pt x="16" y="56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34" y="16"/>
                          <a:pt x="34" y="16"/>
                          <a:pt x="34" y="16"/>
                        </a:cubicBezTo>
                        <a:moveTo>
                          <a:pt x="34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56"/>
                          <a:pt x="0" y="56"/>
                          <a:pt x="0" y="56"/>
                        </a:cubicBezTo>
                        <a:cubicBezTo>
                          <a:pt x="0" y="65"/>
                          <a:pt x="7" y="72"/>
                          <a:pt x="16" y="72"/>
                        </a:cubicBezTo>
                        <a:cubicBezTo>
                          <a:pt x="34" y="72"/>
                          <a:pt x="34" y="72"/>
                          <a:pt x="34" y="72"/>
                        </a:cubicBezTo>
                        <a:cubicBezTo>
                          <a:pt x="43" y="72"/>
                          <a:pt x="50" y="65"/>
                          <a:pt x="50" y="56"/>
                        </a:cubicBezTo>
                        <a:cubicBezTo>
                          <a:pt x="50" y="16"/>
                          <a:pt x="50" y="16"/>
                          <a:pt x="50" y="16"/>
                        </a:cubicBezTo>
                        <a:cubicBezTo>
                          <a:pt x="50" y="7"/>
                          <a:pt x="43" y="0"/>
                          <a:pt x="34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8" name="Freeform 23">
                    <a:extLst>
                      <a:ext uri="{FF2B5EF4-FFF2-40B4-BE49-F238E27FC236}">
                        <a16:creationId xmlns:a16="http://schemas.microsoft.com/office/drawing/2014/main" id="{9468F41F-FC8A-44EE-831D-41D409E8E523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661428" y="3405486"/>
                    <a:ext cx="600703" cy="594262"/>
                  </a:xfrm>
                  <a:custGeom>
                    <a:avLst/>
                    <a:gdLst>
                      <a:gd name="T0" fmla="*/ 105 w 158"/>
                      <a:gd name="T1" fmla="*/ 16 h 156"/>
                      <a:gd name="T2" fmla="*/ 140 w 158"/>
                      <a:gd name="T3" fmla="*/ 56 h 156"/>
                      <a:gd name="T4" fmla="*/ 56 w 158"/>
                      <a:gd name="T5" fmla="*/ 140 h 156"/>
                      <a:gd name="T6" fmla="*/ 17 w 158"/>
                      <a:gd name="T7" fmla="*/ 99 h 156"/>
                      <a:gd name="T8" fmla="*/ 105 w 158"/>
                      <a:gd name="T9" fmla="*/ 16 h 156"/>
                      <a:gd name="T10" fmla="*/ 105 w 158"/>
                      <a:gd name="T11" fmla="*/ 0 h 156"/>
                      <a:gd name="T12" fmla="*/ 94 w 158"/>
                      <a:gd name="T13" fmla="*/ 5 h 156"/>
                      <a:gd name="T14" fmla="*/ 6 w 158"/>
                      <a:gd name="T15" fmla="*/ 87 h 156"/>
                      <a:gd name="T16" fmla="*/ 5 w 158"/>
                      <a:gd name="T17" fmla="*/ 109 h 156"/>
                      <a:gd name="T18" fmla="*/ 44 w 158"/>
                      <a:gd name="T19" fmla="*/ 151 h 156"/>
                      <a:gd name="T20" fmla="*/ 55 w 158"/>
                      <a:gd name="T21" fmla="*/ 156 h 156"/>
                      <a:gd name="T22" fmla="*/ 56 w 158"/>
                      <a:gd name="T23" fmla="*/ 156 h 156"/>
                      <a:gd name="T24" fmla="*/ 67 w 158"/>
                      <a:gd name="T25" fmla="*/ 152 h 156"/>
                      <a:gd name="T26" fmla="*/ 151 w 158"/>
                      <a:gd name="T27" fmla="*/ 67 h 156"/>
                      <a:gd name="T28" fmla="*/ 152 w 158"/>
                      <a:gd name="T29" fmla="*/ 45 h 156"/>
                      <a:gd name="T30" fmla="*/ 117 w 158"/>
                      <a:gd name="T31" fmla="*/ 6 h 156"/>
                      <a:gd name="T32" fmla="*/ 105 w 158"/>
                      <a:gd name="T33" fmla="*/ 0 h 156"/>
                      <a:gd name="T34" fmla="*/ 105 w 158"/>
                      <a:gd name="T35" fmla="*/ 0 h 15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</a:cxnLst>
                    <a:rect l="0" t="0" r="r" b="b"/>
                    <a:pathLst>
                      <a:path w="158" h="156">
                        <a:moveTo>
                          <a:pt x="105" y="16"/>
                        </a:moveTo>
                        <a:cubicBezTo>
                          <a:pt x="140" y="56"/>
                          <a:pt x="140" y="56"/>
                          <a:pt x="140" y="56"/>
                        </a:cubicBezTo>
                        <a:cubicBezTo>
                          <a:pt x="56" y="140"/>
                          <a:pt x="56" y="140"/>
                          <a:pt x="56" y="140"/>
                        </a:cubicBezTo>
                        <a:cubicBezTo>
                          <a:pt x="17" y="99"/>
                          <a:pt x="17" y="99"/>
                          <a:pt x="17" y="99"/>
                        </a:cubicBezTo>
                        <a:cubicBezTo>
                          <a:pt x="105" y="16"/>
                          <a:pt x="105" y="16"/>
                          <a:pt x="105" y="16"/>
                        </a:cubicBezTo>
                        <a:moveTo>
                          <a:pt x="105" y="0"/>
                        </a:moveTo>
                        <a:cubicBezTo>
                          <a:pt x="101" y="0"/>
                          <a:pt x="97" y="2"/>
                          <a:pt x="94" y="5"/>
                        </a:cubicBezTo>
                        <a:cubicBezTo>
                          <a:pt x="6" y="87"/>
                          <a:pt x="6" y="87"/>
                          <a:pt x="6" y="87"/>
                        </a:cubicBezTo>
                        <a:cubicBezTo>
                          <a:pt x="0" y="93"/>
                          <a:pt x="0" y="103"/>
                          <a:pt x="5" y="109"/>
                        </a:cubicBezTo>
                        <a:cubicBezTo>
                          <a:pt x="44" y="151"/>
                          <a:pt x="44" y="151"/>
                          <a:pt x="44" y="151"/>
                        </a:cubicBezTo>
                        <a:cubicBezTo>
                          <a:pt x="47" y="154"/>
                          <a:pt x="51" y="156"/>
                          <a:pt x="55" y="156"/>
                        </a:cubicBezTo>
                        <a:cubicBezTo>
                          <a:pt x="55" y="156"/>
                          <a:pt x="56" y="156"/>
                          <a:pt x="56" y="156"/>
                        </a:cubicBezTo>
                        <a:cubicBezTo>
                          <a:pt x="60" y="156"/>
                          <a:pt x="64" y="155"/>
                          <a:pt x="67" y="152"/>
                        </a:cubicBezTo>
                        <a:cubicBezTo>
                          <a:pt x="151" y="67"/>
                          <a:pt x="151" y="67"/>
                          <a:pt x="151" y="67"/>
                        </a:cubicBezTo>
                        <a:cubicBezTo>
                          <a:pt x="157" y="61"/>
                          <a:pt x="158" y="52"/>
                          <a:pt x="152" y="45"/>
                        </a:cubicBezTo>
                        <a:cubicBezTo>
                          <a:pt x="117" y="6"/>
                          <a:pt x="117" y="6"/>
                          <a:pt x="117" y="6"/>
                        </a:cubicBezTo>
                        <a:cubicBezTo>
                          <a:pt x="114" y="3"/>
                          <a:pt x="110" y="1"/>
                          <a:pt x="105" y="0"/>
                        </a:cubicBezTo>
                        <a:cubicBezTo>
                          <a:pt x="105" y="0"/>
                          <a:pt x="105" y="0"/>
                          <a:pt x="105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9" name="Freeform 24">
                    <a:extLst>
                      <a:ext uri="{FF2B5EF4-FFF2-40B4-BE49-F238E27FC236}">
                        <a16:creationId xmlns:a16="http://schemas.microsoft.com/office/drawing/2014/main" id="{82FB6E63-7D25-475A-A391-C46B962AC57E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555138" y="3790388"/>
                    <a:ext cx="318872" cy="293105"/>
                  </a:xfrm>
                  <a:custGeom>
                    <a:avLst/>
                    <a:gdLst>
                      <a:gd name="T0" fmla="*/ 32 w 84"/>
                      <a:gd name="T1" fmla="*/ 16 h 77"/>
                      <a:gd name="T2" fmla="*/ 67 w 84"/>
                      <a:gd name="T3" fmla="*/ 50 h 77"/>
                      <a:gd name="T4" fmla="*/ 17 w 84"/>
                      <a:gd name="T5" fmla="*/ 61 h 77"/>
                      <a:gd name="T6" fmla="*/ 32 w 84"/>
                      <a:gd name="T7" fmla="*/ 16 h 77"/>
                      <a:gd name="T8" fmla="*/ 32 w 84"/>
                      <a:gd name="T9" fmla="*/ 0 h 77"/>
                      <a:gd name="T10" fmla="*/ 28 w 84"/>
                      <a:gd name="T11" fmla="*/ 1 h 77"/>
                      <a:gd name="T12" fmla="*/ 17 w 84"/>
                      <a:gd name="T13" fmla="*/ 11 h 77"/>
                      <a:gd name="T14" fmla="*/ 2 w 84"/>
                      <a:gd name="T15" fmla="*/ 56 h 77"/>
                      <a:gd name="T16" fmla="*/ 5 w 84"/>
                      <a:gd name="T17" fmla="*/ 72 h 77"/>
                      <a:gd name="T18" fmla="*/ 17 w 84"/>
                      <a:gd name="T19" fmla="*/ 77 h 77"/>
                      <a:gd name="T20" fmla="*/ 20 w 84"/>
                      <a:gd name="T21" fmla="*/ 76 h 77"/>
                      <a:gd name="T22" fmla="*/ 71 w 84"/>
                      <a:gd name="T23" fmla="*/ 65 h 77"/>
                      <a:gd name="T24" fmla="*/ 83 w 84"/>
                      <a:gd name="T25" fmla="*/ 54 h 77"/>
                      <a:gd name="T26" fmla="*/ 78 w 84"/>
                      <a:gd name="T27" fmla="*/ 38 h 77"/>
                      <a:gd name="T28" fmla="*/ 43 w 84"/>
                      <a:gd name="T29" fmla="*/ 5 h 77"/>
                      <a:gd name="T30" fmla="*/ 32 w 84"/>
                      <a:gd name="T31" fmla="*/ 0 h 7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84" h="77">
                        <a:moveTo>
                          <a:pt x="32" y="16"/>
                        </a:moveTo>
                        <a:cubicBezTo>
                          <a:pt x="67" y="50"/>
                          <a:pt x="67" y="50"/>
                          <a:pt x="67" y="50"/>
                        </a:cubicBezTo>
                        <a:cubicBezTo>
                          <a:pt x="17" y="61"/>
                          <a:pt x="17" y="61"/>
                          <a:pt x="17" y="61"/>
                        </a:cubicBezTo>
                        <a:cubicBezTo>
                          <a:pt x="32" y="16"/>
                          <a:pt x="32" y="16"/>
                          <a:pt x="32" y="16"/>
                        </a:cubicBezTo>
                        <a:moveTo>
                          <a:pt x="32" y="0"/>
                        </a:moveTo>
                        <a:cubicBezTo>
                          <a:pt x="31" y="0"/>
                          <a:pt x="29" y="0"/>
                          <a:pt x="28" y="1"/>
                        </a:cubicBezTo>
                        <a:cubicBezTo>
                          <a:pt x="23" y="2"/>
                          <a:pt x="18" y="6"/>
                          <a:pt x="17" y="11"/>
                        </a:cubicBezTo>
                        <a:cubicBezTo>
                          <a:pt x="2" y="56"/>
                          <a:pt x="2" y="56"/>
                          <a:pt x="2" y="56"/>
                        </a:cubicBezTo>
                        <a:cubicBezTo>
                          <a:pt x="0" y="61"/>
                          <a:pt x="1" y="67"/>
                          <a:pt x="5" y="72"/>
                        </a:cubicBezTo>
                        <a:cubicBezTo>
                          <a:pt x="8" y="75"/>
                          <a:pt x="12" y="77"/>
                          <a:pt x="17" y="77"/>
                        </a:cubicBezTo>
                        <a:cubicBezTo>
                          <a:pt x="18" y="77"/>
                          <a:pt x="19" y="77"/>
                          <a:pt x="20" y="76"/>
                        </a:cubicBezTo>
                        <a:cubicBezTo>
                          <a:pt x="71" y="65"/>
                          <a:pt x="71" y="65"/>
                          <a:pt x="71" y="65"/>
                        </a:cubicBezTo>
                        <a:cubicBezTo>
                          <a:pt x="77" y="64"/>
                          <a:pt x="81" y="59"/>
                          <a:pt x="83" y="54"/>
                        </a:cubicBezTo>
                        <a:cubicBezTo>
                          <a:pt x="84" y="48"/>
                          <a:pt x="83" y="42"/>
                          <a:pt x="78" y="38"/>
                        </a:cubicBezTo>
                        <a:cubicBezTo>
                          <a:pt x="43" y="5"/>
                          <a:pt x="43" y="5"/>
                          <a:pt x="43" y="5"/>
                        </a:cubicBezTo>
                        <a:cubicBezTo>
                          <a:pt x="40" y="2"/>
                          <a:pt x="36" y="0"/>
                          <a:pt x="32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50" name="Freeform 25">
                    <a:extLst>
                      <a:ext uri="{FF2B5EF4-FFF2-40B4-BE49-F238E27FC236}">
                        <a16:creationId xmlns:a16="http://schemas.microsoft.com/office/drawing/2014/main" id="{90A20E0B-6690-4391-8C46-2F6B3D9CF4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371545" y="3642225"/>
                    <a:ext cx="69249" cy="148163"/>
                  </a:xfrm>
                  <a:custGeom>
                    <a:avLst/>
                    <a:gdLst>
                      <a:gd name="T0" fmla="*/ 0 w 43"/>
                      <a:gd name="T1" fmla="*/ 0 h 92"/>
                      <a:gd name="T2" fmla="*/ 43 w 43"/>
                      <a:gd name="T3" fmla="*/ 0 h 92"/>
                      <a:gd name="T4" fmla="*/ 43 w 43"/>
                      <a:gd name="T5" fmla="*/ 92 h 92"/>
                      <a:gd name="T6" fmla="*/ 0 w 43"/>
                      <a:gd name="T7" fmla="*/ 92 h 92"/>
                      <a:gd name="T8" fmla="*/ 0 w 43"/>
                      <a:gd name="T9" fmla="*/ 0 h 92"/>
                      <a:gd name="T10" fmla="*/ 0 w 43"/>
                      <a:gd name="T11" fmla="*/ 0 h 9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3" h="92">
                        <a:moveTo>
                          <a:pt x="0" y="0"/>
                        </a:moveTo>
                        <a:lnTo>
                          <a:pt x="43" y="0"/>
                        </a:lnTo>
                        <a:lnTo>
                          <a:pt x="43" y="92"/>
                        </a:lnTo>
                        <a:lnTo>
                          <a:pt x="0" y="92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51" name="Freeform 26">
                    <a:extLst>
                      <a:ext uri="{FF2B5EF4-FFF2-40B4-BE49-F238E27FC236}">
                        <a16:creationId xmlns:a16="http://schemas.microsoft.com/office/drawing/2014/main" id="{334CA95C-43AD-462E-9520-FD1754E6E50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371545" y="3642225"/>
                    <a:ext cx="156215" cy="59588"/>
                  </a:xfrm>
                  <a:custGeom>
                    <a:avLst/>
                    <a:gdLst>
                      <a:gd name="T0" fmla="*/ 0 w 97"/>
                      <a:gd name="T1" fmla="*/ 0 h 37"/>
                      <a:gd name="T2" fmla="*/ 97 w 97"/>
                      <a:gd name="T3" fmla="*/ 0 h 37"/>
                      <a:gd name="T4" fmla="*/ 97 w 97"/>
                      <a:gd name="T5" fmla="*/ 37 h 37"/>
                      <a:gd name="T6" fmla="*/ 0 w 97"/>
                      <a:gd name="T7" fmla="*/ 37 h 37"/>
                      <a:gd name="T8" fmla="*/ 0 w 97"/>
                      <a:gd name="T9" fmla="*/ 0 h 37"/>
                      <a:gd name="T10" fmla="*/ 0 w 97"/>
                      <a:gd name="T11" fmla="*/ 0 h 3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97" h="37">
                        <a:moveTo>
                          <a:pt x="0" y="0"/>
                        </a:moveTo>
                        <a:lnTo>
                          <a:pt x="97" y="0"/>
                        </a:lnTo>
                        <a:lnTo>
                          <a:pt x="97" y="37"/>
                        </a:lnTo>
                        <a:lnTo>
                          <a:pt x="0" y="37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52" name="Freeform 27">
                    <a:extLst>
                      <a:ext uri="{FF2B5EF4-FFF2-40B4-BE49-F238E27FC236}">
                        <a16:creationId xmlns:a16="http://schemas.microsoft.com/office/drawing/2014/main" id="{7BE70121-0C83-44A4-9169-17F35734C97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22777" y="3642225"/>
                    <a:ext cx="161046" cy="59588"/>
                  </a:xfrm>
                  <a:custGeom>
                    <a:avLst/>
                    <a:gdLst>
                      <a:gd name="T0" fmla="*/ 0 w 100"/>
                      <a:gd name="T1" fmla="*/ 37 h 37"/>
                      <a:gd name="T2" fmla="*/ 0 w 100"/>
                      <a:gd name="T3" fmla="*/ 0 h 37"/>
                      <a:gd name="T4" fmla="*/ 100 w 100"/>
                      <a:gd name="T5" fmla="*/ 0 h 37"/>
                      <a:gd name="T6" fmla="*/ 64 w 100"/>
                      <a:gd name="T7" fmla="*/ 37 h 37"/>
                      <a:gd name="T8" fmla="*/ 0 w 100"/>
                      <a:gd name="T9" fmla="*/ 37 h 37"/>
                      <a:gd name="T10" fmla="*/ 0 w 100"/>
                      <a:gd name="T11" fmla="*/ 37 h 37"/>
                      <a:gd name="T12" fmla="*/ 0 w 100"/>
                      <a:gd name="T13" fmla="*/ 37 h 3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100" h="37">
                        <a:moveTo>
                          <a:pt x="0" y="37"/>
                        </a:moveTo>
                        <a:lnTo>
                          <a:pt x="0" y="0"/>
                        </a:lnTo>
                        <a:lnTo>
                          <a:pt x="100" y="0"/>
                        </a:lnTo>
                        <a:lnTo>
                          <a:pt x="64" y="37"/>
                        </a:lnTo>
                        <a:lnTo>
                          <a:pt x="0" y="37"/>
                        </a:lnTo>
                        <a:lnTo>
                          <a:pt x="0" y="37"/>
                        </a:lnTo>
                        <a:lnTo>
                          <a:pt x="0" y="3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53" name="Freeform 28">
                    <a:extLst>
                      <a:ext uri="{FF2B5EF4-FFF2-40B4-BE49-F238E27FC236}">
                        <a16:creationId xmlns:a16="http://schemas.microsoft.com/office/drawing/2014/main" id="{33889937-DF4E-40C2-97FF-90902922B75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22777" y="4212330"/>
                    <a:ext cx="161046" cy="72471"/>
                  </a:xfrm>
                  <a:custGeom>
                    <a:avLst/>
                    <a:gdLst>
                      <a:gd name="T0" fmla="*/ 0 w 100"/>
                      <a:gd name="T1" fmla="*/ 0 h 45"/>
                      <a:gd name="T2" fmla="*/ 100 w 100"/>
                      <a:gd name="T3" fmla="*/ 0 h 45"/>
                      <a:gd name="T4" fmla="*/ 100 w 100"/>
                      <a:gd name="T5" fmla="*/ 45 h 45"/>
                      <a:gd name="T6" fmla="*/ 0 w 100"/>
                      <a:gd name="T7" fmla="*/ 45 h 45"/>
                      <a:gd name="T8" fmla="*/ 0 w 100"/>
                      <a:gd name="T9" fmla="*/ 0 h 45"/>
                      <a:gd name="T10" fmla="*/ 0 w 100"/>
                      <a:gd name="T11" fmla="*/ 0 h 4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100" h="45">
                        <a:moveTo>
                          <a:pt x="0" y="0"/>
                        </a:moveTo>
                        <a:lnTo>
                          <a:pt x="100" y="0"/>
                        </a:lnTo>
                        <a:lnTo>
                          <a:pt x="100" y="45"/>
                        </a:lnTo>
                        <a:lnTo>
                          <a:pt x="0" y="45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54" name="Freeform 29">
                    <a:extLst>
                      <a:ext uri="{FF2B5EF4-FFF2-40B4-BE49-F238E27FC236}">
                        <a16:creationId xmlns:a16="http://schemas.microsoft.com/office/drawing/2014/main" id="{56D2A69E-B991-46BC-8C05-DD5D2DFF251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371545" y="4125365"/>
                    <a:ext cx="69249" cy="159437"/>
                  </a:xfrm>
                  <a:custGeom>
                    <a:avLst/>
                    <a:gdLst>
                      <a:gd name="T0" fmla="*/ 0 w 43"/>
                      <a:gd name="T1" fmla="*/ 0 h 99"/>
                      <a:gd name="T2" fmla="*/ 43 w 43"/>
                      <a:gd name="T3" fmla="*/ 0 h 99"/>
                      <a:gd name="T4" fmla="*/ 43 w 43"/>
                      <a:gd name="T5" fmla="*/ 99 h 99"/>
                      <a:gd name="T6" fmla="*/ 0 w 43"/>
                      <a:gd name="T7" fmla="*/ 99 h 99"/>
                      <a:gd name="T8" fmla="*/ 0 w 43"/>
                      <a:gd name="T9" fmla="*/ 0 h 99"/>
                      <a:gd name="T10" fmla="*/ 0 w 43"/>
                      <a:gd name="T11" fmla="*/ 0 h 9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3" h="99">
                        <a:moveTo>
                          <a:pt x="0" y="0"/>
                        </a:moveTo>
                        <a:lnTo>
                          <a:pt x="43" y="0"/>
                        </a:lnTo>
                        <a:lnTo>
                          <a:pt x="43" y="99"/>
                        </a:lnTo>
                        <a:lnTo>
                          <a:pt x="0" y="99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55" name="Freeform 30">
                    <a:extLst>
                      <a:ext uri="{FF2B5EF4-FFF2-40B4-BE49-F238E27FC236}">
                        <a16:creationId xmlns:a16="http://schemas.microsoft.com/office/drawing/2014/main" id="{EA454B67-3B72-4BAA-A510-FAF6EC66777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371545" y="4212330"/>
                    <a:ext cx="156215" cy="72471"/>
                  </a:xfrm>
                  <a:custGeom>
                    <a:avLst/>
                    <a:gdLst>
                      <a:gd name="T0" fmla="*/ 0 w 97"/>
                      <a:gd name="T1" fmla="*/ 0 h 45"/>
                      <a:gd name="T2" fmla="*/ 97 w 97"/>
                      <a:gd name="T3" fmla="*/ 0 h 45"/>
                      <a:gd name="T4" fmla="*/ 97 w 97"/>
                      <a:gd name="T5" fmla="*/ 45 h 45"/>
                      <a:gd name="T6" fmla="*/ 0 w 97"/>
                      <a:gd name="T7" fmla="*/ 45 h 45"/>
                      <a:gd name="T8" fmla="*/ 0 w 97"/>
                      <a:gd name="T9" fmla="*/ 0 h 45"/>
                      <a:gd name="T10" fmla="*/ 0 w 97"/>
                      <a:gd name="T11" fmla="*/ 0 h 4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97" h="45">
                        <a:moveTo>
                          <a:pt x="0" y="0"/>
                        </a:moveTo>
                        <a:lnTo>
                          <a:pt x="97" y="0"/>
                        </a:lnTo>
                        <a:lnTo>
                          <a:pt x="97" y="45"/>
                        </a:lnTo>
                        <a:lnTo>
                          <a:pt x="0" y="45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56" name="Freeform 31">
                    <a:extLst>
                      <a:ext uri="{FF2B5EF4-FFF2-40B4-BE49-F238E27FC236}">
                        <a16:creationId xmlns:a16="http://schemas.microsoft.com/office/drawing/2014/main" id="{897455A6-E457-4E24-A413-AA02AEA1068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371545" y="3880574"/>
                    <a:ext cx="69249" cy="152995"/>
                  </a:xfrm>
                  <a:custGeom>
                    <a:avLst/>
                    <a:gdLst>
                      <a:gd name="T0" fmla="*/ 0 w 43"/>
                      <a:gd name="T1" fmla="*/ 0 h 95"/>
                      <a:gd name="T2" fmla="*/ 43 w 43"/>
                      <a:gd name="T3" fmla="*/ 0 h 95"/>
                      <a:gd name="T4" fmla="*/ 43 w 43"/>
                      <a:gd name="T5" fmla="*/ 95 h 95"/>
                      <a:gd name="T6" fmla="*/ 0 w 43"/>
                      <a:gd name="T7" fmla="*/ 95 h 95"/>
                      <a:gd name="T8" fmla="*/ 0 w 43"/>
                      <a:gd name="T9" fmla="*/ 0 h 95"/>
                      <a:gd name="T10" fmla="*/ 0 w 43"/>
                      <a:gd name="T11" fmla="*/ 0 h 9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3" h="95">
                        <a:moveTo>
                          <a:pt x="0" y="0"/>
                        </a:moveTo>
                        <a:lnTo>
                          <a:pt x="43" y="0"/>
                        </a:lnTo>
                        <a:lnTo>
                          <a:pt x="43" y="95"/>
                        </a:lnTo>
                        <a:lnTo>
                          <a:pt x="0" y="95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57" name="Freeform 32">
                    <a:extLst>
                      <a:ext uri="{FF2B5EF4-FFF2-40B4-BE49-F238E27FC236}">
                        <a16:creationId xmlns:a16="http://schemas.microsoft.com/office/drawing/2014/main" id="{57A4F2D8-ACDD-470E-9FE7-820AC2A3219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69027" y="4125365"/>
                    <a:ext cx="69249" cy="159437"/>
                  </a:xfrm>
                  <a:custGeom>
                    <a:avLst/>
                    <a:gdLst>
                      <a:gd name="T0" fmla="*/ 0 w 43"/>
                      <a:gd name="T1" fmla="*/ 0 h 99"/>
                      <a:gd name="T2" fmla="*/ 43 w 43"/>
                      <a:gd name="T3" fmla="*/ 0 h 99"/>
                      <a:gd name="T4" fmla="*/ 43 w 43"/>
                      <a:gd name="T5" fmla="*/ 99 h 99"/>
                      <a:gd name="T6" fmla="*/ 0 w 43"/>
                      <a:gd name="T7" fmla="*/ 99 h 99"/>
                      <a:gd name="T8" fmla="*/ 0 w 43"/>
                      <a:gd name="T9" fmla="*/ 0 h 99"/>
                      <a:gd name="T10" fmla="*/ 0 w 43"/>
                      <a:gd name="T11" fmla="*/ 0 h 9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3" h="99">
                        <a:moveTo>
                          <a:pt x="0" y="0"/>
                        </a:moveTo>
                        <a:lnTo>
                          <a:pt x="43" y="0"/>
                        </a:lnTo>
                        <a:lnTo>
                          <a:pt x="43" y="99"/>
                        </a:lnTo>
                        <a:lnTo>
                          <a:pt x="0" y="99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58" name="Freeform 33">
                    <a:extLst>
                      <a:ext uri="{FF2B5EF4-FFF2-40B4-BE49-F238E27FC236}">
                        <a16:creationId xmlns:a16="http://schemas.microsoft.com/office/drawing/2014/main" id="{D581BD0E-B343-4195-8CB4-CC20D4A6804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882062" y="4212330"/>
                    <a:ext cx="156215" cy="72471"/>
                  </a:xfrm>
                  <a:custGeom>
                    <a:avLst/>
                    <a:gdLst>
                      <a:gd name="T0" fmla="*/ 0 w 97"/>
                      <a:gd name="T1" fmla="*/ 0 h 45"/>
                      <a:gd name="T2" fmla="*/ 97 w 97"/>
                      <a:gd name="T3" fmla="*/ 0 h 45"/>
                      <a:gd name="T4" fmla="*/ 97 w 97"/>
                      <a:gd name="T5" fmla="*/ 45 h 45"/>
                      <a:gd name="T6" fmla="*/ 0 w 97"/>
                      <a:gd name="T7" fmla="*/ 45 h 45"/>
                      <a:gd name="T8" fmla="*/ 0 w 97"/>
                      <a:gd name="T9" fmla="*/ 0 h 45"/>
                      <a:gd name="T10" fmla="*/ 0 w 97"/>
                      <a:gd name="T11" fmla="*/ 0 h 4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97" h="45">
                        <a:moveTo>
                          <a:pt x="0" y="0"/>
                        </a:moveTo>
                        <a:lnTo>
                          <a:pt x="97" y="0"/>
                        </a:lnTo>
                        <a:lnTo>
                          <a:pt x="97" y="45"/>
                        </a:lnTo>
                        <a:lnTo>
                          <a:pt x="0" y="45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59" name="Freeform 34">
                    <a:extLst>
                      <a:ext uri="{FF2B5EF4-FFF2-40B4-BE49-F238E27FC236}">
                        <a16:creationId xmlns:a16="http://schemas.microsoft.com/office/drawing/2014/main" id="{F22CEDF7-B90F-44C7-8BC7-BDAA5F461C2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69027" y="3880574"/>
                    <a:ext cx="69249" cy="152995"/>
                  </a:xfrm>
                  <a:custGeom>
                    <a:avLst/>
                    <a:gdLst>
                      <a:gd name="T0" fmla="*/ 0 w 43"/>
                      <a:gd name="T1" fmla="*/ 0 h 95"/>
                      <a:gd name="T2" fmla="*/ 43 w 43"/>
                      <a:gd name="T3" fmla="*/ 0 h 95"/>
                      <a:gd name="T4" fmla="*/ 43 w 43"/>
                      <a:gd name="T5" fmla="*/ 95 h 95"/>
                      <a:gd name="T6" fmla="*/ 0 w 43"/>
                      <a:gd name="T7" fmla="*/ 95 h 95"/>
                      <a:gd name="T8" fmla="*/ 0 w 43"/>
                      <a:gd name="T9" fmla="*/ 0 h 95"/>
                      <a:gd name="T10" fmla="*/ 0 w 43"/>
                      <a:gd name="T11" fmla="*/ 0 h 9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3" h="95">
                        <a:moveTo>
                          <a:pt x="0" y="0"/>
                        </a:moveTo>
                        <a:lnTo>
                          <a:pt x="43" y="0"/>
                        </a:lnTo>
                        <a:lnTo>
                          <a:pt x="43" y="95"/>
                        </a:lnTo>
                        <a:lnTo>
                          <a:pt x="0" y="95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60" name="Freeform 35">
                    <a:extLst>
                      <a:ext uri="{FF2B5EF4-FFF2-40B4-BE49-F238E27FC236}">
                        <a16:creationId xmlns:a16="http://schemas.microsoft.com/office/drawing/2014/main" id="{82EB6744-EEDE-4863-B635-C542D5CAC56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725847" y="3466684"/>
                    <a:ext cx="468645" cy="471867"/>
                  </a:xfrm>
                  <a:custGeom>
                    <a:avLst/>
                    <a:gdLst>
                      <a:gd name="T0" fmla="*/ 208 w 291"/>
                      <a:gd name="T1" fmla="*/ 0 h 293"/>
                      <a:gd name="T2" fmla="*/ 0 w 291"/>
                      <a:gd name="T3" fmla="*/ 196 h 293"/>
                      <a:gd name="T4" fmla="*/ 92 w 291"/>
                      <a:gd name="T5" fmla="*/ 293 h 293"/>
                      <a:gd name="T6" fmla="*/ 291 w 291"/>
                      <a:gd name="T7" fmla="*/ 94 h 293"/>
                      <a:gd name="T8" fmla="*/ 208 w 291"/>
                      <a:gd name="T9" fmla="*/ 0 h 293"/>
                      <a:gd name="T10" fmla="*/ 208 w 291"/>
                      <a:gd name="T11" fmla="*/ 0 h 293"/>
                      <a:gd name="T12" fmla="*/ 208 w 291"/>
                      <a:gd name="T13" fmla="*/ 0 h 29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291" h="293">
                        <a:moveTo>
                          <a:pt x="208" y="0"/>
                        </a:moveTo>
                        <a:lnTo>
                          <a:pt x="0" y="196"/>
                        </a:lnTo>
                        <a:lnTo>
                          <a:pt x="92" y="293"/>
                        </a:lnTo>
                        <a:lnTo>
                          <a:pt x="291" y="94"/>
                        </a:lnTo>
                        <a:lnTo>
                          <a:pt x="208" y="0"/>
                        </a:lnTo>
                        <a:lnTo>
                          <a:pt x="208" y="0"/>
                        </a:lnTo>
                        <a:lnTo>
                          <a:pt x="208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61" name="Freeform 36">
                    <a:extLst>
                      <a:ext uri="{FF2B5EF4-FFF2-40B4-BE49-F238E27FC236}">
                        <a16:creationId xmlns:a16="http://schemas.microsoft.com/office/drawing/2014/main" id="{6D973A9C-ABF1-4A77-8B70-6D18569012A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19556" y="3849975"/>
                    <a:ext cx="190035" cy="172320"/>
                  </a:xfrm>
                  <a:custGeom>
                    <a:avLst/>
                    <a:gdLst>
                      <a:gd name="T0" fmla="*/ 35 w 118"/>
                      <a:gd name="T1" fmla="*/ 0 h 107"/>
                      <a:gd name="T2" fmla="*/ 0 w 118"/>
                      <a:gd name="T3" fmla="*/ 107 h 107"/>
                      <a:gd name="T4" fmla="*/ 118 w 118"/>
                      <a:gd name="T5" fmla="*/ 81 h 107"/>
                      <a:gd name="T6" fmla="*/ 35 w 118"/>
                      <a:gd name="T7" fmla="*/ 0 h 107"/>
                      <a:gd name="T8" fmla="*/ 35 w 118"/>
                      <a:gd name="T9" fmla="*/ 0 h 107"/>
                      <a:gd name="T10" fmla="*/ 35 w 118"/>
                      <a:gd name="T11" fmla="*/ 0 h 10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118" h="107">
                        <a:moveTo>
                          <a:pt x="35" y="0"/>
                        </a:moveTo>
                        <a:lnTo>
                          <a:pt x="0" y="107"/>
                        </a:lnTo>
                        <a:lnTo>
                          <a:pt x="118" y="81"/>
                        </a:lnTo>
                        <a:lnTo>
                          <a:pt x="35" y="0"/>
                        </a:lnTo>
                        <a:lnTo>
                          <a:pt x="35" y="0"/>
                        </a:lnTo>
                        <a:lnTo>
                          <a:pt x="35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A5392FE-AF4F-470C-928D-E8E891950BE5}"/>
                  </a:ext>
                </a:extLst>
              </p:cNvPr>
              <p:cNvSpPr/>
              <p:nvPr/>
            </p:nvSpPr>
            <p:spPr>
              <a:xfrm>
                <a:off x="4726572" y="7243507"/>
                <a:ext cx="8291052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b="1" dirty="0" err="1">
                    <a:latin typeface="Times New Roman" pitchFamily="18" charset="0"/>
                    <a:cs typeface="Times New Roman" pitchFamily="18" charset="0"/>
                  </a:rPr>
                  <a:t>Tính</a:t>
                </a:r>
                <a:r>
                  <a:rPr lang="en-US" sz="4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dirty="0" err="1">
                    <a:latin typeface="Times New Roman" pitchFamily="18" charset="0"/>
                    <a:cs typeface="Times New Roman" pitchFamily="18" charset="0"/>
                  </a:rPr>
                  <a:t>đạo</a:t>
                </a:r>
                <a:r>
                  <a:rPr lang="en-US" sz="4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dirty="0" err="1">
                    <a:latin typeface="Times New Roman" pitchFamily="18" charset="0"/>
                    <a:cs typeface="Times New Roman" pitchFamily="18" charset="0"/>
                  </a:rPr>
                  <a:t>hàm</a:t>
                </a:r>
                <a:r>
                  <a:rPr lang="en-US" sz="4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dirty="0" err="1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4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dirty="0" err="1">
                    <a:latin typeface="Times New Roman" pitchFamily="18" charset="0"/>
                    <a:cs typeface="Times New Roman" pitchFamily="18" charset="0"/>
                  </a:rPr>
                  <a:t>các</a:t>
                </a:r>
                <a:r>
                  <a:rPr lang="en-US" sz="4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dirty="0" err="1">
                    <a:latin typeface="Times New Roman" pitchFamily="18" charset="0"/>
                    <a:cs typeface="Times New Roman" pitchFamily="18" charset="0"/>
                  </a:rPr>
                  <a:t>hàm</a:t>
                </a:r>
                <a:r>
                  <a:rPr lang="en-US" sz="4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dirty="0" err="1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4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dirty="0" err="1">
                    <a:latin typeface="Times New Roman" pitchFamily="18" charset="0"/>
                    <a:cs typeface="Times New Roman" pitchFamily="18" charset="0"/>
                  </a:rPr>
                  <a:t>sau</a:t>
                </a:r>
                <a:endParaRPr lang="en-GB" dirty="0"/>
              </a:p>
            </p:txBody>
          </p:sp>
          <p:graphicFrame>
            <p:nvGraphicFramePr>
              <p:cNvPr id="23" name="Object 22">
                <a:extLst>
                  <a:ext uri="{FF2B5EF4-FFF2-40B4-BE49-F238E27FC236}">
                    <a16:creationId xmlns:a16="http://schemas.microsoft.com/office/drawing/2014/main" id="{F96F2884-A1EB-44F6-BA58-806FFEE166D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269702533"/>
                  </p:ext>
                </p:extLst>
              </p:nvPr>
            </p:nvGraphicFramePr>
            <p:xfrm>
              <a:off x="4881065" y="8190233"/>
              <a:ext cx="9613900" cy="8636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2" imgW="9613800" imgH="863280" progId="Equation.DSMT4">
                      <p:embed/>
                    </p:oleObj>
                  </mc:Choice>
                  <mc:Fallback>
                    <p:oleObj name="Equation" r:id="rId12" imgW="9613800" imgH="863280" progId="Equation.DSMT4">
                      <p:embed/>
                      <p:pic>
                        <p:nvPicPr>
                          <p:cNvPr id="23" name="Object 22">
                            <a:extLst>
                              <a:ext uri="{FF2B5EF4-FFF2-40B4-BE49-F238E27FC236}">
                                <a16:creationId xmlns:a16="http://schemas.microsoft.com/office/drawing/2014/main" id="{F96F2884-A1EB-44F6-BA58-806FFEE166D7}"/>
                              </a:ext>
                            </a:extLst>
                          </p:cNvPr>
                          <p:cNvPicPr/>
                          <p:nvPr/>
                        </p:nvPicPr>
                        <p:blipFill>
                          <a:blip r:embed="rId13"/>
                          <a:stretch>
                            <a:fillRect/>
                          </a:stretch>
                        </p:blipFill>
                        <p:spPr>
                          <a:xfrm>
                            <a:off x="4881065" y="8190233"/>
                            <a:ext cx="9613900" cy="8636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4" name="Object 23">
                <a:extLst>
                  <a:ext uri="{FF2B5EF4-FFF2-40B4-BE49-F238E27FC236}">
                    <a16:creationId xmlns:a16="http://schemas.microsoft.com/office/drawing/2014/main" id="{39FEDBE6-3D92-40A5-B3CA-E37E77B17C09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687866555"/>
                  </p:ext>
                </p:extLst>
              </p:nvPr>
            </p:nvGraphicFramePr>
            <p:xfrm>
              <a:off x="16124495" y="7734688"/>
              <a:ext cx="3784600" cy="15113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4" imgW="3784320" imgH="1511280" progId="Equation.DSMT4">
                      <p:embed/>
                    </p:oleObj>
                  </mc:Choice>
                  <mc:Fallback>
                    <p:oleObj name="Equation" r:id="rId14" imgW="3784320" imgH="1511280" progId="Equation.DSMT4">
                      <p:embed/>
                      <p:pic>
                        <p:nvPicPr>
                          <p:cNvPr id="24" name="Object 23">
                            <a:extLst>
                              <a:ext uri="{FF2B5EF4-FFF2-40B4-BE49-F238E27FC236}">
                                <a16:creationId xmlns:a16="http://schemas.microsoft.com/office/drawing/2014/main" id="{39FEDBE6-3D92-40A5-B3CA-E37E77B17C09}"/>
                              </a:ext>
                            </a:extLst>
                          </p:cNvPr>
                          <p:cNvPicPr/>
                          <p:nvPr/>
                        </p:nvPicPr>
                        <p:blipFill>
                          <a:blip r:embed="rId15"/>
                          <a:stretch>
                            <a:fillRect/>
                          </a:stretch>
                        </p:blipFill>
                        <p:spPr>
                          <a:xfrm>
                            <a:off x="16124495" y="7734688"/>
                            <a:ext cx="3784600" cy="15113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EBA5F28B-4DDE-4B0E-BCE1-88D2F27E30E7}"/>
              </a:ext>
            </a:extLst>
          </p:cNvPr>
          <p:cNvGrpSpPr/>
          <p:nvPr/>
        </p:nvGrpSpPr>
        <p:grpSpPr>
          <a:xfrm>
            <a:off x="1147240" y="2682330"/>
            <a:ext cx="21881625" cy="3702772"/>
            <a:chOff x="1147240" y="8893238"/>
            <a:chExt cx="21881625" cy="3366156"/>
          </a:xfrm>
        </p:grpSpPr>
        <p:sp>
          <p:nvSpPr>
            <p:cNvPr id="183" name="Rounded Rectangle 24">
              <a:extLst>
                <a:ext uri="{FF2B5EF4-FFF2-40B4-BE49-F238E27FC236}">
                  <a16:creationId xmlns:a16="http://schemas.microsoft.com/office/drawing/2014/main" id="{57CD471B-EF1A-495A-88AE-CD1C21CC5DA0}"/>
                </a:ext>
              </a:extLst>
            </p:cNvPr>
            <p:cNvSpPr/>
            <p:nvPr/>
          </p:nvSpPr>
          <p:spPr bwMode="auto">
            <a:xfrm>
              <a:off x="1189298" y="9260400"/>
              <a:ext cx="21839567" cy="2998994"/>
            </a:xfrm>
            <a:prstGeom prst="roundRect">
              <a:avLst>
                <a:gd name="adj" fmla="val 5492"/>
              </a:avLst>
            </a:prstGeom>
            <a:solidFill>
              <a:schemeClr val="accent3">
                <a:lumMod val="40000"/>
                <a:lumOff val="60000"/>
              </a:schemeClr>
            </a:solidFill>
            <a:ln w="19050"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354774">
                <a:defRPr/>
              </a:pPr>
              <a:endParaRPr lang="en-US" sz="6400"/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EBCD22BC-D52C-4556-A04E-EA458CD5ECBA}"/>
                </a:ext>
              </a:extLst>
            </p:cNvPr>
            <p:cNvGrpSpPr/>
            <p:nvPr/>
          </p:nvGrpSpPr>
          <p:grpSpPr>
            <a:xfrm>
              <a:off x="1147240" y="8893238"/>
              <a:ext cx="18761855" cy="2683934"/>
              <a:chOff x="1147240" y="6843531"/>
              <a:chExt cx="18761855" cy="2683934"/>
            </a:xfrm>
          </p:grpSpPr>
          <p:grpSp>
            <p:nvGrpSpPr>
              <p:cNvPr id="133" name="Group 67">
                <a:extLst>
                  <a:ext uri="{FF2B5EF4-FFF2-40B4-BE49-F238E27FC236}">
                    <a16:creationId xmlns:a16="http://schemas.microsoft.com/office/drawing/2014/main" id="{2978F1D4-A464-423E-8CF3-AE420ED57C2B}"/>
                  </a:ext>
                </a:extLst>
              </p:cNvPr>
              <p:cNvGrpSpPr/>
              <p:nvPr/>
            </p:nvGrpSpPr>
            <p:grpSpPr>
              <a:xfrm>
                <a:off x="1147240" y="6843531"/>
                <a:ext cx="3255536" cy="916290"/>
                <a:chOff x="1311958" y="3405486"/>
                <a:chExt cx="3251532" cy="960561"/>
              </a:xfrm>
            </p:grpSpPr>
            <p:sp>
              <p:nvSpPr>
                <p:cNvPr id="134" name="Freeform 20">
                  <a:extLst>
                    <a:ext uri="{FF2B5EF4-FFF2-40B4-BE49-F238E27FC236}">
                      <a16:creationId xmlns:a16="http://schemas.microsoft.com/office/drawing/2014/main" id="{F691410E-F608-4C31-B56B-A6B8098C46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5400000">
                  <a:off x="2921386" y="2671082"/>
                  <a:ext cx="793396" cy="2490813"/>
                </a:xfrm>
                <a:prstGeom prst="round2SameRect">
                  <a:avLst/>
                </a:prstGeom>
                <a:solidFill>
                  <a:schemeClr val="accent6">
                    <a:lumMod val="75000"/>
                  </a:schemeClr>
                </a:solidFill>
                <a:ln w="57150">
                  <a:solidFill>
                    <a:schemeClr val="accent6">
                      <a:lumMod val="75000"/>
                    </a:schemeClr>
                  </a:solidFill>
                </a:ln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5" name="TextBox 134">
                  <a:extLst>
                    <a:ext uri="{FF2B5EF4-FFF2-40B4-BE49-F238E27FC236}">
                      <a16:creationId xmlns:a16="http://schemas.microsoft.com/office/drawing/2014/main" id="{CF9CABA0-073B-474C-AC40-3A76E01E2ED3}"/>
                    </a:ext>
                  </a:extLst>
                </p:cNvPr>
                <p:cNvSpPr txBox="1"/>
                <p:nvPr/>
              </p:nvSpPr>
              <p:spPr>
                <a:xfrm>
                  <a:off x="2250671" y="3527166"/>
                  <a:ext cx="2228956" cy="83888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4600" b="1" dirty="0" err="1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Ví</a:t>
                  </a:r>
                  <a:r>
                    <a:rPr lang="en-US" sz="46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  <a:r>
                    <a:rPr lang="en-US" sz="4600" b="1" dirty="0" err="1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dụ</a:t>
                  </a:r>
                  <a:r>
                    <a:rPr lang="en-US" sz="46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5</a:t>
                  </a:r>
                </a:p>
              </p:txBody>
            </p:sp>
            <p:grpSp>
              <p:nvGrpSpPr>
                <p:cNvPr id="136" name="Group 70">
                  <a:extLst>
                    <a:ext uri="{FF2B5EF4-FFF2-40B4-BE49-F238E27FC236}">
                      <a16:creationId xmlns:a16="http://schemas.microsoft.com/office/drawing/2014/main" id="{7E9A944B-9D12-452C-BD5E-D54463450610}"/>
                    </a:ext>
                  </a:extLst>
                </p:cNvPr>
                <p:cNvGrpSpPr/>
                <p:nvPr/>
              </p:nvGrpSpPr>
              <p:grpSpPr>
                <a:xfrm>
                  <a:off x="1311958" y="3405486"/>
                  <a:ext cx="950173" cy="940513"/>
                  <a:chOff x="1311958" y="3405486"/>
                  <a:chExt cx="950173" cy="940513"/>
                </a:xfrm>
              </p:grpSpPr>
              <p:sp>
                <p:nvSpPr>
                  <p:cNvPr id="137" name="Rectangle 136">
                    <a:extLst>
                      <a:ext uri="{FF2B5EF4-FFF2-40B4-BE49-F238E27FC236}">
                        <a16:creationId xmlns:a16="http://schemas.microsoft.com/office/drawing/2014/main" id="{A7E82DC1-9E2A-48DC-8B06-D402A8F3DF38}"/>
                      </a:ext>
                    </a:extLst>
                  </p:cNvPr>
                  <p:cNvSpPr/>
                  <p:nvPr/>
                </p:nvSpPr>
                <p:spPr>
                  <a:xfrm>
                    <a:off x="1406975" y="3672018"/>
                    <a:ext cx="596676" cy="540312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8" name="Freeform 13">
                    <a:extLst>
                      <a:ext uri="{FF2B5EF4-FFF2-40B4-BE49-F238E27FC236}">
                        <a16:creationId xmlns:a16="http://schemas.microsoft.com/office/drawing/2014/main" id="{944567E7-9E29-4D69-91FB-4A7685F126E7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311958" y="3581027"/>
                    <a:ext cx="190035" cy="268948"/>
                  </a:xfrm>
                  <a:custGeom>
                    <a:avLst/>
                    <a:gdLst>
                      <a:gd name="T0" fmla="*/ 34 w 50"/>
                      <a:gd name="T1" fmla="*/ 16 h 71"/>
                      <a:gd name="T2" fmla="*/ 34 w 50"/>
                      <a:gd name="T3" fmla="*/ 55 h 71"/>
                      <a:gd name="T4" fmla="*/ 16 w 50"/>
                      <a:gd name="T5" fmla="*/ 55 h 71"/>
                      <a:gd name="T6" fmla="*/ 16 w 50"/>
                      <a:gd name="T7" fmla="*/ 16 h 71"/>
                      <a:gd name="T8" fmla="*/ 34 w 50"/>
                      <a:gd name="T9" fmla="*/ 16 h 71"/>
                      <a:gd name="T10" fmla="*/ 34 w 50"/>
                      <a:gd name="T11" fmla="*/ 0 h 71"/>
                      <a:gd name="T12" fmla="*/ 16 w 50"/>
                      <a:gd name="T13" fmla="*/ 0 h 71"/>
                      <a:gd name="T14" fmla="*/ 0 w 50"/>
                      <a:gd name="T15" fmla="*/ 16 h 71"/>
                      <a:gd name="T16" fmla="*/ 0 w 50"/>
                      <a:gd name="T17" fmla="*/ 55 h 71"/>
                      <a:gd name="T18" fmla="*/ 16 w 50"/>
                      <a:gd name="T19" fmla="*/ 71 h 71"/>
                      <a:gd name="T20" fmla="*/ 34 w 50"/>
                      <a:gd name="T21" fmla="*/ 71 h 71"/>
                      <a:gd name="T22" fmla="*/ 50 w 50"/>
                      <a:gd name="T23" fmla="*/ 55 h 71"/>
                      <a:gd name="T24" fmla="*/ 50 w 50"/>
                      <a:gd name="T25" fmla="*/ 16 h 71"/>
                      <a:gd name="T26" fmla="*/ 34 w 50"/>
                      <a:gd name="T27" fmla="*/ 0 h 7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50" h="71">
                        <a:moveTo>
                          <a:pt x="34" y="16"/>
                        </a:moveTo>
                        <a:cubicBezTo>
                          <a:pt x="34" y="55"/>
                          <a:pt x="34" y="55"/>
                          <a:pt x="34" y="55"/>
                        </a:cubicBezTo>
                        <a:cubicBezTo>
                          <a:pt x="16" y="55"/>
                          <a:pt x="16" y="55"/>
                          <a:pt x="16" y="55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34" y="16"/>
                          <a:pt x="34" y="16"/>
                          <a:pt x="34" y="16"/>
                        </a:cubicBezTo>
                        <a:moveTo>
                          <a:pt x="34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55"/>
                          <a:pt x="0" y="55"/>
                          <a:pt x="0" y="55"/>
                        </a:cubicBezTo>
                        <a:cubicBezTo>
                          <a:pt x="0" y="64"/>
                          <a:pt x="7" y="71"/>
                          <a:pt x="16" y="71"/>
                        </a:cubicBezTo>
                        <a:cubicBezTo>
                          <a:pt x="34" y="71"/>
                          <a:pt x="34" y="71"/>
                          <a:pt x="34" y="71"/>
                        </a:cubicBezTo>
                        <a:cubicBezTo>
                          <a:pt x="43" y="71"/>
                          <a:pt x="50" y="64"/>
                          <a:pt x="50" y="55"/>
                        </a:cubicBezTo>
                        <a:cubicBezTo>
                          <a:pt x="50" y="16"/>
                          <a:pt x="50" y="16"/>
                          <a:pt x="50" y="16"/>
                        </a:cubicBezTo>
                        <a:cubicBezTo>
                          <a:pt x="50" y="7"/>
                          <a:pt x="43" y="0"/>
                          <a:pt x="34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39" name="Freeform 14">
                    <a:extLst>
                      <a:ext uri="{FF2B5EF4-FFF2-40B4-BE49-F238E27FC236}">
                        <a16:creationId xmlns:a16="http://schemas.microsoft.com/office/drawing/2014/main" id="{EDFDAC3A-564B-43B7-B88F-0911E0FA2DE9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311958" y="3581027"/>
                    <a:ext cx="277000" cy="181983"/>
                  </a:xfrm>
                  <a:custGeom>
                    <a:avLst/>
                    <a:gdLst>
                      <a:gd name="T0" fmla="*/ 57 w 73"/>
                      <a:gd name="T1" fmla="*/ 16 h 48"/>
                      <a:gd name="T2" fmla="*/ 57 w 73"/>
                      <a:gd name="T3" fmla="*/ 32 h 48"/>
                      <a:gd name="T4" fmla="*/ 16 w 73"/>
                      <a:gd name="T5" fmla="*/ 32 h 48"/>
                      <a:gd name="T6" fmla="*/ 16 w 73"/>
                      <a:gd name="T7" fmla="*/ 16 h 48"/>
                      <a:gd name="T8" fmla="*/ 57 w 73"/>
                      <a:gd name="T9" fmla="*/ 16 h 48"/>
                      <a:gd name="T10" fmla="*/ 57 w 73"/>
                      <a:gd name="T11" fmla="*/ 0 h 48"/>
                      <a:gd name="T12" fmla="*/ 16 w 73"/>
                      <a:gd name="T13" fmla="*/ 0 h 48"/>
                      <a:gd name="T14" fmla="*/ 0 w 73"/>
                      <a:gd name="T15" fmla="*/ 16 h 48"/>
                      <a:gd name="T16" fmla="*/ 0 w 73"/>
                      <a:gd name="T17" fmla="*/ 32 h 48"/>
                      <a:gd name="T18" fmla="*/ 16 w 73"/>
                      <a:gd name="T19" fmla="*/ 48 h 48"/>
                      <a:gd name="T20" fmla="*/ 57 w 73"/>
                      <a:gd name="T21" fmla="*/ 48 h 48"/>
                      <a:gd name="T22" fmla="*/ 73 w 73"/>
                      <a:gd name="T23" fmla="*/ 32 h 48"/>
                      <a:gd name="T24" fmla="*/ 73 w 73"/>
                      <a:gd name="T25" fmla="*/ 16 h 48"/>
                      <a:gd name="T26" fmla="*/ 57 w 73"/>
                      <a:gd name="T27" fmla="*/ 0 h 4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73" h="48">
                        <a:moveTo>
                          <a:pt x="57" y="16"/>
                        </a:moveTo>
                        <a:cubicBezTo>
                          <a:pt x="57" y="32"/>
                          <a:pt x="57" y="32"/>
                          <a:pt x="57" y="32"/>
                        </a:cubicBezTo>
                        <a:cubicBezTo>
                          <a:pt x="16" y="32"/>
                          <a:pt x="16" y="32"/>
                          <a:pt x="16" y="32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57" y="16"/>
                          <a:pt x="57" y="16"/>
                          <a:pt x="57" y="16"/>
                        </a:cubicBezTo>
                        <a:moveTo>
                          <a:pt x="57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32"/>
                          <a:pt x="0" y="32"/>
                          <a:pt x="0" y="32"/>
                        </a:cubicBezTo>
                        <a:cubicBezTo>
                          <a:pt x="0" y="41"/>
                          <a:pt x="7" y="48"/>
                          <a:pt x="16" y="48"/>
                        </a:cubicBezTo>
                        <a:cubicBezTo>
                          <a:pt x="57" y="48"/>
                          <a:pt x="57" y="48"/>
                          <a:pt x="57" y="48"/>
                        </a:cubicBezTo>
                        <a:cubicBezTo>
                          <a:pt x="66" y="48"/>
                          <a:pt x="73" y="41"/>
                          <a:pt x="73" y="32"/>
                        </a:cubicBezTo>
                        <a:cubicBezTo>
                          <a:pt x="73" y="16"/>
                          <a:pt x="73" y="16"/>
                          <a:pt x="73" y="16"/>
                        </a:cubicBezTo>
                        <a:cubicBezTo>
                          <a:pt x="73" y="7"/>
                          <a:pt x="66" y="0"/>
                          <a:pt x="57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0" name="Freeform 15">
                    <a:extLst>
                      <a:ext uri="{FF2B5EF4-FFF2-40B4-BE49-F238E27FC236}">
                        <a16:creationId xmlns:a16="http://schemas.microsoft.com/office/drawing/2014/main" id="{9251BD58-F41B-4F76-B7C0-0B7C2E795C16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563190" y="3581027"/>
                    <a:ext cx="285052" cy="181983"/>
                  </a:xfrm>
                  <a:custGeom>
                    <a:avLst/>
                    <a:gdLst>
                      <a:gd name="T0" fmla="*/ 58 w 75"/>
                      <a:gd name="T1" fmla="*/ 16 h 48"/>
                      <a:gd name="T2" fmla="*/ 43 w 75"/>
                      <a:gd name="T3" fmla="*/ 32 h 48"/>
                      <a:gd name="T4" fmla="*/ 16 w 75"/>
                      <a:gd name="T5" fmla="*/ 32 h 48"/>
                      <a:gd name="T6" fmla="*/ 16 w 75"/>
                      <a:gd name="T7" fmla="*/ 16 h 48"/>
                      <a:gd name="T8" fmla="*/ 58 w 75"/>
                      <a:gd name="T9" fmla="*/ 16 h 48"/>
                      <a:gd name="T10" fmla="*/ 58 w 75"/>
                      <a:gd name="T11" fmla="*/ 0 h 48"/>
                      <a:gd name="T12" fmla="*/ 16 w 75"/>
                      <a:gd name="T13" fmla="*/ 0 h 48"/>
                      <a:gd name="T14" fmla="*/ 0 w 75"/>
                      <a:gd name="T15" fmla="*/ 16 h 48"/>
                      <a:gd name="T16" fmla="*/ 0 w 75"/>
                      <a:gd name="T17" fmla="*/ 32 h 48"/>
                      <a:gd name="T18" fmla="*/ 16 w 75"/>
                      <a:gd name="T19" fmla="*/ 48 h 48"/>
                      <a:gd name="T20" fmla="*/ 43 w 75"/>
                      <a:gd name="T21" fmla="*/ 48 h 48"/>
                      <a:gd name="T22" fmla="*/ 55 w 75"/>
                      <a:gd name="T23" fmla="*/ 43 h 48"/>
                      <a:gd name="T24" fmla="*/ 70 w 75"/>
                      <a:gd name="T25" fmla="*/ 26 h 48"/>
                      <a:gd name="T26" fmla="*/ 73 w 75"/>
                      <a:gd name="T27" fmla="*/ 9 h 48"/>
                      <a:gd name="T28" fmla="*/ 58 w 75"/>
                      <a:gd name="T29" fmla="*/ 0 h 4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</a:cxnLst>
                    <a:rect l="0" t="0" r="r" b="b"/>
                    <a:pathLst>
                      <a:path w="75" h="48">
                        <a:moveTo>
                          <a:pt x="58" y="16"/>
                        </a:moveTo>
                        <a:cubicBezTo>
                          <a:pt x="43" y="32"/>
                          <a:pt x="43" y="32"/>
                          <a:pt x="43" y="32"/>
                        </a:cubicBezTo>
                        <a:cubicBezTo>
                          <a:pt x="16" y="32"/>
                          <a:pt x="16" y="32"/>
                          <a:pt x="16" y="32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58" y="16"/>
                          <a:pt x="58" y="16"/>
                          <a:pt x="58" y="16"/>
                        </a:cubicBezTo>
                        <a:moveTo>
                          <a:pt x="58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8" y="0"/>
                          <a:pt x="0" y="7"/>
                          <a:pt x="0" y="16"/>
                        </a:cubicBezTo>
                        <a:cubicBezTo>
                          <a:pt x="0" y="32"/>
                          <a:pt x="0" y="32"/>
                          <a:pt x="0" y="32"/>
                        </a:cubicBezTo>
                        <a:cubicBezTo>
                          <a:pt x="0" y="41"/>
                          <a:pt x="8" y="48"/>
                          <a:pt x="16" y="48"/>
                        </a:cubicBezTo>
                        <a:cubicBezTo>
                          <a:pt x="43" y="48"/>
                          <a:pt x="43" y="48"/>
                          <a:pt x="43" y="48"/>
                        </a:cubicBezTo>
                        <a:cubicBezTo>
                          <a:pt x="48" y="48"/>
                          <a:pt x="52" y="46"/>
                          <a:pt x="55" y="43"/>
                        </a:cubicBezTo>
                        <a:cubicBezTo>
                          <a:pt x="70" y="26"/>
                          <a:pt x="70" y="26"/>
                          <a:pt x="70" y="26"/>
                        </a:cubicBezTo>
                        <a:cubicBezTo>
                          <a:pt x="74" y="22"/>
                          <a:pt x="75" y="15"/>
                          <a:pt x="73" y="9"/>
                        </a:cubicBezTo>
                        <a:cubicBezTo>
                          <a:pt x="70" y="3"/>
                          <a:pt x="64" y="0"/>
                          <a:pt x="58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1" name="Freeform 16">
                    <a:extLst>
                      <a:ext uri="{FF2B5EF4-FFF2-40B4-BE49-F238E27FC236}">
                        <a16:creationId xmlns:a16="http://schemas.microsoft.com/office/drawing/2014/main" id="{A7D07DAF-49F8-4A1B-ABCB-F73BB5B46174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563190" y="4151132"/>
                    <a:ext cx="280221" cy="194867"/>
                  </a:xfrm>
                  <a:custGeom>
                    <a:avLst/>
                    <a:gdLst>
                      <a:gd name="T0" fmla="*/ 58 w 74"/>
                      <a:gd name="T1" fmla="*/ 16 h 51"/>
                      <a:gd name="T2" fmla="*/ 58 w 74"/>
                      <a:gd name="T3" fmla="*/ 35 h 51"/>
                      <a:gd name="T4" fmla="*/ 16 w 74"/>
                      <a:gd name="T5" fmla="*/ 35 h 51"/>
                      <a:gd name="T6" fmla="*/ 16 w 74"/>
                      <a:gd name="T7" fmla="*/ 16 h 51"/>
                      <a:gd name="T8" fmla="*/ 58 w 74"/>
                      <a:gd name="T9" fmla="*/ 16 h 51"/>
                      <a:gd name="T10" fmla="*/ 58 w 74"/>
                      <a:gd name="T11" fmla="*/ 0 h 51"/>
                      <a:gd name="T12" fmla="*/ 16 w 74"/>
                      <a:gd name="T13" fmla="*/ 0 h 51"/>
                      <a:gd name="T14" fmla="*/ 0 w 74"/>
                      <a:gd name="T15" fmla="*/ 16 h 51"/>
                      <a:gd name="T16" fmla="*/ 0 w 74"/>
                      <a:gd name="T17" fmla="*/ 35 h 51"/>
                      <a:gd name="T18" fmla="*/ 16 w 74"/>
                      <a:gd name="T19" fmla="*/ 51 h 51"/>
                      <a:gd name="T20" fmla="*/ 58 w 74"/>
                      <a:gd name="T21" fmla="*/ 51 h 51"/>
                      <a:gd name="T22" fmla="*/ 74 w 74"/>
                      <a:gd name="T23" fmla="*/ 35 h 51"/>
                      <a:gd name="T24" fmla="*/ 74 w 74"/>
                      <a:gd name="T25" fmla="*/ 16 h 51"/>
                      <a:gd name="T26" fmla="*/ 58 w 74"/>
                      <a:gd name="T27" fmla="*/ 0 h 5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74" h="51">
                        <a:moveTo>
                          <a:pt x="58" y="16"/>
                        </a:moveTo>
                        <a:cubicBezTo>
                          <a:pt x="58" y="35"/>
                          <a:pt x="58" y="35"/>
                          <a:pt x="58" y="35"/>
                        </a:cubicBezTo>
                        <a:cubicBezTo>
                          <a:pt x="16" y="35"/>
                          <a:pt x="16" y="35"/>
                          <a:pt x="16" y="35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58" y="16"/>
                          <a:pt x="58" y="16"/>
                          <a:pt x="58" y="16"/>
                        </a:cubicBezTo>
                        <a:moveTo>
                          <a:pt x="58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8" y="0"/>
                          <a:pt x="0" y="7"/>
                          <a:pt x="0" y="16"/>
                        </a:cubicBezTo>
                        <a:cubicBezTo>
                          <a:pt x="0" y="35"/>
                          <a:pt x="0" y="35"/>
                          <a:pt x="0" y="35"/>
                        </a:cubicBezTo>
                        <a:cubicBezTo>
                          <a:pt x="0" y="43"/>
                          <a:pt x="8" y="51"/>
                          <a:pt x="16" y="51"/>
                        </a:cubicBezTo>
                        <a:cubicBezTo>
                          <a:pt x="58" y="51"/>
                          <a:pt x="58" y="51"/>
                          <a:pt x="58" y="51"/>
                        </a:cubicBezTo>
                        <a:cubicBezTo>
                          <a:pt x="67" y="51"/>
                          <a:pt x="74" y="43"/>
                          <a:pt x="74" y="35"/>
                        </a:cubicBezTo>
                        <a:cubicBezTo>
                          <a:pt x="74" y="16"/>
                          <a:pt x="74" y="16"/>
                          <a:pt x="74" y="16"/>
                        </a:cubicBezTo>
                        <a:cubicBezTo>
                          <a:pt x="74" y="7"/>
                          <a:pt x="67" y="0"/>
                          <a:pt x="58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2" name="Freeform 17">
                    <a:extLst>
                      <a:ext uri="{FF2B5EF4-FFF2-40B4-BE49-F238E27FC236}">
                        <a16:creationId xmlns:a16="http://schemas.microsoft.com/office/drawing/2014/main" id="{08AAB2C0-734C-4F4B-8A9B-1737377889A2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311958" y="4064167"/>
                    <a:ext cx="190035" cy="281832"/>
                  </a:xfrm>
                  <a:custGeom>
                    <a:avLst/>
                    <a:gdLst>
                      <a:gd name="T0" fmla="*/ 34 w 50"/>
                      <a:gd name="T1" fmla="*/ 16 h 74"/>
                      <a:gd name="T2" fmla="*/ 34 w 50"/>
                      <a:gd name="T3" fmla="*/ 58 h 74"/>
                      <a:gd name="T4" fmla="*/ 16 w 50"/>
                      <a:gd name="T5" fmla="*/ 58 h 74"/>
                      <a:gd name="T6" fmla="*/ 16 w 50"/>
                      <a:gd name="T7" fmla="*/ 16 h 74"/>
                      <a:gd name="T8" fmla="*/ 34 w 50"/>
                      <a:gd name="T9" fmla="*/ 16 h 74"/>
                      <a:gd name="T10" fmla="*/ 34 w 50"/>
                      <a:gd name="T11" fmla="*/ 0 h 74"/>
                      <a:gd name="T12" fmla="*/ 16 w 50"/>
                      <a:gd name="T13" fmla="*/ 0 h 74"/>
                      <a:gd name="T14" fmla="*/ 0 w 50"/>
                      <a:gd name="T15" fmla="*/ 16 h 74"/>
                      <a:gd name="T16" fmla="*/ 0 w 50"/>
                      <a:gd name="T17" fmla="*/ 58 h 74"/>
                      <a:gd name="T18" fmla="*/ 16 w 50"/>
                      <a:gd name="T19" fmla="*/ 74 h 74"/>
                      <a:gd name="T20" fmla="*/ 34 w 50"/>
                      <a:gd name="T21" fmla="*/ 74 h 74"/>
                      <a:gd name="T22" fmla="*/ 50 w 50"/>
                      <a:gd name="T23" fmla="*/ 58 h 74"/>
                      <a:gd name="T24" fmla="*/ 50 w 50"/>
                      <a:gd name="T25" fmla="*/ 16 h 74"/>
                      <a:gd name="T26" fmla="*/ 34 w 50"/>
                      <a:gd name="T27" fmla="*/ 0 h 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50" h="74">
                        <a:moveTo>
                          <a:pt x="34" y="16"/>
                        </a:moveTo>
                        <a:cubicBezTo>
                          <a:pt x="34" y="58"/>
                          <a:pt x="34" y="58"/>
                          <a:pt x="34" y="58"/>
                        </a:cubicBezTo>
                        <a:cubicBezTo>
                          <a:pt x="16" y="58"/>
                          <a:pt x="16" y="58"/>
                          <a:pt x="16" y="58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34" y="16"/>
                          <a:pt x="34" y="16"/>
                          <a:pt x="34" y="16"/>
                        </a:cubicBezTo>
                        <a:moveTo>
                          <a:pt x="34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58"/>
                          <a:pt x="0" y="58"/>
                          <a:pt x="0" y="58"/>
                        </a:cubicBezTo>
                        <a:cubicBezTo>
                          <a:pt x="0" y="66"/>
                          <a:pt x="7" y="74"/>
                          <a:pt x="16" y="74"/>
                        </a:cubicBezTo>
                        <a:cubicBezTo>
                          <a:pt x="34" y="74"/>
                          <a:pt x="34" y="74"/>
                          <a:pt x="34" y="74"/>
                        </a:cubicBezTo>
                        <a:cubicBezTo>
                          <a:pt x="43" y="74"/>
                          <a:pt x="50" y="66"/>
                          <a:pt x="50" y="58"/>
                        </a:cubicBezTo>
                        <a:cubicBezTo>
                          <a:pt x="50" y="16"/>
                          <a:pt x="50" y="16"/>
                          <a:pt x="50" y="16"/>
                        </a:cubicBezTo>
                        <a:cubicBezTo>
                          <a:pt x="50" y="7"/>
                          <a:pt x="43" y="0"/>
                          <a:pt x="34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3" name="Freeform 18">
                    <a:extLst>
                      <a:ext uri="{FF2B5EF4-FFF2-40B4-BE49-F238E27FC236}">
                        <a16:creationId xmlns:a16="http://schemas.microsoft.com/office/drawing/2014/main" id="{4EC9AE61-47D8-4325-8E23-7DC49056D410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311958" y="4151132"/>
                    <a:ext cx="277000" cy="194867"/>
                  </a:xfrm>
                  <a:custGeom>
                    <a:avLst/>
                    <a:gdLst>
                      <a:gd name="T0" fmla="*/ 57 w 73"/>
                      <a:gd name="T1" fmla="*/ 16 h 51"/>
                      <a:gd name="T2" fmla="*/ 57 w 73"/>
                      <a:gd name="T3" fmla="*/ 35 h 51"/>
                      <a:gd name="T4" fmla="*/ 16 w 73"/>
                      <a:gd name="T5" fmla="*/ 35 h 51"/>
                      <a:gd name="T6" fmla="*/ 16 w 73"/>
                      <a:gd name="T7" fmla="*/ 16 h 51"/>
                      <a:gd name="T8" fmla="*/ 57 w 73"/>
                      <a:gd name="T9" fmla="*/ 16 h 51"/>
                      <a:gd name="T10" fmla="*/ 57 w 73"/>
                      <a:gd name="T11" fmla="*/ 0 h 51"/>
                      <a:gd name="T12" fmla="*/ 16 w 73"/>
                      <a:gd name="T13" fmla="*/ 0 h 51"/>
                      <a:gd name="T14" fmla="*/ 0 w 73"/>
                      <a:gd name="T15" fmla="*/ 16 h 51"/>
                      <a:gd name="T16" fmla="*/ 0 w 73"/>
                      <a:gd name="T17" fmla="*/ 35 h 51"/>
                      <a:gd name="T18" fmla="*/ 16 w 73"/>
                      <a:gd name="T19" fmla="*/ 51 h 51"/>
                      <a:gd name="T20" fmla="*/ 57 w 73"/>
                      <a:gd name="T21" fmla="*/ 51 h 51"/>
                      <a:gd name="T22" fmla="*/ 73 w 73"/>
                      <a:gd name="T23" fmla="*/ 35 h 51"/>
                      <a:gd name="T24" fmla="*/ 73 w 73"/>
                      <a:gd name="T25" fmla="*/ 16 h 51"/>
                      <a:gd name="T26" fmla="*/ 57 w 73"/>
                      <a:gd name="T27" fmla="*/ 0 h 5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73" h="51">
                        <a:moveTo>
                          <a:pt x="57" y="16"/>
                        </a:moveTo>
                        <a:cubicBezTo>
                          <a:pt x="57" y="35"/>
                          <a:pt x="57" y="35"/>
                          <a:pt x="57" y="35"/>
                        </a:cubicBezTo>
                        <a:cubicBezTo>
                          <a:pt x="16" y="35"/>
                          <a:pt x="16" y="35"/>
                          <a:pt x="16" y="35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57" y="16"/>
                          <a:pt x="57" y="16"/>
                          <a:pt x="57" y="16"/>
                        </a:cubicBezTo>
                        <a:moveTo>
                          <a:pt x="57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35"/>
                          <a:pt x="0" y="35"/>
                          <a:pt x="0" y="35"/>
                        </a:cubicBezTo>
                        <a:cubicBezTo>
                          <a:pt x="0" y="43"/>
                          <a:pt x="7" y="51"/>
                          <a:pt x="16" y="51"/>
                        </a:cubicBezTo>
                        <a:cubicBezTo>
                          <a:pt x="57" y="51"/>
                          <a:pt x="57" y="51"/>
                          <a:pt x="57" y="51"/>
                        </a:cubicBezTo>
                        <a:cubicBezTo>
                          <a:pt x="66" y="51"/>
                          <a:pt x="73" y="43"/>
                          <a:pt x="73" y="35"/>
                        </a:cubicBezTo>
                        <a:cubicBezTo>
                          <a:pt x="73" y="16"/>
                          <a:pt x="73" y="16"/>
                          <a:pt x="73" y="16"/>
                        </a:cubicBezTo>
                        <a:cubicBezTo>
                          <a:pt x="73" y="7"/>
                          <a:pt x="66" y="0"/>
                          <a:pt x="57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4" name="Freeform 19">
                    <a:extLst>
                      <a:ext uri="{FF2B5EF4-FFF2-40B4-BE49-F238E27FC236}">
                        <a16:creationId xmlns:a16="http://schemas.microsoft.com/office/drawing/2014/main" id="{32A3EDE3-6AA7-49A2-945C-20F396F3CE54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311958" y="3820986"/>
                    <a:ext cx="190035" cy="273779"/>
                  </a:xfrm>
                  <a:custGeom>
                    <a:avLst/>
                    <a:gdLst>
                      <a:gd name="T0" fmla="*/ 34 w 50"/>
                      <a:gd name="T1" fmla="*/ 16 h 72"/>
                      <a:gd name="T2" fmla="*/ 34 w 50"/>
                      <a:gd name="T3" fmla="*/ 56 h 72"/>
                      <a:gd name="T4" fmla="*/ 16 w 50"/>
                      <a:gd name="T5" fmla="*/ 56 h 72"/>
                      <a:gd name="T6" fmla="*/ 16 w 50"/>
                      <a:gd name="T7" fmla="*/ 16 h 72"/>
                      <a:gd name="T8" fmla="*/ 34 w 50"/>
                      <a:gd name="T9" fmla="*/ 16 h 72"/>
                      <a:gd name="T10" fmla="*/ 34 w 50"/>
                      <a:gd name="T11" fmla="*/ 0 h 72"/>
                      <a:gd name="T12" fmla="*/ 16 w 50"/>
                      <a:gd name="T13" fmla="*/ 0 h 72"/>
                      <a:gd name="T14" fmla="*/ 0 w 50"/>
                      <a:gd name="T15" fmla="*/ 16 h 72"/>
                      <a:gd name="T16" fmla="*/ 0 w 50"/>
                      <a:gd name="T17" fmla="*/ 56 h 72"/>
                      <a:gd name="T18" fmla="*/ 16 w 50"/>
                      <a:gd name="T19" fmla="*/ 72 h 72"/>
                      <a:gd name="T20" fmla="*/ 34 w 50"/>
                      <a:gd name="T21" fmla="*/ 72 h 72"/>
                      <a:gd name="T22" fmla="*/ 50 w 50"/>
                      <a:gd name="T23" fmla="*/ 56 h 72"/>
                      <a:gd name="T24" fmla="*/ 50 w 50"/>
                      <a:gd name="T25" fmla="*/ 16 h 72"/>
                      <a:gd name="T26" fmla="*/ 34 w 50"/>
                      <a:gd name="T27" fmla="*/ 0 h 7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50" h="72">
                        <a:moveTo>
                          <a:pt x="34" y="16"/>
                        </a:moveTo>
                        <a:cubicBezTo>
                          <a:pt x="34" y="56"/>
                          <a:pt x="34" y="56"/>
                          <a:pt x="34" y="56"/>
                        </a:cubicBezTo>
                        <a:cubicBezTo>
                          <a:pt x="16" y="56"/>
                          <a:pt x="16" y="56"/>
                          <a:pt x="16" y="56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34" y="16"/>
                          <a:pt x="34" y="16"/>
                          <a:pt x="34" y="16"/>
                        </a:cubicBezTo>
                        <a:moveTo>
                          <a:pt x="34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56"/>
                          <a:pt x="0" y="56"/>
                          <a:pt x="0" y="56"/>
                        </a:cubicBezTo>
                        <a:cubicBezTo>
                          <a:pt x="0" y="65"/>
                          <a:pt x="7" y="72"/>
                          <a:pt x="16" y="72"/>
                        </a:cubicBezTo>
                        <a:cubicBezTo>
                          <a:pt x="34" y="72"/>
                          <a:pt x="34" y="72"/>
                          <a:pt x="34" y="72"/>
                        </a:cubicBezTo>
                        <a:cubicBezTo>
                          <a:pt x="43" y="72"/>
                          <a:pt x="50" y="65"/>
                          <a:pt x="50" y="56"/>
                        </a:cubicBezTo>
                        <a:cubicBezTo>
                          <a:pt x="50" y="16"/>
                          <a:pt x="50" y="16"/>
                          <a:pt x="50" y="16"/>
                        </a:cubicBezTo>
                        <a:cubicBezTo>
                          <a:pt x="50" y="7"/>
                          <a:pt x="43" y="0"/>
                          <a:pt x="34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5" name="Freeform 20">
                    <a:extLst>
                      <a:ext uri="{FF2B5EF4-FFF2-40B4-BE49-F238E27FC236}">
                        <a16:creationId xmlns:a16="http://schemas.microsoft.com/office/drawing/2014/main" id="{B23DC543-A0B6-40ED-A7D4-BCE108077B21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907830" y="4064167"/>
                    <a:ext cx="191645" cy="281832"/>
                  </a:xfrm>
                  <a:custGeom>
                    <a:avLst/>
                    <a:gdLst>
                      <a:gd name="T0" fmla="*/ 34 w 50"/>
                      <a:gd name="T1" fmla="*/ 16 h 74"/>
                      <a:gd name="T2" fmla="*/ 34 w 50"/>
                      <a:gd name="T3" fmla="*/ 58 h 74"/>
                      <a:gd name="T4" fmla="*/ 16 w 50"/>
                      <a:gd name="T5" fmla="*/ 58 h 74"/>
                      <a:gd name="T6" fmla="*/ 16 w 50"/>
                      <a:gd name="T7" fmla="*/ 16 h 74"/>
                      <a:gd name="T8" fmla="*/ 34 w 50"/>
                      <a:gd name="T9" fmla="*/ 16 h 74"/>
                      <a:gd name="T10" fmla="*/ 34 w 50"/>
                      <a:gd name="T11" fmla="*/ 0 h 74"/>
                      <a:gd name="T12" fmla="*/ 16 w 50"/>
                      <a:gd name="T13" fmla="*/ 0 h 74"/>
                      <a:gd name="T14" fmla="*/ 0 w 50"/>
                      <a:gd name="T15" fmla="*/ 16 h 74"/>
                      <a:gd name="T16" fmla="*/ 0 w 50"/>
                      <a:gd name="T17" fmla="*/ 58 h 74"/>
                      <a:gd name="T18" fmla="*/ 16 w 50"/>
                      <a:gd name="T19" fmla="*/ 74 h 74"/>
                      <a:gd name="T20" fmla="*/ 34 w 50"/>
                      <a:gd name="T21" fmla="*/ 74 h 74"/>
                      <a:gd name="T22" fmla="*/ 50 w 50"/>
                      <a:gd name="T23" fmla="*/ 58 h 74"/>
                      <a:gd name="T24" fmla="*/ 50 w 50"/>
                      <a:gd name="T25" fmla="*/ 16 h 74"/>
                      <a:gd name="T26" fmla="*/ 34 w 50"/>
                      <a:gd name="T27" fmla="*/ 0 h 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50" h="74">
                        <a:moveTo>
                          <a:pt x="34" y="16"/>
                        </a:moveTo>
                        <a:cubicBezTo>
                          <a:pt x="34" y="58"/>
                          <a:pt x="34" y="58"/>
                          <a:pt x="34" y="58"/>
                        </a:cubicBezTo>
                        <a:cubicBezTo>
                          <a:pt x="16" y="58"/>
                          <a:pt x="16" y="58"/>
                          <a:pt x="16" y="58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34" y="16"/>
                          <a:pt x="34" y="16"/>
                          <a:pt x="34" y="16"/>
                        </a:cubicBezTo>
                        <a:moveTo>
                          <a:pt x="34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58"/>
                          <a:pt x="0" y="58"/>
                          <a:pt x="0" y="58"/>
                        </a:cubicBezTo>
                        <a:cubicBezTo>
                          <a:pt x="0" y="66"/>
                          <a:pt x="7" y="74"/>
                          <a:pt x="16" y="74"/>
                        </a:cubicBezTo>
                        <a:cubicBezTo>
                          <a:pt x="34" y="74"/>
                          <a:pt x="34" y="74"/>
                          <a:pt x="34" y="74"/>
                        </a:cubicBezTo>
                        <a:cubicBezTo>
                          <a:pt x="43" y="74"/>
                          <a:pt x="50" y="66"/>
                          <a:pt x="50" y="58"/>
                        </a:cubicBezTo>
                        <a:cubicBezTo>
                          <a:pt x="50" y="16"/>
                          <a:pt x="50" y="16"/>
                          <a:pt x="50" y="16"/>
                        </a:cubicBezTo>
                        <a:cubicBezTo>
                          <a:pt x="50" y="7"/>
                          <a:pt x="43" y="0"/>
                          <a:pt x="34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6" name="Freeform 21">
                    <a:extLst>
                      <a:ext uri="{FF2B5EF4-FFF2-40B4-BE49-F238E27FC236}">
                        <a16:creationId xmlns:a16="http://schemas.microsoft.com/office/drawing/2014/main" id="{3D65CCDD-7A9D-4038-B875-F19B3839AF6D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820865" y="4151132"/>
                    <a:ext cx="278610" cy="194867"/>
                  </a:xfrm>
                  <a:custGeom>
                    <a:avLst/>
                    <a:gdLst>
                      <a:gd name="T0" fmla="*/ 57 w 73"/>
                      <a:gd name="T1" fmla="*/ 16 h 51"/>
                      <a:gd name="T2" fmla="*/ 57 w 73"/>
                      <a:gd name="T3" fmla="*/ 35 h 51"/>
                      <a:gd name="T4" fmla="*/ 16 w 73"/>
                      <a:gd name="T5" fmla="*/ 35 h 51"/>
                      <a:gd name="T6" fmla="*/ 16 w 73"/>
                      <a:gd name="T7" fmla="*/ 16 h 51"/>
                      <a:gd name="T8" fmla="*/ 57 w 73"/>
                      <a:gd name="T9" fmla="*/ 16 h 51"/>
                      <a:gd name="T10" fmla="*/ 57 w 73"/>
                      <a:gd name="T11" fmla="*/ 0 h 51"/>
                      <a:gd name="T12" fmla="*/ 16 w 73"/>
                      <a:gd name="T13" fmla="*/ 0 h 51"/>
                      <a:gd name="T14" fmla="*/ 0 w 73"/>
                      <a:gd name="T15" fmla="*/ 16 h 51"/>
                      <a:gd name="T16" fmla="*/ 0 w 73"/>
                      <a:gd name="T17" fmla="*/ 35 h 51"/>
                      <a:gd name="T18" fmla="*/ 16 w 73"/>
                      <a:gd name="T19" fmla="*/ 51 h 51"/>
                      <a:gd name="T20" fmla="*/ 57 w 73"/>
                      <a:gd name="T21" fmla="*/ 51 h 51"/>
                      <a:gd name="T22" fmla="*/ 73 w 73"/>
                      <a:gd name="T23" fmla="*/ 35 h 51"/>
                      <a:gd name="T24" fmla="*/ 73 w 73"/>
                      <a:gd name="T25" fmla="*/ 16 h 51"/>
                      <a:gd name="T26" fmla="*/ 57 w 73"/>
                      <a:gd name="T27" fmla="*/ 0 h 5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73" h="51">
                        <a:moveTo>
                          <a:pt x="57" y="16"/>
                        </a:moveTo>
                        <a:cubicBezTo>
                          <a:pt x="57" y="35"/>
                          <a:pt x="57" y="35"/>
                          <a:pt x="57" y="35"/>
                        </a:cubicBezTo>
                        <a:cubicBezTo>
                          <a:pt x="16" y="35"/>
                          <a:pt x="16" y="35"/>
                          <a:pt x="16" y="35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57" y="16"/>
                          <a:pt x="57" y="16"/>
                          <a:pt x="57" y="16"/>
                        </a:cubicBezTo>
                        <a:moveTo>
                          <a:pt x="57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35"/>
                          <a:pt x="0" y="35"/>
                          <a:pt x="0" y="35"/>
                        </a:cubicBezTo>
                        <a:cubicBezTo>
                          <a:pt x="0" y="43"/>
                          <a:pt x="7" y="51"/>
                          <a:pt x="16" y="51"/>
                        </a:cubicBezTo>
                        <a:cubicBezTo>
                          <a:pt x="57" y="51"/>
                          <a:pt x="57" y="51"/>
                          <a:pt x="57" y="51"/>
                        </a:cubicBezTo>
                        <a:cubicBezTo>
                          <a:pt x="66" y="51"/>
                          <a:pt x="73" y="43"/>
                          <a:pt x="73" y="35"/>
                        </a:cubicBezTo>
                        <a:cubicBezTo>
                          <a:pt x="73" y="16"/>
                          <a:pt x="73" y="16"/>
                          <a:pt x="73" y="16"/>
                        </a:cubicBezTo>
                        <a:cubicBezTo>
                          <a:pt x="73" y="7"/>
                          <a:pt x="66" y="0"/>
                          <a:pt x="57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7" name="Freeform 22">
                    <a:extLst>
                      <a:ext uri="{FF2B5EF4-FFF2-40B4-BE49-F238E27FC236}">
                        <a16:creationId xmlns:a16="http://schemas.microsoft.com/office/drawing/2014/main" id="{BE06436A-70E5-4C22-A4CD-C7DB7A93EFAE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907830" y="3820986"/>
                    <a:ext cx="191645" cy="273779"/>
                  </a:xfrm>
                  <a:custGeom>
                    <a:avLst/>
                    <a:gdLst>
                      <a:gd name="T0" fmla="*/ 34 w 50"/>
                      <a:gd name="T1" fmla="*/ 16 h 72"/>
                      <a:gd name="T2" fmla="*/ 34 w 50"/>
                      <a:gd name="T3" fmla="*/ 56 h 72"/>
                      <a:gd name="T4" fmla="*/ 16 w 50"/>
                      <a:gd name="T5" fmla="*/ 56 h 72"/>
                      <a:gd name="T6" fmla="*/ 16 w 50"/>
                      <a:gd name="T7" fmla="*/ 16 h 72"/>
                      <a:gd name="T8" fmla="*/ 34 w 50"/>
                      <a:gd name="T9" fmla="*/ 16 h 72"/>
                      <a:gd name="T10" fmla="*/ 34 w 50"/>
                      <a:gd name="T11" fmla="*/ 0 h 72"/>
                      <a:gd name="T12" fmla="*/ 16 w 50"/>
                      <a:gd name="T13" fmla="*/ 0 h 72"/>
                      <a:gd name="T14" fmla="*/ 0 w 50"/>
                      <a:gd name="T15" fmla="*/ 16 h 72"/>
                      <a:gd name="T16" fmla="*/ 0 w 50"/>
                      <a:gd name="T17" fmla="*/ 56 h 72"/>
                      <a:gd name="T18" fmla="*/ 16 w 50"/>
                      <a:gd name="T19" fmla="*/ 72 h 72"/>
                      <a:gd name="T20" fmla="*/ 34 w 50"/>
                      <a:gd name="T21" fmla="*/ 72 h 72"/>
                      <a:gd name="T22" fmla="*/ 50 w 50"/>
                      <a:gd name="T23" fmla="*/ 56 h 72"/>
                      <a:gd name="T24" fmla="*/ 50 w 50"/>
                      <a:gd name="T25" fmla="*/ 16 h 72"/>
                      <a:gd name="T26" fmla="*/ 34 w 50"/>
                      <a:gd name="T27" fmla="*/ 0 h 7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50" h="72">
                        <a:moveTo>
                          <a:pt x="34" y="16"/>
                        </a:moveTo>
                        <a:cubicBezTo>
                          <a:pt x="34" y="56"/>
                          <a:pt x="34" y="56"/>
                          <a:pt x="34" y="56"/>
                        </a:cubicBezTo>
                        <a:cubicBezTo>
                          <a:pt x="16" y="56"/>
                          <a:pt x="16" y="56"/>
                          <a:pt x="16" y="56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34" y="16"/>
                          <a:pt x="34" y="16"/>
                          <a:pt x="34" y="16"/>
                        </a:cubicBezTo>
                        <a:moveTo>
                          <a:pt x="34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56"/>
                          <a:pt x="0" y="56"/>
                          <a:pt x="0" y="56"/>
                        </a:cubicBezTo>
                        <a:cubicBezTo>
                          <a:pt x="0" y="65"/>
                          <a:pt x="7" y="72"/>
                          <a:pt x="16" y="72"/>
                        </a:cubicBezTo>
                        <a:cubicBezTo>
                          <a:pt x="34" y="72"/>
                          <a:pt x="34" y="72"/>
                          <a:pt x="34" y="72"/>
                        </a:cubicBezTo>
                        <a:cubicBezTo>
                          <a:pt x="43" y="72"/>
                          <a:pt x="50" y="65"/>
                          <a:pt x="50" y="56"/>
                        </a:cubicBezTo>
                        <a:cubicBezTo>
                          <a:pt x="50" y="16"/>
                          <a:pt x="50" y="16"/>
                          <a:pt x="50" y="16"/>
                        </a:cubicBezTo>
                        <a:cubicBezTo>
                          <a:pt x="50" y="7"/>
                          <a:pt x="43" y="0"/>
                          <a:pt x="34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8" name="Freeform 23">
                    <a:extLst>
                      <a:ext uri="{FF2B5EF4-FFF2-40B4-BE49-F238E27FC236}">
                        <a16:creationId xmlns:a16="http://schemas.microsoft.com/office/drawing/2014/main" id="{9468F41F-FC8A-44EE-831D-41D409E8E523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661428" y="3405486"/>
                    <a:ext cx="600703" cy="594262"/>
                  </a:xfrm>
                  <a:custGeom>
                    <a:avLst/>
                    <a:gdLst>
                      <a:gd name="T0" fmla="*/ 105 w 158"/>
                      <a:gd name="T1" fmla="*/ 16 h 156"/>
                      <a:gd name="T2" fmla="*/ 140 w 158"/>
                      <a:gd name="T3" fmla="*/ 56 h 156"/>
                      <a:gd name="T4" fmla="*/ 56 w 158"/>
                      <a:gd name="T5" fmla="*/ 140 h 156"/>
                      <a:gd name="T6" fmla="*/ 17 w 158"/>
                      <a:gd name="T7" fmla="*/ 99 h 156"/>
                      <a:gd name="T8" fmla="*/ 105 w 158"/>
                      <a:gd name="T9" fmla="*/ 16 h 156"/>
                      <a:gd name="T10" fmla="*/ 105 w 158"/>
                      <a:gd name="T11" fmla="*/ 0 h 156"/>
                      <a:gd name="T12" fmla="*/ 94 w 158"/>
                      <a:gd name="T13" fmla="*/ 5 h 156"/>
                      <a:gd name="T14" fmla="*/ 6 w 158"/>
                      <a:gd name="T15" fmla="*/ 87 h 156"/>
                      <a:gd name="T16" fmla="*/ 5 w 158"/>
                      <a:gd name="T17" fmla="*/ 109 h 156"/>
                      <a:gd name="T18" fmla="*/ 44 w 158"/>
                      <a:gd name="T19" fmla="*/ 151 h 156"/>
                      <a:gd name="T20" fmla="*/ 55 w 158"/>
                      <a:gd name="T21" fmla="*/ 156 h 156"/>
                      <a:gd name="T22" fmla="*/ 56 w 158"/>
                      <a:gd name="T23" fmla="*/ 156 h 156"/>
                      <a:gd name="T24" fmla="*/ 67 w 158"/>
                      <a:gd name="T25" fmla="*/ 152 h 156"/>
                      <a:gd name="T26" fmla="*/ 151 w 158"/>
                      <a:gd name="T27" fmla="*/ 67 h 156"/>
                      <a:gd name="T28" fmla="*/ 152 w 158"/>
                      <a:gd name="T29" fmla="*/ 45 h 156"/>
                      <a:gd name="T30" fmla="*/ 117 w 158"/>
                      <a:gd name="T31" fmla="*/ 6 h 156"/>
                      <a:gd name="T32" fmla="*/ 105 w 158"/>
                      <a:gd name="T33" fmla="*/ 0 h 156"/>
                      <a:gd name="T34" fmla="*/ 105 w 158"/>
                      <a:gd name="T35" fmla="*/ 0 h 15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</a:cxnLst>
                    <a:rect l="0" t="0" r="r" b="b"/>
                    <a:pathLst>
                      <a:path w="158" h="156">
                        <a:moveTo>
                          <a:pt x="105" y="16"/>
                        </a:moveTo>
                        <a:cubicBezTo>
                          <a:pt x="140" y="56"/>
                          <a:pt x="140" y="56"/>
                          <a:pt x="140" y="56"/>
                        </a:cubicBezTo>
                        <a:cubicBezTo>
                          <a:pt x="56" y="140"/>
                          <a:pt x="56" y="140"/>
                          <a:pt x="56" y="140"/>
                        </a:cubicBezTo>
                        <a:cubicBezTo>
                          <a:pt x="17" y="99"/>
                          <a:pt x="17" y="99"/>
                          <a:pt x="17" y="99"/>
                        </a:cubicBezTo>
                        <a:cubicBezTo>
                          <a:pt x="105" y="16"/>
                          <a:pt x="105" y="16"/>
                          <a:pt x="105" y="16"/>
                        </a:cubicBezTo>
                        <a:moveTo>
                          <a:pt x="105" y="0"/>
                        </a:moveTo>
                        <a:cubicBezTo>
                          <a:pt x="101" y="0"/>
                          <a:pt x="97" y="2"/>
                          <a:pt x="94" y="5"/>
                        </a:cubicBezTo>
                        <a:cubicBezTo>
                          <a:pt x="6" y="87"/>
                          <a:pt x="6" y="87"/>
                          <a:pt x="6" y="87"/>
                        </a:cubicBezTo>
                        <a:cubicBezTo>
                          <a:pt x="0" y="93"/>
                          <a:pt x="0" y="103"/>
                          <a:pt x="5" y="109"/>
                        </a:cubicBezTo>
                        <a:cubicBezTo>
                          <a:pt x="44" y="151"/>
                          <a:pt x="44" y="151"/>
                          <a:pt x="44" y="151"/>
                        </a:cubicBezTo>
                        <a:cubicBezTo>
                          <a:pt x="47" y="154"/>
                          <a:pt x="51" y="156"/>
                          <a:pt x="55" y="156"/>
                        </a:cubicBezTo>
                        <a:cubicBezTo>
                          <a:pt x="55" y="156"/>
                          <a:pt x="56" y="156"/>
                          <a:pt x="56" y="156"/>
                        </a:cubicBezTo>
                        <a:cubicBezTo>
                          <a:pt x="60" y="156"/>
                          <a:pt x="64" y="155"/>
                          <a:pt x="67" y="152"/>
                        </a:cubicBezTo>
                        <a:cubicBezTo>
                          <a:pt x="151" y="67"/>
                          <a:pt x="151" y="67"/>
                          <a:pt x="151" y="67"/>
                        </a:cubicBezTo>
                        <a:cubicBezTo>
                          <a:pt x="157" y="61"/>
                          <a:pt x="158" y="52"/>
                          <a:pt x="152" y="45"/>
                        </a:cubicBezTo>
                        <a:cubicBezTo>
                          <a:pt x="117" y="6"/>
                          <a:pt x="117" y="6"/>
                          <a:pt x="117" y="6"/>
                        </a:cubicBezTo>
                        <a:cubicBezTo>
                          <a:pt x="114" y="3"/>
                          <a:pt x="110" y="1"/>
                          <a:pt x="105" y="0"/>
                        </a:cubicBezTo>
                        <a:cubicBezTo>
                          <a:pt x="105" y="0"/>
                          <a:pt x="105" y="0"/>
                          <a:pt x="105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9" name="Freeform 24">
                    <a:extLst>
                      <a:ext uri="{FF2B5EF4-FFF2-40B4-BE49-F238E27FC236}">
                        <a16:creationId xmlns:a16="http://schemas.microsoft.com/office/drawing/2014/main" id="{82FB6E63-7D25-475A-A391-C46B962AC57E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555138" y="3790388"/>
                    <a:ext cx="318872" cy="293105"/>
                  </a:xfrm>
                  <a:custGeom>
                    <a:avLst/>
                    <a:gdLst>
                      <a:gd name="T0" fmla="*/ 32 w 84"/>
                      <a:gd name="T1" fmla="*/ 16 h 77"/>
                      <a:gd name="T2" fmla="*/ 67 w 84"/>
                      <a:gd name="T3" fmla="*/ 50 h 77"/>
                      <a:gd name="T4" fmla="*/ 17 w 84"/>
                      <a:gd name="T5" fmla="*/ 61 h 77"/>
                      <a:gd name="T6" fmla="*/ 32 w 84"/>
                      <a:gd name="T7" fmla="*/ 16 h 77"/>
                      <a:gd name="T8" fmla="*/ 32 w 84"/>
                      <a:gd name="T9" fmla="*/ 0 h 77"/>
                      <a:gd name="T10" fmla="*/ 28 w 84"/>
                      <a:gd name="T11" fmla="*/ 1 h 77"/>
                      <a:gd name="T12" fmla="*/ 17 w 84"/>
                      <a:gd name="T13" fmla="*/ 11 h 77"/>
                      <a:gd name="T14" fmla="*/ 2 w 84"/>
                      <a:gd name="T15" fmla="*/ 56 h 77"/>
                      <a:gd name="T16" fmla="*/ 5 w 84"/>
                      <a:gd name="T17" fmla="*/ 72 h 77"/>
                      <a:gd name="T18" fmla="*/ 17 w 84"/>
                      <a:gd name="T19" fmla="*/ 77 h 77"/>
                      <a:gd name="T20" fmla="*/ 20 w 84"/>
                      <a:gd name="T21" fmla="*/ 76 h 77"/>
                      <a:gd name="T22" fmla="*/ 71 w 84"/>
                      <a:gd name="T23" fmla="*/ 65 h 77"/>
                      <a:gd name="T24" fmla="*/ 83 w 84"/>
                      <a:gd name="T25" fmla="*/ 54 h 77"/>
                      <a:gd name="T26" fmla="*/ 78 w 84"/>
                      <a:gd name="T27" fmla="*/ 38 h 77"/>
                      <a:gd name="T28" fmla="*/ 43 w 84"/>
                      <a:gd name="T29" fmla="*/ 5 h 77"/>
                      <a:gd name="T30" fmla="*/ 32 w 84"/>
                      <a:gd name="T31" fmla="*/ 0 h 7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84" h="77">
                        <a:moveTo>
                          <a:pt x="32" y="16"/>
                        </a:moveTo>
                        <a:cubicBezTo>
                          <a:pt x="67" y="50"/>
                          <a:pt x="67" y="50"/>
                          <a:pt x="67" y="50"/>
                        </a:cubicBezTo>
                        <a:cubicBezTo>
                          <a:pt x="17" y="61"/>
                          <a:pt x="17" y="61"/>
                          <a:pt x="17" y="61"/>
                        </a:cubicBezTo>
                        <a:cubicBezTo>
                          <a:pt x="32" y="16"/>
                          <a:pt x="32" y="16"/>
                          <a:pt x="32" y="16"/>
                        </a:cubicBezTo>
                        <a:moveTo>
                          <a:pt x="32" y="0"/>
                        </a:moveTo>
                        <a:cubicBezTo>
                          <a:pt x="31" y="0"/>
                          <a:pt x="29" y="0"/>
                          <a:pt x="28" y="1"/>
                        </a:cubicBezTo>
                        <a:cubicBezTo>
                          <a:pt x="23" y="2"/>
                          <a:pt x="18" y="6"/>
                          <a:pt x="17" y="11"/>
                        </a:cubicBezTo>
                        <a:cubicBezTo>
                          <a:pt x="2" y="56"/>
                          <a:pt x="2" y="56"/>
                          <a:pt x="2" y="56"/>
                        </a:cubicBezTo>
                        <a:cubicBezTo>
                          <a:pt x="0" y="61"/>
                          <a:pt x="1" y="67"/>
                          <a:pt x="5" y="72"/>
                        </a:cubicBezTo>
                        <a:cubicBezTo>
                          <a:pt x="8" y="75"/>
                          <a:pt x="12" y="77"/>
                          <a:pt x="17" y="77"/>
                        </a:cubicBezTo>
                        <a:cubicBezTo>
                          <a:pt x="18" y="77"/>
                          <a:pt x="19" y="77"/>
                          <a:pt x="20" y="76"/>
                        </a:cubicBezTo>
                        <a:cubicBezTo>
                          <a:pt x="71" y="65"/>
                          <a:pt x="71" y="65"/>
                          <a:pt x="71" y="65"/>
                        </a:cubicBezTo>
                        <a:cubicBezTo>
                          <a:pt x="77" y="64"/>
                          <a:pt x="81" y="59"/>
                          <a:pt x="83" y="54"/>
                        </a:cubicBezTo>
                        <a:cubicBezTo>
                          <a:pt x="84" y="48"/>
                          <a:pt x="83" y="42"/>
                          <a:pt x="78" y="38"/>
                        </a:cubicBezTo>
                        <a:cubicBezTo>
                          <a:pt x="43" y="5"/>
                          <a:pt x="43" y="5"/>
                          <a:pt x="43" y="5"/>
                        </a:cubicBezTo>
                        <a:cubicBezTo>
                          <a:pt x="40" y="2"/>
                          <a:pt x="36" y="0"/>
                          <a:pt x="32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50" name="Freeform 25">
                    <a:extLst>
                      <a:ext uri="{FF2B5EF4-FFF2-40B4-BE49-F238E27FC236}">
                        <a16:creationId xmlns:a16="http://schemas.microsoft.com/office/drawing/2014/main" id="{90A20E0B-6690-4391-8C46-2F6B3D9CF4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371545" y="3642225"/>
                    <a:ext cx="69249" cy="148163"/>
                  </a:xfrm>
                  <a:custGeom>
                    <a:avLst/>
                    <a:gdLst>
                      <a:gd name="T0" fmla="*/ 0 w 43"/>
                      <a:gd name="T1" fmla="*/ 0 h 92"/>
                      <a:gd name="T2" fmla="*/ 43 w 43"/>
                      <a:gd name="T3" fmla="*/ 0 h 92"/>
                      <a:gd name="T4" fmla="*/ 43 w 43"/>
                      <a:gd name="T5" fmla="*/ 92 h 92"/>
                      <a:gd name="T6" fmla="*/ 0 w 43"/>
                      <a:gd name="T7" fmla="*/ 92 h 92"/>
                      <a:gd name="T8" fmla="*/ 0 w 43"/>
                      <a:gd name="T9" fmla="*/ 0 h 92"/>
                      <a:gd name="T10" fmla="*/ 0 w 43"/>
                      <a:gd name="T11" fmla="*/ 0 h 9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3" h="92">
                        <a:moveTo>
                          <a:pt x="0" y="0"/>
                        </a:moveTo>
                        <a:lnTo>
                          <a:pt x="43" y="0"/>
                        </a:lnTo>
                        <a:lnTo>
                          <a:pt x="43" y="92"/>
                        </a:lnTo>
                        <a:lnTo>
                          <a:pt x="0" y="92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51" name="Freeform 26">
                    <a:extLst>
                      <a:ext uri="{FF2B5EF4-FFF2-40B4-BE49-F238E27FC236}">
                        <a16:creationId xmlns:a16="http://schemas.microsoft.com/office/drawing/2014/main" id="{334CA95C-43AD-462E-9520-FD1754E6E50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371545" y="3642225"/>
                    <a:ext cx="156215" cy="59588"/>
                  </a:xfrm>
                  <a:custGeom>
                    <a:avLst/>
                    <a:gdLst>
                      <a:gd name="T0" fmla="*/ 0 w 97"/>
                      <a:gd name="T1" fmla="*/ 0 h 37"/>
                      <a:gd name="T2" fmla="*/ 97 w 97"/>
                      <a:gd name="T3" fmla="*/ 0 h 37"/>
                      <a:gd name="T4" fmla="*/ 97 w 97"/>
                      <a:gd name="T5" fmla="*/ 37 h 37"/>
                      <a:gd name="T6" fmla="*/ 0 w 97"/>
                      <a:gd name="T7" fmla="*/ 37 h 37"/>
                      <a:gd name="T8" fmla="*/ 0 w 97"/>
                      <a:gd name="T9" fmla="*/ 0 h 37"/>
                      <a:gd name="T10" fmla="*/ 0 w 97"/>
                      <a:gd name="T11" fmla="*/ 0 h 3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97" h="37">
                        <a:moveTo>
                          <a:pt x="0" y="0"/>
                        </a:moveTo>
                        <a:lnTo>
                          <a:pt x="97" y="0"/>
                        </a:lnTo>
                        <a:lnTo>
                          <a:pt x="97" y="37"/>
                        </a:lnTo>
                        <a:lnTo>
                          <a:pt x="0" y="37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52" name="Freeform 27">
                    <a:extLst>
                      <a:ext uri="{FF2B5EF4-FFF2-40B4-BE49-F238E27FC236}">
                        <a16:creationId xmlns:a16="http://schemas.microsoft.com/office/drawing/2014/main" id="{7BE70121-0C83-44A4-9169-17F35734C97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22777" y="3642225"/>
                    <a:ext cx="161046" cy="59588"/>
                  </a:xfrm>
                  <a:custGeom>
                    <a:avLst/>
                    <a:gdLst>
                      <a:gd name="T0" fmla="*/ 0 w 100"/>
                      <a:gd name="T1" fmla="*/ 37 h 37"/>
                      <a:gd name="T2" fmla="*/ 0 w 100"/>
                      <a:gd name="T3" fmla="*/ 0 h 37"/>
                      <a:gd name="T4" fmla="*/ 100 w 100"/>
                      <a:gd name="T5" fmla="*/ 0 h 37"/>
                      <a:gd name="T6" fmla="*/ 64 w 100"/>
                      <a:gd name="T7" fmla="*/ 37 h 37"/>
                      <a:gd name="T8" fmla="*/ 0 w 100"/>
                      <a:gd name="T9" fmla="*/ 37 h 37"/>
                      <a:gd name="T10" fmla="*/ 0 w 100"/>
                      <a:gd name="T11" fmla="*/ 37 h 37"/>
                      <a:gd name="T12" fmla="*/ 0 w 100"/>
                      <a:gd name="T13" fmla="*/ 37 h 3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100" h="37">
                        <a:moveTo>
                          <a:pt x="0" y="37"/>
                        </a:moveTo>
                        <a:lnTo>
                          <a:pt x="0" y="0"/>
                        </a:lnTo>
                        <a:lnTo>
                          <a:pt x="100" y="0"/>
                        </a:lnTo>
                        <a:lnTo>
                          <a:pt x="64" y="37"/>
                        </a:lnTo>
                        <a:lnTo>
                          <a:pt x="0" y="37"/>
                        </a:lnTo>
                        <a:lnTo>
                          <a:pt x="0" y="37"/>
                        </a:lnTo>
                        <a:lnTo>
                          <a:pt x="0" y="3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53" name="Freeform 28">
                    <a:extLst>
                      <a:ext uri="{FF2B5EF4-FFF2-40B4-BE49-F238E27FC236}">
                        <a16:creationId xmlns:a16="http://schemas.microsoft.com/office/drawing/2014/main" id="{33889937-DF4E-40C2-97FF-90902922B75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22777" y="4212330"/>
                    <a:ext cx="161046" cy="72471"/>
                  </a:xfrm>
                  <a:custGeom>
                    <a:avLst/>
                    <a:gdLst>
                      <a:gd name="T0" fmla="*/ 0 w 100"/>
                      <a:gd name="T1" fmla="*/ 0 h 45"/>
                      <a:gd name="T2" fmla="*/ 100 w 100"/>
                      <a:gd name="T3" fmla="*/ 0 h 45"/>
                      <a:gd name="T4" fmla="*/ 100 w 100"/>
                      <a:gd name="T5" fmla="*/ 45 h 45"/>
                      <a:gd name="T6" fmla="*/ 0 w 100"/>
                      <a:gd name="T7" fmla="*/ 45 h 45"/>
                      <a:gd name="T8" fmla="*/ 0 w 100"/>
                      <a:gd name="T9" fmla="*/ 0 h 45"/>
                      <a:gd name="T10" fmla="*/ 0 w 100"/>
                      <a:gd name="T11" fmla="*/ 0 h 4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100" h="45">
                        <a:moveTo>
                          <a:pt x="0" y="0"/>
                        </a:moveTo>
                        <a:lnTo>
                          <a:pt x="100" y="0"/>
                        </a:lnTo>
                        <a:lnTo>
                          <a:pt x="100" y="45"/>
                        </a:lnTo>
                        <a:lnTo>
                          <a:pt x="0" y="45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54" name="Freeform 29">
                    <a:extLst>
                      <a:ext uri="{FF2B5EF4-FFF2-40B4-BE49-F238E27FC236}">
                        <a16:creationId xmlns:a16="http://schemas.microsoft.com/office/drawing/2014/main" id="{56D2A69E-B991-46BC-8C05-DD5D2DFF251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371545" y="4125365"/>
                    <a:ext cx="69249" cy="159437"/>
                  </a:xfrm>
                  <a:custGeom>
                    <a:avLst/>
                    <a:gdLst>
                      <a:gd name="T0" fmla="*/ 0 w 43"/>
                      <a:gd name="T1" fmla="*/ 0 h 99"/>
                      <a:gd name="T2" fmla="*/ 43 w 43"/>
                      <a:gd name="T3" fmla="*/ 0 h 99"/>
                      <a:gd name="T4" fmla="*/ 43 w 43"/>
                      <a:gd name="T5" fmla="*/ 99 h 99"/>
                      <a:gd name="T6" fmla="*/ 0 w 43"/>
                      <a:gd name="T7" fmla="*/ 99 h 99"/>
                      <a:gd name="T8" fmla="*/ 0 w 43"/>
                      <a:gd name="T9" fmla="*/ 0 h 99"/>
                      <a:gd name="T10" fmla="*/ 0 w 43"/>
                      <a:gd name="T11" fmla="*/ 0 h 9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3" h="99">
                        <a:moveTo>
                          <a:pt x="0" y="0"/>
                        </a:moveTo>
                        <a:lnTo>
                          <a:pt x="43" y="0"/>
                        </a:lnTo>
                        <a:lnTo>
                          <a:pt x="43" y="99"/>
                        </a:lnTo>
                        <a:lnTo>
                          <a:pt x="0" y="99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55" name="Freeform 30">
                    <a:extLst>
                      <a:ext uri="{FF2B5EF4-FFF2-40B4-BE49-F238E27FC236}">
                        <a16:creationId xmlns:a16="http://schemas.microsoft.com/office/drawing/2014/main" id="{EA454B67-3B72-4BAA-A510-FAF6EC66777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371545" y="4212330"/>
                    <a:ext cx="156215" cy="72471"/>
                  </a:xfrm>
                  <a:custGeom>
                    <a:avLst/>
                    <a:gdLst>
                      <a:gd name="T0" fmla="*/ 0 w 97"/>
                      <a:gd name="T1" fmla="*/ 0 h 45"/>
                      <a:gd name="T2" fmla="*/ 97 w 97"/>
                      <a:gd name="T3" fmla="*/ 0 h 45"/>
                      <a:gd name="T4" fmla="*/ 97 w 97"/>
                      <a:gd name="T5" fmla="*/ 45 h 45"/>
                      <a:gd name="T6" fmla="*/ 0 w 97"/>
                      <a:gd name="T7" fmla="*/ 45 h 45"/>
                      <a:gd name="T8" fmla="*/ 0 w 97"/>
                      <a:gd name="T9" fmla="*/ 0 h 45"/>
                      <a:gd name="T10" fmla="*/ 0 w 97"/>
                      <a:gd name="T11" fmla="*/ 0 h 4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97" h="45">
                        <a:moveTo>
                          <a:pt x="0" y="0"/>
                        </a:moveTo>
                        <a:lnTo>
                          <a:pt x="97" y="0"/>
                        </a:lnTo>
                        <a:lnTo>
                          <a:pt x="97" y="45"/>
                        </a:lnTo>
                        <a:lnTo>
                          <a:pt x="0" y="45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56" name="Freeform 31">
                    <a:extLst>
                      <a:ext uri="{FF2B5EF4-FFF2-40B4-BE49-F238E27FC236}">
                        <a16:creationId xmlns:a16="http://schemas.microsoft.com/office/drawing/2014/main" id="{897455A6-E457-4E24-A413-AA02AEA1068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371545" y="3880574"/>
                    <a:ext cx="69249" cy="152995"/>
                  </a:xfrm>
                  <a:custGeom>
                    <a:avLst/>
                    <a:gdLst>
                      <a:gd name="T0" fmla="*/ 0 w 43"/>
                      <a:gd name="T1" fmla="*/ 0 h 95"/>
                      <a:gd name="T2" fmla="*/ 43 w 43"/>
                      <a:gd name="T3" fmla="*/ 0 h 95"/>
                      <a:gd name="T4" fmla="*/ 43 w 43"/>
                      <a:gd name="T5" fmla="*/ 95 h 95"/>
                      <a:gd name="T6" fmla="*/ 0 w 43"/>
                      <a:gd name="T7" fmla="*/ 95 h 95"/>
                      <a:gd name="T8" fmla="*/ 0 w 43"/>
                      <a:gd name="T9" fmla="*/ 0 h 95"/>
                      <a:gd name="T10" fmla="*/ 0 w 43"/>
                      <a:gd name="T11" fmla="*/ 0 h 9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3" h="95">
                        <a:moveTo>
                          <a:pt x="0" y="0"/>
                        </a:moveTo>
                        <a:lnTo>
                          <a:pt x="43" y="0"/>
                        </a:lnTo>
                        <a:lnTo>
                          <a:pt x="43" y="95"/>
                        </a:lnTo>
                        <a:lnTo>
                          <a:pt x="0" y="95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57" name="Freeform 32">
                    <a:extLst>
                      <a:ext uri="{FF2B5EF4-FFF2-40B4-BE49-F238E27FC236}">
                        <a16:creationId xmlns:a16="http://schemas.microsoft.com/office/drawing/2014/main" id="{57A4F2D8-ACDD-470E-9FE7-820AC2A3219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69027" y="4125365"/>
                    <a:ext cx="69249" cy="159437"/>
                  </a:xfrm>
                  <a:custGeom>
                    <a:avLst/>
                    <a:gdLst>
                      <a:gd name="T0" fmla="*/ 0 w 43"/>
                      <a:gd name="T1" fmla="*/ 0 h 99"/>
                      <a:gd name="T2" fmla="*/ 43 w 43"/>
                      <a:gd name="T3" fmla="*/ 0 h 99"/>
                      <a:gd name="T4" fmla="*/ 43 w 43"/>
                      <a:gd name="T5" fmla="*/ 99 h 99"/>
                      <a:gd name="T6" fmla="*/ 0 w 43"/>
                      <a:gd name="T7" fmla="*/ 99 h 99"/>
                      <a:gd name="T8" fmla="*/ 0 w 43"/>
                      <a:gd name="T9" fmla="*/ 0 h 99"/>
                      <a:gd name="T10" fmla="*/ 0 w 43"/>
                      <a:gd name="T11" fmla="*/ 0 h 9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3" h="99">
                        <a:moveTo>
                          <a:pt x="0" y="0"/>
                        </a:moveTo>
                        <a:lnTo>
                          <a:pt x="43" y="0"/>
                        </a:lnTo>
                        <a:lnTo>
                          <a:pt x="43" y="99"/>
                        </a:lnTo>
                        <a:lnTo>
                          <a:pt x="0" y="99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58" name="Freeform 33">
                    <a:extLst>
                      <a:ext uri="{FF2B5EF4-FFF2-40B4-BE49-F238E27FC236}">
                        <a16:creationId xmlns:a16="http://schemas.microsoft.com/office/drawing/2014/main" id="{D581BD0E-B343-4195-8CB4-CC20D4A6804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882062" y="4212330"/>
                    <a:ext cx="156215" cy="72471"/>
                  </a:xfrm>
                  <a:custGeom>
                    <a:avLst/>
                    <a:gdLst>
                      <a:gd name="T0" fmla="*/ 0 w 97"/>
                      <a:gd name="T1" fmla="*/ 0 h 45"/>
                      <a:gd name="T2" fmla="*/ 97 w 97"/>
                      <a:gd name="T3" fmla="*/ 0 h 45"/>
                      <a:gd name="T4" fmla="*/ 97 w 97"/>
                      <a:gd name="T5" fmla="*/ 45 h 45"/>
                      <a:gd name="T6" fmla="*/ 0 w 97"/>
                      <a:gd name="T7" fmla="*/ 45 h 45"/>
                      <a:gd name="T8" fmla="*/ 0 w 97"/>
                      <a:gd name="T9" fmla="*/ 0 h 45"/>
                      <a:gd name="T10" fmla="*/ 0 w 97"/>
                      <a:gd name="T11" fmla="*/ 0 h 4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97" h="45">
                        <a:moveTo>
                          <a:pt x="0" y="0"/>
                        </a:moveTo>
                        <a:lnTo>
                          <a:pt x="97" y="0"/>
                        </a:lnTo>
                        <a:lnTo>
                          <a:pt x="97" y="45"/>
                        </a:lnTo>
                        <a:lnTo>
                          <a:pt x="0" y="45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59" name="Freeform 34">
                    <a:extLst>
                      <a:ext uri="{FF2B5EF4-FFF2-40B4-BE49-F238E27FC236}">
                        <a16:creationId xmlns:a16="http://schemas.microsoft.com/office/drawing/2014/main" id="{F22CEDF7-B90F-44C7-8BC7-BDAA5F461C2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69027" y="3880574"/>
                    <a:ext cx="69249" cy="152995"/>
                  </a:xfrm>
                  <a:custGeom>
                    <a:avLst/>
                    <a:gdLst>
                      <a:gd name="T0" fmla="*/ 0 w 43"/>
                      <a:gd name="T1" fmla="*/ 0 h 95"/>
                      <a:gd name="T2" fmla="*/ 43 w 43"/>
                      <a:gd name="T3" fmla="*/ 0 h 95"/>
                      <a:gd name="T4" fmla="*/ 43 w 43"/>
                      <a:gd name="T5" fmla="*/ 95 h 95"/>
                      <a:gd name="T6" fmla="*/ 0 w 43"/>
                      <a:gd name="T7" fmla="*/ 95 h 95"/>
                      <a:gd name="T8" fmla="*/ 0 w 43"/>
                      <a:gd name="T9" fmla="*/ 0 h 95"/>
                      <a:gd name="T10" fmla="*/ 0 w 43"/>
                      <a:gd name="T11" fmla="*/ 0 h 9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3" h="95">
                        <a:moveTo>
                          <a:pt x="0" y="0"/>
                        </a:moveTo>
                        <a:lnTo>
                          <a:pt x="43" y="0"/>
                        </a:lnTo>
                        <a:lnTo>
                          <a:pt x="43" y="95"/>
                        </a:lnTo>
                        <a:lnTo>
                          <a:pt x="0" y="95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60" name="Freeform 35">
                    <a:extLst>
                      <a:ext uri="{FF2B5EF4-FFF2-40B4-BE49-F238E27FC236}">
                        <a16:creationId xmlns:a16="http://schemas.microsoft.com/office/drawing/2014/main" id="{82EB6744-EEDE-4863-B635-C542D5CAC56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725847" y="3466684"/>
                    <a:ext cx="468645" cy="471867"/>
                  </a:xfrm>
                  <a:custGeom>
                    <a:avLst/>
                    <a:gdLst>
                      <a:gd name="T0" fmla="*/ 208 w 291"/>
                      <a:gd name="T1" fmla="*/ 0 h 293"/>
                      <a:gd name="T2" fmla="*/ 0 w 291"/>
                      <a:gd name="T3" fmla="*/ 196 h 293"/>
                      <a:gd name="T4" fmla="*/ 92 w 291"/>
                      <a:gd name="T5" fmla="*/ 293 h 293"/>
                      <a:gd name="T6" fmla="*/ 291 w 291"/>
                      <a:gd name="T7" fmla="*/ 94 h 293"/>
                      <a:gd name="T8" fmla="*/ 208 w 291"/>
                      <a:gd name="T9" fmla="*/ 0 h 293"/>
                      <a:gd name="T10" fmla="*/ 208 w 291"/>
                      <a:gd name="T11" fmla="*/ 0 h 293"/>
                      <a:gd name="T12" fmla="*/ 208 w 291"/>
                      <a:gd name="T13" fmla="*/ 0 h 29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291" h="293">
                        <a:moveTo>
                          <a:pt x="208" y="0"/>
                        </a:moveTo>
                        <a:lnTo>
                          <a:pt x="0" y="196"/>
                        </a:lnTo>
                        <a:lnTo>
                          <a:pt x="92" y="293"/>
                        </a:lnTo>
                        <a:lnTo>
                          <a:pt x="291" y="94"/>
                        </a:lnTo>
                        <a:lnTo>
                          <a:pt x="208" y="0"/>
                        </a:lnTo>
                        <a:lnTo>
                          <a:pt x="208" y="0"/>
                        </a:lnTo>
                        <a:lnTo>
                          <a:pt x="208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61" name="Freeform 36">
                    <a:extLst>
                      <a:ext uri="{FF2B5EF4-FFF2-40B4-BE49-F238E27FC236}">
                        <a16:creationId xmlns:a16="http://schemas.microsoft.com/office/drawing/2014/main" id="{6D973A9C-ABF1-4A77-8B70-6D18569012A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19556" y="3849975"/>
                    <a:ext cx="190035" cy="172320"/>
                  </a:xfrm>
                  <a:custGeom>
                    <a:avLst/>
                    <a:gdLst>
                      <a:gd name="T0" fmla="*/ 35 w 118"/>
                      <a:gd name="T1" fmla="*/ 0 h 107"/>
                      <a:gd name="T2" fmla="*/ 0 w 118"/>
                      <a:gd name="T3" fmla="*/ 107 h 107"/>
                      <a:gd name="T4" fmla="*/ 118 w 118"/>
                      <a:gd name="T5" fmla="*/ 81 h 107"/>
                      <a:gd name="T6" fmla="*/ 35 w 118"/>
                      <a:gd name="T7" fmla="*/ 0 h 107"/>
                      <a:gd name="T8" fmla="*/ 35 w 118"/>
                      <a:gd name="T9" fmla="*/ 0 h 107"/>
                      <a:gd name="T10" fmla="*/ 35 w 118"/>
                      <a:gd name="T11" fmla="*/ 0 h 10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118" h="107">
                        <a:moveTo>
                          <a:pt x="35" y="0"/>
                        </a:moveTo>
                        <a:lnTo>
                          <a:pt x="0" y="107"/>
                        </a:lnTo>
                        <a:lnTo>
                          <a:pt x="118" y="81"/>
                        </a:lnTo>
                        <a:lnTo>
                          <a:pt x="35" y="0"/>
                        </a:lnTo>
                        <a:lnTo>
                          <a:pt x="35" y="0"/>
                        </a:lnTo>
                        <a:lnTo>
                          <a:pt x="35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A5392FE-AF4F-470C-928D-E8E891950BE5}"/>
                  </a:ext>
                </a:extLst>
              </p:cNvPr>
              <p:cNvSpPr/>
              <p:nvPr/>
            </p:nvSpPr>
            <p:spPr>
              <a:xfrm>
                <a:off x="4726572" y="7243507"/>
                <a:ext cx="8291052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b="1" dirty="0" err="1">
                    <a:latin typeface="Times New Roman" pitchFamily="18" charset="0"/>
                    <a:cs typeface="Times New Roman" pitchFamily="18" charset="0"/>
                  </a:rPr>
                  <a:t>Tính</a:t>
                </a:r>
                <a:r>
                  <a:rPr lang="en-US" sz="4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dirty="0" err="1">
                    <a:latin typeface="Times New Roman" pitchFamily="18" charset="0"/>
                    <a:cs typeface="Times New Roman" pitchFamily="18" charset="0"/>
                  </a:rPr>
                  <a:t>đạo</a:t>
                </a:r>
                <a:r>
                  <a:rPr lang="en-US" sz="4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dirty="0" err="1">
                    <a:latin typeface="Times New Roman" pitchFamily="18" charset="0"/>
                    <a:cs typeface="Times New Roman" pitchFamily="18" charset="0"/>
                  </a:rPr>
                  <a:t>hàm</a:t>
                </a:r>
                <a:r>
                  <a:rPr lang="en-US" sz="4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dirty="0" err="1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4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dirty="0" err="1">
                    <a:latin typeface="Times New Roman" pitchFamily="18" charset="0"/>
                    <a:cs typeface="Times New Roman" pitchFamily="18" charset="0"/>
                  </a:rPr>
                  <a:t>các</a:t>
                </a:r>
                <a:r>
                  <a:rPr lang="en-US" sz="4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dirty="0" err="1">
                    <a:latin typeface="Times New Roman" pitchFamily="18" charset="0"/>
                    <a:cs typeface="Times New Roman" pitchFamily="18" charset="0"/>
                  </a:rPr>
                  <a:t>hàm</a:t>
                </a:r>
                <a:r>
                  <a:rPr lang="en-US" sz="4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dirty="0" err="1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4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dirty="0" err="1">
                    <a:latin typeface="Times New Roman" pitchFamily="18" charset="0"/>
                    <a:cs typeface="Times New Roman" pitchFamily="18" charset="0"/>
                  </a:rPr>
                  <a:t>sau</a:t>
                </a:r>
                <a:endParaRPr lang="en-GB" dirty="0"/>
              </a:p>
            </p:txBody>
          </p:sp>
          <p:graphicFrame>
            <p:nvGraphicFramePr>
              <p:cNvPr id="23" name="Object 22">
                <a:extLst>
                  <a:ext uri="{FF2B5EF4-FFF2-40B4-BE49-F238E27FC236}">
                    <a16:creationId xmlns:a16="http://schemas.microsoft.com/office/drawing/2014/main" id="{F96F2884-A1EB-44F6-BA58-806FFEE166D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845139007"/>
                  </p:ext>
                </p:extLst>
              </p:nvPr>
            </p:nvGraphicFramePr>
            <p:xfrm>
              <a:off x="4881065" y="8471708"/>
              <a:ext cx="9613900" cy="8636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2" imgW="9613800" imgH="863280" progId="Equation.DSMT4">
                      <p:embed/>
                    </p:oleObj>
                  </mc:Choice>
                  <mc:Fallback>
                    <p:oleObj name="Equation" r:id="rId2" imgW="9613800" imgH="863280" progId="Equation.DSMT4">
                      <p:embed/>
                      <p:pic>
                        <p:nvPicPr>
                          <p:cNvPr id="23" name="Object 22">
                            <a:extLst>
                              <a:ext uri="{FF2B5EF4-FFF2-40B4-BE49-F238E27FC236}">
                                <a16:creationId xmlns:a16="http://schemas.microsoft.com/office/drawing/2014/main" id="{F96F2884-A1EB-44F6-BA58-806FFEE166D7}"/>
                              </a:ext>
                            </a:extLst>
                          </p:cNvPr>
                          <p:cNvPicPr/>
                          <p:nvPr/>
                        </p:nvPicPr>
                        <p:blipFill>
                          <a:blip r:embed="rId3"/>
                          <a:stretch>
                            <a:fillRect/>
                          </a:stretch>
                        </p:blipFill>
                        <p:spPr>
                          <a:xfrm>
                            <a:off x="4881065" y="8471708"/>
                            <a:ext cx="9613900" cy="8636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4" name="Object 23">
                <a:extLst>
                  <a:ext uri="{FF2B5EF4-FFF2-40B4-BE49-F238E27FC236}">
                    <a16:creationId xmlns:a16="http://schemas.microsoft.com/office/drawing/2014/main" id="{39FEDBE6-3D92-40A5-B3CA-E37E77B17C09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817456861"/>
                  </p:ext>
                </p:extLst>
              </p:nvPr>
            </p:nvGraphicFramePr>
            <p:xfrm>
              <a:off x="16124495" y="8016165"/>
              <a:ext cx="3784600" cy="15113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4" imgW="3784320" imgH="1511280" progId="Equation.DSMT4">
                      <p:embed/>
                    </p:oleObj>
                  </mc:Choice>
                  <mc:Fallback>
                    <p:oleObj name="Equation" r:id="rId4" imgW="3784320" imgH="1511280" progId="Equation.DSMT4">
                      <p:embed/>
                      <p:pic>
                        <p:nvPicPr>
                          <p:cNvPr id="24" name="Object 23">
                            <a:extLst>
                              <a:ext uri="{FF2B5EF4-FFF2-40B4-BE49-F238E27FC236}">
                                <a16:creationId xmlns:a16="http://schemas.microsoft.com/office/drawing/2014/main" id="{39FEDBE6-3D92-40A5-B3CA-E37E77B17C09}"/>
                              </a:ext>
                            </a:extLst>
                          </p:cNvPr>
                          <p:cNvPicPr/>
                          <p:nvPr/>
                        </p:nvPicPr>
                        <p:blipFill>
                          <a:blip r:embed="rId5"/>
                          <a:stretch>
                            <a:fillRect/>
                          </a:stretch>
                        </p:blipFill>
                        <p:spPr>
                          <a:xfrm>
                            <a:off x="16124495" y="8016165"/>
                            <a:ext cx="3784600" cy="15113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90752291-557F-48B9-ACAB-5D83E6D4B4F8}"/>
              </a:ext>
            </a:extLst>
          </p:cNvPr>
          <p:cNvGrpSpPr/>
          <p:nvPr/>
        </p:nvGrpSpPr>
        <p:grpSpPr>
          <a:xfrm>
            <a:off x="617453" y="6558246"/>
            <a:ext cx="23113581" cy="7069300"/>
            <a:chOff x="184495" y="3682141"/>
            <a:chExt cx="11652631" cy="3824739"/>
          </a:xfrm>
        </p:grpSpPr>
        <p:sp>
          <p:nvSpPr>
            <p:cNvPr id="70" name="Rounded Rectangle 4">
              <a:extLst>
                <a:ext uri="{FF2B5EF4-FFF2-40B4-BE49-F238E27FC236}">
                  <a16:creationId xmlns:a16="http://schemas.microsoft.com/office/drawing/2014/main" id="{7EDFEB13-441A-44B5-A20B-AC3DCE296EBC}"/>
                </a:ext>
              </a:extLst>
            </p:cNvPr>
            <p:cNvSpPr/>
            <p:nvPr/>
          </p:nvSpPr>
          <p:spPr>
            <a:xfrm>
              <a:off x="184495" y="3902422"/>
              <a:ext cx="11652631" cy="3604458"/>
            </a:xfrm>
            <a:prstGeom prst="roundRect">
              <a:avLst>
                <a:gd name="adj" fmla="val 2239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accent6">
                  <a:lumMod val="50000"/>
                </a:schemeClr>
              </a:solidFill>
            </a:ln>
            <a:effectLst>
              <a:innerShdw blurRad="114300">
                <a:prstClr val="black"/>
              </a:inn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400" dirty="0"/>
            </a:p>
          </p:txBody>
        </p: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3537FB6B-F011-4445-9CC3-C5E413AA3C93}"/>
                </a:ext>
              </a:extLst>
            </p:cNvPr>
            <p:cNvGrpSpPr/>
            <p:nvPr/>
          </p:nvGrpSpPr>
          <p:grpSpPr>
            <a:xfrm>
              <a:off x="203200" y="3682141"/>
              <a:ext cx="2041495" cy="458666"/>
              <a:chOff x="1275608" y="6322796"/>
              <a:chExt cx="4002069" cy="833375"/>
            </a:xfrm>
          </p:grpSpPr>
          <p:sp>
            <p:nvSpPr>
              <p:cNvPr id="72" name="Freeform 20">
                <a:extLst>
                  <a:ext uri="{FF2B5EF4-FFF2-40B4-BE49-F238E27FC236}">
                    <a16:creationId xmlns:a16="http://schemas.microsoft.com/office/drawing/2014/main" id="{ABE93089-5B5D-49AB-A1E7-35D6FD6CA053}"/>
                  </a:ext>
                </a:extLst>
              </p:cNvPr>
              <p:cNvSpPr>
                <a:spLocks/>
              </p:cNvSpPr>
              <p:nvPr/>
            </p:nvSpPr>
            <p:spPr bwMode="auto">
              <a:xfrm rot="16200000" flipV="1">
                <a:off x="3122650" y="4996400"/>
                <a:ext cx="828631" cy="3481423"/>
              </a:xfrm>
              <a:prstGeom prst="round1Rect">
                <a:avLst/>
              </a:prstGeom>
              <a:solidFill>
                <a:schemeClr val="bg1"/>
              </a:solidFill>
              <a:ln w="57150">
                <a:solidFill>
                  <a:schemeClr val="accent6">
                    <a:lumMod val="50000"/>
                  </a:schemeClr>
                </a:solidFill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6400"/>
              </a:p>
            </p:txBody>
          </p:sp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03275AF4-DA3E-42D6-9BCE-D53775A069C5}"/>
                  </a:ext>
                </a:extLst>
              </p:cNvPr>
              <p:cNvSpPr txBox="1"/>
              <p:nvPr/>
            </p:nvSpPr>
            <p:spPr>
              <a:xfrm>
                <a:off x="2469542" y="6339271"/>
                <a:ext cx="2161253" cy="8169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4800" dirty="0">
                    <a:solidFill>
                      <a:srgbClr val="FF000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Lời Giải</a:t>
                </a:r>
                <a:endParaRPr lang="en-US" sz="4800" dirty="0">
                  <a:solidFill>
                    <a:srgbClr val="FF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74" name="Round Diagonal Corner Rectangle 8">
                <a:extLst>
                  <a:ext uri="{FF2B5EF4-FFF2-40B4-BE49-F238E27FC236}">
                    <a16:creationId xmlns:a16="http://schemas.microsoft.com/office/drawing/2014/main" id="{144CA499-91F9-4424-A4C3-46C11CFF8FE9}"/>
                  </a:ext>
                </a:extLst>
              </p:cNvPr>
              <p:cNvSpPr/>
              <p:nvPr/>
            </p:nvSpPr>
            <p:spPr>
              <a:xfrm flipV="1">
                <a:off x="1275608" y="6330946"/>
                <a:ext cx="852450" cy="820481"/>
              </a:xfrm>
              <a:prstGeom prst="round2DiagRect">
                <a:avLst/>
              </a:prstGeom>
              <a:solidFill>
                <a:schemeClr val="accent6">
                  <a:lumMod val="75000"/>
                </a:schemeClr>
              </a:solidFill>
              <a:ln w="57150">
                <a:solidFill>
                  <a:schemeClr val="accent6">
                    <a:lumMod val="50000"/>
                  </a:schemeClr>
                </a:solidFill>
              </a:ln>
              <a:effectLst>
                <a:innerShdw blurRad="114300">
                  <a:prstClr val="black"/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400"/>
              </a:p>
            </p:txBody>
          </p:sp>
          <p:sp>
            <p:nvSpPr>
              <p:cNvPr id="75" name="Freeform 9">
                <a:extLst>
                  <a:ext uri="{FF2B5EF4-FFF2-40B4-BE49-F238E27FC236}">
                    <a16:creationId xmlns:a16="http://schemas.microsoft.com/office/drawing/2014/main" id="{4ED14DFE-6038-4D01-9D91-AB6FB6C7668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403701" y="6378164"/>
                <a:ext cx="545196" cy="739115"/>
              </a:xfrm>
              <a:custGeom>
                <a:avLst/>
                <a:gdLst>
                  <a:gd name="T0" fmla="*/ 135 w 145"/>
                  <a:gd name="T1" fmla="*/ 72 h 197"/>
                  <a:gd name="T2" fmla="*/ 72 w 145"/>
                  <a:gd name="T3" fmla="*/ 135 h 197"/>
                  <a:gd name="T4" fmla="*/ 9 w 145"/>
                  <a:gd name="T5" fmla="*/ 72 h 197"/>
                  <a:gd name="T6" fmla="*/ 72 w 145"/>
                  <a:gd name="T7" fmla="*/ 9 h 197"/>
                  <a:gd name="T8" fmla="*/ 115 w 145"/>
                  <a:gd name="T9" fmla="*/ 26 h 197"/>
                  <a:gd name="T10" fmla="*/ 60 w 145"/>
                  <a:gd name="T11" fmla="*/ 82 h 197"/>
                  <a:gd name="T12" fmla="*/ 30 w 145"/>
                  <a:gd name="T13" fmla="*/ 60 h 197"/>
                  <a:gd name="T14" fmla="*/ 20 w 145"/>
                  <a:gd name="T15" fmla="*/ 68 h 197"/>
                  <a:gd name="T16" fmla="*/ 61 w 145"/>
                  <a:gd name="T17" fmla="*/ 126 h 197"/>
                  <a:gd name="T18" fmla="*/ 123 w 145"/>
                  <a:gd name="T19" fmla="*/ 35 h 197"/>
                  <a:gd name="T20" fmla="*/ 135 w 145"/>
                  <a:gd name="T21" fmla="*/ 72 h 197"/>
                  <a:gd name="T22" fmla="*/ 145 w 145"/>
                  <a:gd name="T23" fmla="*/ 12 h 197"/>
                  <a:gd name="T24" fmla="*/ 135 w 145"/>
                  <a:gd name="T25" fmla="*/ 12 h 197"/>
                  <a:gd name="T26" fmla="*/ 123 w 145"/>
                  <a:gd name="T27" fmla="*/ 21 h 197"/>
                  <a:gd name="T28" fmla="*/ 72 w 145"/>
                  <a:gd name="T29" fmla="*/ 0 h 197"/>
                  <a:gd name="T30" fmla="*/ 0 w 145"/>
                  <a:gd name="T31" fmla="*/ 72 h 197"/>
                  <a:gd name="T32" fmla="*/ 30 w 145"/>
                  <a:gd name="T33" fmla="*/ 131 h 197"/>
                  <a:gd name="T34" fmla="*/ 7 w 145"/>
                  <a:gd name="T35" fmla="*/ 175 h 197"/>
                  <a:gd name="T36" fmla="*/ 13 w 145"/>
                  <a:gd name="T37" fmla="*/ 193 h 197"/>
                  <a:gd name="T38" fmla="*/ 32 w 145"/>
                  <a:gd name="T39" fmla="*/ 187 h 197"/>
                  <a:gd name="T40" fmla="*/ 51 w 145"/>
                  <a:gd name="T41" fmla="*/ 141 h 197"/>
                  <a:gd name="T42" fmla="*/ 51 w 145"/>
                  <a:gd name="T43" fmla="*/ 141 h 197"/>
                  <a:gd name="T44" fmla="*/ 72 w 145"/>
                  <a:gd name="T45" fmla="*/ 145 h 197"/>
                  <a:gd name="T46" fmla="*/ 145 w 145"/>
                  <a:gd name="T47" fmla="*/ 72 h 197"/>
                  <a:gd name="T48" fmla="*/ 129 w 145"/>
                  <a:gd name="T49" fmla="*/ 28 h 197"/>
                  <a:gd name="T50" fmla="*/ 145 w 145"/>
                  <a:gd name="T51" fmla="*/ 12 h 1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45" h="197">
                    <a:moveTo>
                      <a:pt x="135" y="72"/>
                    </a:moveTo>
                    <a:cubicBezTo>
                      <a:pt x="135" y="107"/>
                      <a:pt x="107" y="135"/>
                      <a:pt x="72" y="135"/>
                    </a:cubicBezTo>
                    <a:cubicBezTo>
                      <a:pt x="37" y="135"/>
                      <a:pt x="9" y="107"/>
                      <a:pt x="9" y="72"/>
                    </a:cubicBezTo>
                    <a:cubicBezTo>
                      <a:pt x="9" y="37"/>
                      <a:pt x="37" y="9"/>
                      <a:pt x="72" y="9"/>
                    </a:cubicBezTo>
                    <a:cubicBezTo>
                      <a:pt x="89" y="9"/>
                      <a:pt x="104" y="15"/>
                      <a:pt x="115" y="26"/>
                    </a:cubicBezTo>
                    <a:cubicBezTo>
                      <a:pt x="101" y="38"/>
                      <a:pt x="80" y="57"/>
                      <a:pt x="60" y="82"/>
                    </a:cubicBezTo>
                    <a:cubicBezTo>
                      <a:pt x="50" y="74"/>
                      <a:pt x="40" y="67"/>
                      <a:pt x="30" y="60"/>
                    </a:cubicBezTo>
                    <a:cubicBezTo>
                      <a:pt x="26" y="63"/>
                      <a:pt x="24" y="65"/>
                      <a:pt x="20" y="68"/>
                    </a:cubicBezTo>
                    <a:cubicBezTo>
                      <a:pt x="34" y="88"/>
                      <a:pt x="47" y="107"/>
                      <a:pt x="61" y="126"/>
                    </a:cubicBezTo>
                    <a:cubicBezTo>
                      <a:pt x="80" y="95"/>
                      <a:pt x="99" y="63"/>
                      <a:pt x="123" y="35"/>
                    </a:cubicBezTo>
                    <a:cubicBezTo>
                      <a:pt x="130" y="45"/>
                      <a:pt x="135" y="58"/>
                      <a:pt x="135" y="72"/>
                    </a:cubicBezTo>
                    <a:close/>
                    <a:moveTo>
                      <a:pt x="145" y="12"/>
                    </a:moveTo>
                    <a:cubicBezTo>
                      <a:pt x="141" y="12"/>
                      <a:pt x="138" y="12"/>
                      <a:pt x="135" y="12"/>
                    </a:cubicBezTo>
                    <a:cubicBezTo>
                      <a:pt x="135" y="12"/>
                      <a:pt x="130" y="15"/>
                      <a:pt x="123" y="21"/>
                    </a:cubicBezTo>
                    <a:cubicBezTo>
                      <a:pt x="110" y="8"/>
                      <a:pt x="92" y="0"/>
                      <a:pt x="72" y="0"/>
                    </a:cubicBezTo>
                    <a:cubicBezTo>
                      <a:pt x="32" y="0"/>
                      <a:pt x="0" y="32"/>
                      <a:pt x="0" y="72"/>
                    </a:cubicBezTo>
                    <a:cubicBezTo>
                      <a:pt x="0" y="97"/>
                      <a:pt x="11" y="118"/>
                      <a:pt x="30" y="131"/>
                    </a:cubicBezTo>
                    <a:cubicBezTo>
                      <a:pt x="7" y="175"/>
                      <a:pt x="7" y="175"/>
                      <a:pt x="7" y="175"/>
                    </a:cubicBezTo>
                    <a:cubicBezTo>
                      <a:pt x="3" y="182"/>
                      <a:pt x="6" y="190"/>
                      <a:pt x="13" y="193"/>
                    </a:cubicBezTo>
                    <a:cubicBezTo>
                      <a:pt x="20" y="197"/>
                      <a:pt x="28" y="194"/>
                      <a:pt x="32" y="187"/>
                    </a:cubicBezTo>
                    <a:cubicBezTo>
                      <a:pt x="51" y="141"/>
                      <a:pt x="51" y="141"/>
                      <a:pt x="51" y="141"/>
                    </a:cubicBezTo>
                    <a:cubicBezTo>
                      <a:pt x="51" y="141"/>
                      <a:pt x="51" y="141"/>
                      <a:pt x="51" y="141"/>
                    </a:cubicBezTo>
                    <a:cubicBezTo>
                      <a:pt x="58" y="143"/>
                      <a:pt x="65" y="145"/>
                      <a:pt x="72" y="145"/>
                    </a:cubicBezTo>
                    <a:cubicBezTo>
                      <a:pt x="112" y="145"/>
                      <a:pt x="145" y="112"/>
                      <a:pt x="145" y="72"/>
                    </a:cubicBezTo>
                    <a:cubicBezTo>
                      <a:pt x="145" y="55"/>
                      <a:pt x="138" y="40"/>
                      <a:pt x="129" y="28"/>
                    </a:cubicBezTo>
                    <a:cubicBezTo>
                      <a:pt x="134" y="22"/>
                      <a:pt x="139" y="17"/>
                      <a:pt x="145" y="1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6400"/>
              </a:p>
            </p:txBody>
          </p:sp>
        </p:grpSp>
      </p:grp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A39D0C47-542F-4927-8480-1281BD48CE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6056834"/>
              </p:ext>
            </p:extLst>
          </p:nvPr>
        </p:nvGraphicFramePr>
        <p:xfrm>
          <a:off x="1860439" y="7723599"/>
          <a:ext cx="60833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083280" imgH="736560" progId="Equation.DSMT4">
                  <p:embed/>
                </p:oleObj>
              </mc:Choice>
              <mc:Fallback>
                <p:oleObj name="Equation" r:id="rId6" imgW="608328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860439" y="7723599"/>
                        <a:ext cx="608330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07CB991F-18E0-45A5-B3DF-B3ECB45D63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9078796"/>
              </p:ext>
            </p:extLst>
          </p:nvPr>
        </p:nvGraphicFramePr>
        <p:xfrm>
          <a:off x="3035189" y="8460199"/>
          <a:ext cx="37338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733560" imgH="1282680" progId="Equation.DSMT4">
                  <p:embed/>
                </p:oleObj>
              </mc:Choice>
              <mc:Fallback>
                <p:oleObj name="Equation" r:id="rId8" imgW="3733560" imgH="1282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035189" y="8460199"/>
                        <a:ext cx="3733800" cy="128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7B1DB297-F9A2-4A24-AA44-A5828F9290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3102457"/>
              </p:ext>
            </p:extLst>
          </p:nvPr>
        </p:nvGraphicFramePr>
        <p:xfrm>
          <a:off x="1823642" y="10081290"/>
          <a:ext cx="5422900" cy="180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422680" imgH="1803240" progId="Equation.DSMT4">
                  <p:embed/>
                </p:oleObj>
              </mc:Choice>
              <mc:Fallback>
                <p:oleObj name="Equation" r:id="rId10" imgW="5422680" imgH="1803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823642" y="10081290"/>
                        <a:ext cx="5422900" cy="180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8F92944E-3B95-4448-8128-320663EACE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8725318"/>
              </p:ext>
            </p:extLst>
          </p:nvPr>
        </p:nvGraphicFramePr>
        <p:xfrm>
          <a:off x="3059811" y="11919281"/>
          <a:ext cx="4279900" cy="163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279680" imgH="1638000" progId="Equation.DSMT4">
                  <p:embed/>
                </p:oleObj>
              </mc:Choice>
              <mc:Fallback>
                <p:oleObj name="Equation" r:id="rId12" imgW="4279680" imgH="1638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059811" y="11919281"/>
                        <a:ext cx="4279900" cy="163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F6F854F6-9416-4748-833E-06C3EB79C9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1483142"/>
              </p:ext>
            </p:extLst>
          </p:nvPr>
        </p:nvGraphicFramePr>
        <p:xfrm>
          <a:off x="13473186" y="7209249"/>
          <a:ext cx="9448800" cy="176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448560" imgH="1765080" progId="Equation.DSMT4">
                  <p:embed/>
                </p:oleObj>
              </mc:Choice>
              <mc:Fallback>
                <p:oleObj name="Equation" r:id="rId14" imgW="9448560" imgH="1765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3473186" y="7209249"/>
                        <a:ext cx="9448800" cy="176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FB58EF93-C75A-432D-8390-BBA41B41B8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0341615"/>
              </p:ext>
            </p:extLst>
          </p:nvPr>
        </p:nvGraphicFramePr>
        <p:xfrm>
          <a:off x="14719957" y="8946331"/>
          <a:ext cx="6642100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642000" imgH="1904760" progId="Equation.DSMT4">
                  <p:embed/>
                </p:oleObj>
              </mc:Choice>
              <mc:Fallback>
                <p:oleObj name="Equation" r:id="rId16" imgW="6642000" imgH="19047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4719957" y="8946331"/>
                        <a:ext cx="6642100" cy="1905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03F02F3A-E480-4629-B1FA-AA3A19DF85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8731712"/>
              </p:ext>
            </p:extLst>
          </p:nvPr>
        </p:nvGraphicFramePr>
        <p:xfrm>
          <a:off x="14719957" y="11250187"/>
          <a:ext cx="5334000" cy="151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333760" imgH="1511280" progId="Equation.DSMT4">
                  <p:embed/>
                </p:oleObj>
              </mc:Choice>
              <mc:Fallback>
                <p:oleObj name="Equation" r:id="rId18" imgW="5333760" imgH="1511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4719957" y="11250187"/>
                        <a:ext cx="5334000" cy="151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F2C11BC-45E8-4AFA-BBE8-68210C6A5DF7}"/>
              </a:ext>
            </a:extLst>
          </p:cNvPr>
          <p:cNvCxnSpPr/>
          <p:nvPr/>
        </p:nvCxnSpPr>
        <p:spPr>
          <a:xfrm>
            <a:off x="12768858" y="7366440"/>
            <a:ext cx="0" cy="595549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A14E1F6-5A3D-4FF2-A817-B6748570B610}"/>
              </a:ext>
            </a:extLst>
          </p:cNvPr>
          <p:cNvGrpSpPr/>
          <p:nvPr/>
        </p:nvGrpSpPr>
        <p:grpSpPr>
          <a:xfrm>
            <a:off x="13284121" y="7611514"/>
            <a:ext cx="4741320" cy="1855317"/>
            <a:chOff x="8539196" y="8341217"/>
            <a:chExt cx="4741320" cy="1855317"/>
          </a:xfrm>
        </p:grpSpPr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19D3D3CF-8AF5-4B6E-8BB6-C9481FB538B4}"/>
                </a:ext>
              </a:extLst>
            </p:cNvPr>
            <p:cNvSpPr/>
            <p:nvPr/>
          </p:nvSpPr>
          <p:spPr>
            <a:xfrm>
              <a:off x="8539196" y="8341217"/>
              <a:ext cx="4741320" cy="1855317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  <p:graphicFrame>
          <p:nvGraphicFramePr>
            <p:cNvPr id="93" name="Object 92">
              <a:extLst>
                <a:ext uri="{FF2B5EF4-FFF2-40B4-BE49-F238E27FC236}">
                  <a16:creationId xmlns:a16="http://schemas.microsoft.com/office/drawing/2014/main" id="{4D6CBBEE-8D8E-4FFF-91D8-D3F09AD6CBA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09663712"/>
                </p:ext>
              </p:extLst>
            </p:nvPr>
          </p:nvGraphicFramePr>
          <p:xfrm>
            <a:off x="8675688" y="8705850"/>
            <a:ext cx="4470400" cy="971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0" imgW="1447560" imgH="291960" progId="Equation.DSMT4">
                    <p:embed/>
                  </p:oleObj>
                </mc:Choice>
                <mc:Fallback>
                  <p:oleObj name="Equation" r:id="rId20" imgW="1447560" imgH="291960" progId="Equation.DSMT4">
                    <p:embed/>
                    <p:pic>
                      <p:nvPicPr>
                        <p:cNvPr id="89" name="Object 88">
                          <a:extLst>
                            <a:ext uri="{FF2B5EF4-FFF2-40B4-BE49-F238E27FC236}">
                              <a16:creationId xmlns:a16="http://schemas.microsoft.com/office/drawing/2014/main" id="{5CA42C94-9A2F-44B1-9354-5B72F6F29944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21"/>
                        <a:stretch>
                          <a:fillRect/>
                        </a:stretch>
                      </p:blipFill>
                      <p:spPr>
                        <a:xfrm>
                          <a:off x="8675688" y="8705850"/>
                          <a:ext cx="4470400" cy="9715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6" name="Oval 25">
            <a:extLst>
              <a:ext uri="{FF2B5EF4-FFF2-40B4-BE49-F238E27FC236}">
                <a16:creationId xmlns:a16="http://schemas.microsoft.com/office/drawing/2014/main" id="{B843AB9D-6A1D-47E2-824B-48521F10EF8D}"/>
              </a:ext>
            </a:extLst>
          </p:cNvPr>
          <p:cNvSpPr/>
          <p:nvPr/>
        </p:nvSpPr>
        <p:spPr>
          <a:xfrm>
            <a:off x="5346626" y="4266506"/>
            <a:ext cx="2914468" cy="1368152"/>
          </a:xfrm>
          <a:prstGeom prst="ellips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0A637C3-5E75-4C27-BEFA-506AA2A72016}"/>
              </a:ext>
            </a:extLst>
          </p:cNvPr>
          <p:cNvSpPr/>
          <p:nvPr/>
        </p:nvSpPr>
        <p:spPr>
          <a:xfrm>
            <a:off x="10024606" y="4088808"/>
            <a:ext cx="4867170" cy="1662430"/>
          </a:xfrm>
          <a:prstGeom prst="ellips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F03C2B00-B253-4CCC-A902-7E890A60E016}"/>
              </a:ext>
            </a:extLst>
          </p:cNvPr>
          <p:cNvGrpSpPr/>
          <p:nvPr/>
        </p:nvGrpSpPr>
        <p:grpSpPr>
          <a:xfrm>
            <a:off x="13284121" y="7598959"/>
            <a:ext cx="4716873" cy="1855316"/>
            <a:chOff x="8064953" y="8908950"/>
            <a:chExt cx="4716873" cy="1855316"/>
          </a:xfrm>
        </p:grpSpPr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772EE9AF-0E7D-4287-90D8-4D3C75CDC278}"/>
                </a:ext>
              </a:extLst>
            </p:cNvPr>
            <p:cNvSpPr/>
            <p:nvPr/>
          </p:nvSpPr>
          <p:spPr>
            <a:xfrm>
              <a:off x="8064953" y="8908950"/>
              <a:ext cx="4716873" cy="1855316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sz="2800" dirty="0"/>
            </a:p>
          </p:txBody>
        </p:sp>
        <p:graphicFrame>
          <p:nvGraphicFramePr>
            <p:cNvPr id="28" name="Object 27">
              <a:extLst>
                <a:ext uri="{FF2B5EF4-FFF2-40B4-BE49-F238E27FC236}">
                  <a16:creationId xmlns:a16="http://schemas.microsoft.com/office/drawing/2014/main" id="{8718444D-6433-4C4A-88A4-B74DD90E2EE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53375274"/>
                </p:ext>
              </p:extLst>
            </p:nvPr>
          </p:nvGraphicFramePr>
          <p:xfrm>
            <a:off x="8544457" y="9147479"/>
            <a:ext cx="3632200" cy="1282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2" imgW="3632040" imgH="1282680" progId="Equation.DSMT4">
                    <p:embed/>
                  </p:oleObj>
                </mc:Choice>
                <mc:Fallback>
                  <p:oleObj name="Equation" r:id="rId22" imgW="3632040" imgH="12826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3"/>
                        <a:stretch>
                          <a:fillRect/>
                        </a:stretch>
                      </p:blipFill>
                      <p:spPr>
                        <a:xfrm>
                          <a:off x="8544457" y="9147479"/>
                          <a:ext cx="3632200" cy="12827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F17E9E15-3F72-4E86-93BE-5361022D6D31}"/>
              </a:ext>
            </a:extLst>
          </p:cNvPr>
          <p:cNvGrpSpPr/>
          <p:nvPr/>
        </p:nvGrpSpPr>
        <p:grpSpPr>
          <a:xfrm>
            <a:off x="13284120" y="9965560"/>
            <a:ext cx="4716873" cy="1550444"/>
            <a:chOff x="13308568" y="9900740"/>
            <a:chExt cx="4716873" cy="1550444"/>
          </a:xfrm>
        </p:grpSpPr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22D7B545-2328-4448-B933-995C87F9B8D4}"/>
                </a:ext>
              </a:extLst>
            </p:cNvPr>
            <p:cNvSpPr/>
            <p:nvPr/>
          </p:nvSpPr>
          <p:spPr>
            <a:xfrm>
              <a:off x="13308568" y="9900740"/>
              <a:ext cx="4716873" cy="1550444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sz="2800" dirty="0"/>
            </a:p>
          </p:txBody>
        </p:sp>
        <p:graphicFrame>
          <p:nvGraphicFramePr>
            <p:cNvPr id="30" name="Object 29">
              <a:extLst>
                <a:ext uri="{FF2B5EF4-FFF2-40B4-BE49-F238E27FC236}">
                  <a16:creationId xmlns:a16="http://schemas.microsoft.com/office/drawing/2014/main" id="{E053B90F-FEB2-4A0F-9DD4-606679D62E9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2722205"/>
                </p:ext>
              </p:extLst>
            </p:nvPr>
          </p:nvGraphicFramePr>
          <p:xfrm>
            <a:off x="13737273" y="10015805"/>
            <a:ext cx="3632200" cy="1282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4" imgW="3632040" imgH="1282680" progId="Equation.DSMT4">
                    <p:embed/>
                  </p:oleObj>
                </mc:Choice>
                <mc:Fallback>
                  <p:oleObj name="Equation" r:id="rId24" imgW="3632040" imgH="12826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5"/>
                        <a:stretch>
                          <a:fillRect/>
                        </a:stretch>
                      </p:blipFill>
                      <p:spPr>
                        <a:xfrm>
                          <a:off x="13737273" y="10015805"/>
                          <a:ext cx="3632200" cy="12827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4" name="Oval 123">
            <a:extLst>
              <a:ext uri="{FF2B5EF4-FFF2-40B4-BE49-F238E27FC236}">
                <a16:creationId xmlns:a16="http://schemas.microsoft.com/office/drawing/2014/main" id="{41222692-1045-443D-A2FD-6A87333F7740}"/>
              </a:ext>
            </a:extLst>
          </p:cNvPr>
          <p:cNvSpPr/>
          <p:nvPr/>
        </p:nvSpPr>
        <p:spPr>
          <a:xfrm>
            <a:off x="16655288" y="3528954"/>
            <a:ext cx="3962442" cy="2570380"/>
          </a:xfrm>
          <a:prstGeom prst="ellips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8EFE5F5F-025E-4F6F-93A8-3FBD7601524C}"/>
              </a:ext>
            </a:extLst>
          </p:cNvPr>
          <p:cNvGrpSpPr/>
          <p:nvPr/>
        </p:nvGrpSpPr>
        <p:grpSpPr>
          <a:xfrm>
            <a:off x="8072095" y="9984710"/>
            <a:ext cx="4539470" cy="1550444"/>
            <a:chOff x="13485971" y="9900740"/>
            <a:chExt cx="4539470" cy="1550444"/>
          </a:xfrm>
        </p:grpSpPr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A51BBD6A-68FE-446B-BB8B-C29D614D42F6}"/>
                </a:ext>
              </a:extLst>
            </p:cNvPr>
            <p:cNvSpPr/>
            <p:nvPr/>
          </p:nvSpPr>
          <p:spPr>
            <a:xfrm>
              <a:off x="13485971" y="9900740"/>
              <a:ext cx="4539470" cy="1550444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sz="2800" dirty="0"/>
            </a:p>
          </p:txBody>
        </p:sp>
        <p:graphicFrame>
          <p:nvGraphicFramePr>
            <p:cNvPr id="127" name="Object 126">
              <a:extLst>
                <a:ext uri="{FF2B5EF4-FFF2-40B4-BE49-F238E27FC236}">
                  <a16:creationId xmlns:a16="http://schemas.microsoft.com/office/drawing/2014/main" id="{1A642FCF-E2F9-4501-B8A9-997444397E5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76562029"/>
                </p:ext>
              </p:extLst>
            </p:nvPr>
          </p:nvGraphicFramePr>
          <p:xfrm>
            <a:off x="13737139" y="10015705"/>
            <a:ext cx="3632200" cy="1282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6" imgW="3632040" imgH="1282680" progId="Equation.DSMT4">
                    <p:embed/>
                  </p:oleObj>
                </mc:Choice>
                <mc:Fallback>
                  <p:oleObj name="Equation" r:id="rId26" imgW="3632040" imgH="1282680" progId="Equation.DSMT4">
                    <p:embed/>
                    <p:pic>
                      <p:nvPicPr>
                        <p:cNvPr id="30" name="Object 29">
                          <a:extLst>
                            <a:ext uri="{FF2B5EF4-FFF2-40B4-BE49-F238E27FC236}">
                              <a16:creationId xmlns:a16="http://schemas.microsoft.com/office/drawing/2014/main" id="{E053B90F-FEB2-4A0F-9DD4-606679D62E97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27"/>
                        <a:stretch>
                          <a:fillRect/>
                        </a:stretch>
                      </p:blipFill>
                      <p:spPr>
                        <a:xfrm>
                          <a:off x="13737139" y="10015705"/>
                          <a:ext cx="3632200" cy="12827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6648321B-029D-4A7B-84F1-6489851367B3}"/>
              </a:ext>
            </a:extLst>
          </p:cNvPr>
          <p:cNvGrpSpPr/>
          <p:nvPr/>
        </p:nvGrpSpPr>
        <p:grpSpPr>
          <a:xfrm>
            <a:off x="8054152" y="7629873"/>
            <a:ext cx="4557413" cy="1855317"/>
            <a:chOff x="8054152" y="7629873"/>
            <a:chExt cx="4557413" cy="1855317"/>
          </a:xfrm>
        </p:grpSpPr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603A2799-5665-4287-B097-DB5B4C0F049E}"/>
                </a:ext>
              </a:extLst>
            </p:cNvPr>
            <p:cNvSpPr/>
            <p:nvPr/>
          </p:nvSpPr>
          <p:spPr>
            <a:xfrm>
              <a:off x="8054152" y="7629873"/>
              <a:ext cx="4557413" cy="1855317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  <p:graphicFrame>
          <p:nvGraphicFramePr>
            <p:cNvPr id="32" name="Object 31">
              <a:extLst>
                <a:ext uri="{FF2B5EF4-FFF2-40B4-BE49-F238E27FC236}">
                  <a16:creationId xmlns:a16="http://schemas.microsoft.com/office/drawing/2014/main" id="{9206DC10-35D6-4B14-8B8D-3285847C6AF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10466100"/>
                </p:ext>
              </p:extLst>
            </p:nvPr>
          </p:nvGraphicFramePr>
          <p:xfrm>
            <a:off x="8396288" y="7794898"/>
            <a:ext cx="3949700" cy="1536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8" imgW="3949560" imgH="1536480" progId="Equation.DSMT4">
                    <p:embed/>
                  </p:oleObj>
                </mc:Choice>
                <mc:Fallback>
                  <p:oleObj name="Equation" r:id="rId28" imgW="3949560" imgH="15364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29"/>
                        <a:stretch>
                          <a:fillRect/>
                        </a:stretch>
                      </p:blipFill>
                      <p:spPr>
                        <a:xfrm>
                          <a:off x="8396288" y="7794898"/>
                          <a:ext cx="3949700" cy="15367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B332AFC1-41E2-42AB-B43F-F6740EF4E38B}"/>
              </a:ext>
            </a:extLst>
          </p:cNvPr>
          <p:cNvGrpSpPr/>
          <p:nvPr/>
        </p:nvGrpSpPr>
        <p:grpSpPr>
          <a:xfrm>
            <a:off x="333902" y="1637390"/>
            <a:ext cx="10994795" cy="861774"/>
            <a:chOff x="644526" y="2766774"/>
            <a:chExt cx="10994795" cy="861774"/>
          </a:xfrm>
        </p:grpSpPr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5ED870A3-E35D-4A84-A60F-977492D412EA}"/>
                </a:ext>
              </a:extLst>
            </p:cNvPr>
            <p:cNvSpPr txBox="1"/>
            <p:nvPr/>
          </p:nvSpPr>
          <p:spPr>
            <a:xfrm>
              <a:off x="1906586" y="2766774"/>
              <a:ext cx="973273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800" b="1" dirty="0" err="1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Đạo</a:t>
              </a:r>
              <a:r>
                <a:rPr lang="en-US" sz="4800" b="1" dirty="0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800" b="1" dirty="0" err="1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hàm</a:t>
              </a:r>
              <a:r>
                <a:rPr lang="en-US" sz="4800" b="1" dirty="0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800" b="1" dirty="0" err="1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của</a:t>
              </a:r>
              <a:r>
                <a:rPr lang="en-US" sz="4800" b="1" dirty="0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800" b="1" dirty="0" err="1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hàm</a:t>
              </a:r>
              <a:r>
                <a:rPr lang="en-US" sz="4800" b="1" dirty="0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800" b="1" dirty="0" err="1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số</a:t>
              </a:r>
              <a:r>
                <a:rPr lang="en-US" sz="4800" b="1" dirty="0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y = </a:t>
              </a:r>
              <a:r>
                <a:rPr lang="en-US" sz="4800" b="1" dirty="0" err="1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tanx</a:t>
              </a:r>
              <a:r>
                <a:rPr lang="en-US" sz="4800" b="1" dirty="0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</a:p>
          </p:txBody>
        </p:sp>
        <p:sp>
          <p:nvSpPr>
            <p:cNvPr id="130" name="Rounded Rectangle 7">
              <a:extLst>
                <a:ext uri="{FF2B5EF4-FFF2-40B4-BE49-F238E27FC236}">
                  <a16:creationId xmlns:a16="http://schemas.microsoft.com/office/drawing/2014/main" id="{10830C1E-5156-4B08-A797-EBD4FAB50258}"/>
                </a:ext>
              </a:extLst>
            </p:cNvPr>
            <p:cNvSpPr/>
            <p:nvPr/>
          </p:nvSpPr>
          <p:spPr>
            <a:xfrm>
              <a:off x="644526" y="2823876"/>
              <a:ext cx="1269206" cy="804672"/>
            </a:xfrm>
            <a:prstGeom prst="roundRect">
              <a:avLst/>
            </a:prstGeom>
            <a:solidFill>
              <a:srgbClr val="145F82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81799503-1F40-4249-AC50-7678C6F4FBEF}"/>
                </a:ext>
              </a:extLst>
            </p:cNvPr>
            <p:cNvSpPr txBox="1"/>
            <p:nvPr/>
          </p:nvSpPr>
          <p:spPr>
            <a:xfrm>
              <a:off x="992187" y="2795826"/>
              <a:ext cx="543740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84041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6" grpId="1" animBg="1"/>
      <p:bldP spid="27" grpId="0" animBg="1"/>
      <p:bldP spid="27" grpId="1" animBg="1"/>
      <p:bldP spid="124" grpId="0" animBg="1"/>
      <p:bldP spid="124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roup 99">
            <a:extLst>
              <a:ext uri="{FF2B5EF4-FFF2-40B4-BE49-F238E27FC236}">
                <a16:creationId xmlns:a16="http://schemas.microsoft.com/office/drawing/2014/main" id="{65AECB06-5B7C-4A3C-8E25-C96C254FEA11}"/>
              </a:ext>
            </a:extLst>
          </p:cNvPr>
          <p:cNvGrpSpPr/>
          <p:nvPr/>
        </p:nvGrpSpPr>
        <p:grpSpPr>
          <a:xfrm>
            <a:off x="333902" y="1637390"/>
            <a:ext cx="10994795" cy="861774"/>
            <a:chOff x="644526" y="2766774"/>
            <a:chExt cx="10994795" cy="861774"/>
          </a:xfrm>
        </p:grpSpPr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FE2621C4-D6EF-4089-A2F1-AA1F37D74B8D}"/>
                </a:ext>
              </a:extLst>
            </p:cNvPr>
            <p:cNvSpPr txBox="1"/>
            <p:nvPr/>
          </p:nvSpPr>
          <p:spPr>
            <a:xfrm>
              <a:off x="1906586" y="2766774"/>
              <a:ext cx="973273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800" b="1" dirty="0" err="1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Đạo</a:t>
              </a:r>
              <a:r>
                <a:rPr lang="en-US" sz="4800" b="1" dirty="0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800" b="1" dirty="0" err="1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hàm</a:t>
              </a:r>
              <a:r>
                <a:rPr lang="en-US" sz="4800" b="1" dirty="0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800" b="1" dirty="0" err="1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của</a:t>
              </a:r>
              <a:r>
                <a:rPr lang="en-US" sz="4800" b="1" dirty="0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800" b="1" dirty="0" err="1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hàm</a:t>
              </a:r>
              <a:r>
                <a:rPr lang="en-US" sz="4800" b="1" dirty="0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800" b="1" dirty="0" err="1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số</a:t>
              </a:r>
              <a:r>
                <a:rPr lang="en-US" sz="4800" b="1" dirty="0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y = cot x </a:t>
              </a:r>
            </a:p>
          </p:txBody>
        </p:sp>
        <p:sp>
          <p:nvSpPr>
            <p:cNvPr id="102" name="Rounded Rectangle 7">
              <a:extLst>
                <a:ext uri="{FF2B5EF4-FFF2-40B4-BE49-F238E27FC236}">
                  <a16:creationId xmlns:a16="http://schemas.microsoft.com/office/drawing/2014/main" id="{52A1EC2D-909E-44DE-AC62-CC2C12E2A922}"/>
                </a:ext>
              </a:extLst>
            </p:cNvPr>
            <p:cNvSpPr/>
            <p:nvPr/>
          </p:nvSpPr>
          <p:spPr>
            <a:xfrm>
              <a:off x="644526" y="2823876"/>
              <a:ext cx="1269206" cy="804672"/>
            </a:xfrm>
            <a:prstGeom prst="roundRect">
              <a:avLst/>
            </a:prstGeom>
            <a:solidFill>
              <a:srgbClr val="145F82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54DA729D-0EFD-452A-A7D8-2E0F864B0118}"/>
                </a:ext>
              </a:extLst>
            </p:cNvPr>
            <p:cNvSpPr txBox="1"/>
            <p:nvPr/>
          </p:nvSpPr>
          <p:spPr>
            <a:xfrm>
              <a:off x="992187" y="2795826"/>
              <a:ext cx="543740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5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B1183BA3-8B82-4E9C-8F7D-3994623D46B3}"/>
              </a:ext>
            </a:extLst>
          </p:cNvPr>
          <p:cNvGrpSpPr/>
          <p:nvPr/>
        </p:nvGrpSpPr>
        <p:grpSpPr>
          <a:xfrm>
            <a:off x="617453" y="6360844"/>
            <a:ext cx="22663555" cy="7110464"/>
            <a:chOff x="184495" y="3682141"/>
            <a:chExt cx="11425752" cy="3257672"/>
          </a:xfrm>
        </p:grpSpPr>
        <p:sp>
          <p:nvSpPr>
            <p:cNvPr id="93" name="Rounded Rectangle 4">
              <a:extLst>
                <a:ext uri="{FF2B5EF4-FFF2-40B4-BE49-F238E27FC236}">
                  <a16:creationId xmlns:a16="http://schemas.microsoft.com/office/drawing/2014/main" id="{69A2EC1B-B4CA-4004-B555-7C435C6D3B77}"/>
                </a:ext>
              </a:extLst>
            </p:cNvPr>
            <p:cNvSpPr/>
            <p:nvPr/>
          </p:nvSpPr>
          <p:spPr>
            <a:xfrm>
              <a:off x="184495" y="3852657"/>
              <a:ext cx="11425752" cy="3087156"/>
            </a:xfrm>
            <a:prstGeom prst="roundRect">
              <a:avLst>
                <a:gd name="adj" fmla="val 2239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accent6">
                  <a:lumMod val="50000"/>
                </a:schemeClr>
              </a:solidFill>
            </a:ln>
            <a:effectLst>
              <a:innerShdw blurRad="114300">
                <a:prstClr val="black"/>
              </a:inn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400" dirty="0"/>
            </a:p>
          </p:txBody>
        </p: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2C08A79A-4ECD-4EAE-B774-543049603EC4}"/>
                </a:ext>
              </a:extLst>
            </p:cNvPr>
            <p:cNvGrpSpPr/>
            <p:nvPr/>
          </p:nvGrpSpPr>
          <p:grpSpPr>
            <a:xfrm>
              <a:off x="203200" y="3682141"/>
              <a:ext cx="2041495" cy="458666"/>
              <a:chOff x="1275608" y="6322796"/>
              <a:chExt cx="4002069" cy="833375"/>
            </a:xfrm>
          </p:grpSpPr>
          <p:sp>
            <p:nvSpPr>
              <p:cNvPr id="95" name="Freeform 20">
                <a:extLst>
                  <a:ext uri="{FF2B5EF4-FFF2-40B4-BE49-F238E27FC236}">
                    <a16:creationId xmlns:a16="http://schemas.microsoft.com/office/drawing/2014/main" id="{A66A6FDF-C6DD-4888-93B6-4675A7691335}"/>
                  </a:ext>
                </a:extLst>
              </p:cNvPr>
              <p:cNvSpPr>
                <a:spLocks/>
              </p:cNvSpPr>
              <p:nvPr/>
            </p:nvSpPr>
            <p:spPr bwMode="auto">
              <a:xfrm rot="16200000" flipV="1">
                <a:off x="3122650" y="4996400"/>
                <a:ext cx="828631" cy="3481423"/>
              </a:xfrm>
              <a:prstGeom prst="round1Rect">
                <a:avLst/>
              </a:prstGeom>
              <a:solidFill>
                <a:schemeClr val="bg1"/>
              </a:solidFill>
              <a:ln w="57150">
                <a:solidFill>
                  <a:schemeClr val="accent6">
                    <a:lumMod val="50000"/>
                  </a:schemeClr>
                </a:solidFill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6400"/>
              </a:p>
            </p:txBody>
          </p:sp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2A50EBD6-0E1D-4EAF-8784-CF6C6D320052}"/>
                  </a:ext>
                </a:extLst>
              </p:cNvPr>
              <p:cNvSpPr txBox="1"/>
              <p:nvPr/>
            </p:nvSpPr>
            <p:spPr>
              <a:xfrm>
                <a:off x="2469542" y="6339271"/>
                <a:ext cx="2161253" cy="8169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4800" dirty="0">
                    <a:solidFill>
                      <a:srgbClr val="FF000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Lời Giải</a:t>
                </a:r>
                <a:endParaRPr lang="en-US" sz="4800" dirty="0">
                  <a:solidFill>
                    <a:srgbClr val="FF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97" name="Round Diagonal Corner Rectangle 8">
                <a:extLst>
                  <a:ext uri="{FF2B5EF4-FFF2-40B4-BE49-F238E27FC236}">
                    <a16:creationId xmlns:a16="http://schemas.microsoft.com/office/drawing/2014/main" id="{7822C6A1-A8D0-47CD-B7C2-6CD5BECDB55F}"/>
                  </a:ext>
                </a:extLst>
              </p:cNvPr>
              <p:cNvSpPr/>
              <p:nvPr/>
            </p:nvSpPr>
            <p:spPr>
              <a:xfrm flipV="1">
                <a:off x="1275608" y="6330946"/>
                <a:ext cx="852450" cy="820481"/>
              </a:xfrm>
              <a:prstGeom prst="round2DiagRect">
                <a:avLst/>
              </a:prstGeom>
              <a:solidFill>
                <a:schemeClr val="accent6">
                  <a:lumMod val="75000"/>
                </a:schemeClr>
              </a:solidFill>
              <a:ln w="57150">
                <a:solidFill>
                  <a:schemeClr val="accent6">
                    <a:lumMod val="50000"/>
                  </a:schemeClr>
                </a:solidFill>
              </a:ln>
              <a:effectLst>
                <a:innerShdw blurRad="114300">
                  <a:prstClr val="black"/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400"/>
              </a:p>
            </p:txBody>
          </p:sp>
          <p:sp>
            <p:nvSpPr>
              <p:cNvPr id="98" name="Freeform 9">
                <a:extLst>
                  <a:ext uri="{FF2B5EF4-FFF2-40B4-BE49-F238E27FC236}">
                    <a16:creationId xmlns:a16="http://schemas.microsoft.com/office/drawing/2014/main" id="{9C28F999-A8B6-4604-90C2-366225197C3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403701" y="6378164"/>
                <a:ext cx="545196" cy="739115"/>
              </a:xfrm>
              <a:custGeom>
                <a:avLst/>
                <a:gdLst>
                  <a:gd name="T0" fmla="*/ 135 w 145"/>
                  <a:gd name="T1" fmla="*/ 72 h 197"/>
                  <a:gd name="T2" fmla="*/ 72 w 145"/>
                  <a:gd name="T3" fmla="*/ 135 h 197"/>
                  <a:gd name="T4" fmla="*/ 9 w 145"/>
                  <a:gd name="T5" fmla="*/ 72 h 197"/>
                  <a:gd name="T6" fmla="*/ 72 w 145"/>
                  <a:gd name="T7" fmla="*/ 9 h 197"/>
                  <a:gd name="T8" fmla="*/ 115 w 145"/>
                  <a:gd name="T9" fmla="*/ 26 h 197"/>
                  <a:gd name="T10" fmla="*/ 60 w 145"/>
                  <a:gd name="T11" fmla="*/ 82 h 197"/>
                  <a:gd name="T12" fmla="*/ 30 w 145"/>
                  <a:gd name="T13" fmla="*/ 60 h 197"/>
                  <a:gd name="T14" fmla="*/ 20 w 145"/>
                  <a:gd name="T15" fmla="*/ 68 h 197"/>
                  <a:gd name="T16" fmla="*/ 61 w 145"/>
                  <a:gd name="T17" fmla="*/ 126 h 197"/>
                  <a:gd name="T18" fmla="*/ 123 w 145"/>
                  <a:gd name="T19" fmla="*/ 35 h 197"/>
                  <a:gd name="T20" fmla="*/ 135 w 145"/>
                  <a:gd name="T21" fmla="*/ 72 h 197"/>
                  <a:gd name="T22" fmla="*/ 145 w 145"/>
                  <a:gd name="T23" fmla="*/ 12 h 197"/>
                  <a:gd name="T24" fmla="*/ 135 w 145"/>
                  <a:gd name="T25" fmla="*/ 12 h 197"/>
                  <a:gd name="T26" fmla="*/ 123 w 145"/>
                  <a:gd name="T27" fmla="*/ 21 h 197"/>
                  <a:gd name="T28" fmla="*/ 72 w 145"/>
                  <a:gd name="T29" fmla="*/ 0 h 197"/>
                  <a:gd name="T30" fmla="*/ 0 w 145"/>
                  <a:gd name="T31" fmla="*/ 72 h 197"/>
                  <a:gd name="T32" fmla="*/ 30 w 145"/>
                  <a:gd name="T33" fmla="*/ 131 h 197"/>
                  <a:gd name="T34" fmla="*/ 7 w 145"/>
                  <a:gd name="T35" fmla="*/ 175 h 197"/>
                  <a:gd name="T36" fmla="*/ 13 w 145"/>
                  <a:gd name="T37" fmla="*/ 193 h 197"/>
                  <a:gd name="T38" fmla="*/ 32 w 145"/>
                  <a:gd name="T39" fmla="*/ 187 h 197"/>
                  <a:gd name="T40" fmla="*/ 51 w 145"/>
                  <a:gd name="T41" fmla="*/ 141 h 197"/>
                  <a:gd name="T42" fmla="*/ 51 w 145"/>
                  <a:gd name="T43" fmla="*/ 141 h 197"/>
                  <a:gd name="T44" fmla="*/ 72 w 145"/>
                  <a:gd name="T45" fmla="*/ 145 h 197"/>
                  <a:gd name="T46" fmla="*/ 145 w 145"/>
                  <a:gd name="T47" fmla="*/ 72 h 197"/>
                  <a:gd name="T48" fmla="*/ 129 w 145"/>
                  <a:gd name="T49" fmla="*/ 28 h 197"/>
                  <a:gd name="T50" fmla="*/ 145 w 145"/>
                  <a:gd name="T51" fmla="*/ 12 h 1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45" h="197">
                    <a:moveTo>
                      <a:pt x="135" y="72"/>
                    </a:moveTo>
                    <a:cubicBezTo>
                      <a:pt x="135" y="107"/>
                      <a:pt x="107" y="135"/>
                      <a:pt x="72" y="135"/>
                    </a:cubicBezTo>
                    <a:cubicBezTo>
                      <a:pt x="37" y="135"/>
                      <a:pt x="9" y="107"/>
                      <a:pt x="9" y="72"/>
                    </a:cubicBezTo>
                    <a:cubicBezTo>
                      <a:pt x="9" y="37"/>
                      <a:pt x="37" y="9"/>
                      <a:pt x="72" y="9"/>
                    </a:cubicBezTo>
                    <a:cubicBezTo>
                      <a:pt x="89" y="9"/>
                      <a:pt x="104" y="15"/>
                      <a:pt x="115" y="26"/>
                    </a:cubicBezTo>
                    <a:cubicBezTo>
                      <a:pt x="101" y="38"/>
                      <a:pt x="80" y="57"/>
                      <a:pt x="60" y="82"/>
                    </a:cubicBezTo>
                    <a:cubicBezTo>
                      <a:pt x="50" y="74"/>
                      <a:pt x="40" y="67"/>
                      <a:pt x="30" y="60"/>
                    </a:cubicBezTo>
                    <a:cubicBezTo>
                      <a:pt x="26" y="63"/>
                      <a:pt x="24" y="65"/>
                      <a:pt x="20" y="68"/>
                    </a:cubicBezTo>
                    <a:cubicBezTo>
                      <a:pt x="34" y="88"/>
                      <a:pt x="47" y="107"/>
                      <a:pt x="61" y="126"/>
                    </a:cubicBezTo>
                    <a:cubicBezTo>
                      <a:pt x="80" y="95"/>
                      <a:pt x="99" y="63"/>
                      <a:pt x="123" y="35"/>
                    </a:cubicBezTo>
                    <a:cubicBezTo>
                      <a:pt x="130" y="45"/>
                      <a:pt x="135" y="58"/>
                      <a:pt x="135" y="72"/>
                    </a:cubicBezTo>
                    <a:close/>
                    <a:moveTo>
                      <a:pt x="145" y="12"/>
                    </a:moveTo>
                    <a:cubicBezTo>
                      <a:pt x="141" y="12"/>
                      <a:pt x="138" y="12"/>
                      <a:pt x="135" y="12"/>
                    </a:cubicBezTo>
                    <a:cubicBezTo>
                      <a:pt x="135" y="12"/>
                      <a:pt x="130" y="15"/>
                      <a:pt x="123" y="21"/>
                    </a:cubicBezTo>
                    <a:cubicBezTo>
                      <a:pt x="110" y="8"/>
                      <a:pt x="92" y="0"/>
                      <a:pt x="72" y="0"/>
                    </a:cubicBezTo>
                    <a:cubicBezTo>
                      <a:pt x="32" y="0"/>
                      <a:pt x="0" y="32"/>
                      <a:pt x="0" y="72"/>
                    </a:cubicBezTo>
                    <a:cubicBezTo>
                      <a:pt x="0" y="97"/>
                      <a:pt x="11" y="118"/>
                      <a:pt x="30" y="131"/>
                    </a:cubicBezTo>
                    <a:cubicBezTo>
                      <a:pt x="7" y="175"/>
                      <a:pt x="7" y="175"/>
                      <a:pt x="7" y="175"/>
                    </a:cubicBezTo>
                    <a:cubicBezTo>
                      <a:pt x="3" y="182"/>
                      <a:pt x="6" y="190"/>
                      <a:pt x="13" y="193"/>
                    </a:cubicBezTo>
                    <a:cubicBezTo>
                      <a:pt x="20" y="197"/>
                      <a:pt x="28" y="194"/>
                      <a:pt x="32" y="187"/>
                    </a:cubicBezTo>
                    <a:cubicBezTo>
                      <a:pt x="51" y="141"/>
                      <a:pt x="51" y="141"/>
                      <a:pt x="51" y="141"/>
                    </a:cubicBezTo>
                    <a:cubicBezTo>
                      <a:pt x="51" y="141"/>
                      <a:pt x="51" y="141"/>
                      <a:pt x="51" y="141"/>
                    </a:cubicBezTo>
                    <a:cubicBezTo>
                      <a:pt x="58" y="143"/>
                      <a:pt x="65" y="145"/>
                      <a:pt x="72" y="145"/>
                    </a:cubicBezTo>
                    <a:cubicBezTo>
                      <a:pt x="112" y="145"/>
                      <a:pt x="145" y="112"/>
                      <a:pt x="145" y="72"/>
                    </a:cubicBezTo>
                    <a:cubicBezTo>
                      <a:pt x="145" y="55"/>
                      <a:pt x="138" y="40"/>
                      <a:pt x="129" y="28"/>
                    </a:cubicBezTo>
                    <a:cubicBezTo>
                      <a:pt x="134" y="22"/>
                      <a:pt x="139" y="17"/>
                      <a:pt x="145" y="1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6400"/>
              </a:p>
            </p:txBody>
          </p:sp>
        </p:grp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F59E9EB7-23EC-4FBA-9B6E-CCB8D5850CAA}"/>
              </a:ext>
            </a:extLst>
          </p:cNvPr>
          <p:cNvGrpSpPr/>
          <p:nvPr/>
        </p:nvGrpSpPr>
        <p:grpSpPr>
          <a:xfrm>
            <a:off x="336202" y="2761305"/>
            <a:ext cx="23226055" cy="3232821"/>
            <a:chOff x="513907" y="2984604"/>
            <a:chExt cx="23779837" cy="3232821"/>
          </a:xfrm>
        </p:grpSpPr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FF2E60A9-6BEC-43E8-848D-6EB36B9A312C}"/>
                </a:ext>
              </a:extLst>
            </p:cNvPr>
            <p:cNvGrpSpPr/>
            <p:nvPr/>
          </p:nvGrpSpPr>
          <p:grpSpPr>
            <a:xfrm>
              <a:off x="513907" y="2984604"/>
              <a:ext cx="23779837" cy="3232821"/>
              <a:chOff x="534987" y="1869705"/>
              <a:chExt cx="23719158" cy="2519243"/>
            </a:xfrm>
          </p:grpSpPr>
          <p:grpSp>
            <p:nvGrpSpPr>
              <p:cNvPr id="77" name="Group 76">
                <a:extLst>
                  <a:ext uri="{FF2B5EF4-FFF2-40B4-BE49-F238E27FC236}">
                    <a16:creationId xmlns:a16="http://schemas.microsoft.com/office/drawing/2014/main" id="{FA0F36F9-B6C0-4E7D-BAF1-BE0D5D4A371C}"/>
                  </a:ext>
                </a:extLst>
              </p:cNvPr>
              <p:cNvGrpSpPr/>
              <p:nvPr/>
            </p:nvGrpSpPr>
            <p:grpSpPr>
              <a:xfrm>
                <a:off x="534987" y="1869705"/>
                <a:ext cx="23421616" cy="2519243"/>
                <a:chOff x="534987" y="1647866"/>
                <a:chExt cx="23421616" cy="2519243"/>
              </a:xfrm>
            </p:grpSpPr>
            <p:sp>
              <p:nvSpPr>
                <p:cNvPr id="79" name="Rounded Rectangle 24">
                  <a:extLst>
                    <a:ext uri="{FF2B5EF4-FFF2-40B4-BE49-F238E27FC236}">
                      <a16:creationId xmlns:a16="http://schemas.microsoft.com/office/drawing/2014/main" id="{54B0BA9D-9201-4916-B9EC-21053A824FA2}"/>
                    </a:ext>
                  </a:extLst>
                </p:cNvPr>
                <p:cNvSpPr/>
                <p:nvPr/>
              </p:nvSpPr>
              <p:spPr bwMode="auto">
                <a:xfrm>
                  <a:off x="755649" y="1728318"/>
                  <a:ext cx="23200954" cy="2438791"/>
                </a:xfrm>
                <a:prstGeom prst="roundRect">
                  <a:avLst>
                    <a:gd name="adj" fmla="val 5492"/>
                  </a:avLst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9050">
                  <a:solidFill>
                    <a:schemeClr val="bg1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defTabSz="4354774">
                    <a:defRPr/>
                  </a:pPr>
                  <a:endParaRPr lang="en-US" sz="6400"/>
                </a:p>
              </p:txBody>
            </p:sp>
            <p:grpSp>
              <p:nvGrpSpPr>
                <p:cNvPr id="80" name="Group 79">
                  <a:extLst>
                    <a:ext uri="{FF2B5EF4-FFF2-40B4-BE49-F238E27FC236}">
                      <a16:creationId xmlns:a16="http://schemas.microsoft.com/office/drawing/2014/main" id="{A3EC4769-0E96-400F-8871-E010FC9D854A}"/>
                    </a:ext>
                  </a:extLst>
                </p:cNvPr>
                <p:cNvGrpSpPr/>
                <p:nvPr/>
              </p:nvGrpSpPr>
              <p:grpSpPr>
                <a:xfrm>
                  <a:off x="534987" y="1647866"/>
                  <a:ext cx="4686617" cy="1176337"/>
                  <a:chOff x="534987" y="1647866"/>
                  <a:chExt cx="4686617" cy="1176337"/>
                </a:xfrm>
              </p:grpSpPr>
              <p:sp>
                <p:nvSpPr>
                  <p:cNvPr id="81" name="Isosceles Triangle 44">
                    <a:extLst>
                      <a:ext uri="{FF2B5EF4-FFF2-40B4-BE49-F238E27FC236}">
                        <a16:creationId xmlns:a16="http://schemas.microsoft.com/office/drawing/2014/main" id="{18E6C501-6C9B-4632-953C-EB034240ADC5}"/>
                      </a:ext>
                    </a:extLst>
                  </p:cNvPr>
                  <p:cNvSpPr/>
                  <p:nvPr/>
                </p:nvSpPr>
                <p:spPr bwMode="auto">
                  <a:xfrm rot="5400000" flipV="1">
                    <a:off x="534195" y="2602747"/>
                    <a:ext cx="227012" cy="215900"/>
                  </a:xfrm>
                  <a:custGeom>
                    <a:avLst/>
                    <a:gdLst>
                      <a:gd name="connsiteX0" fmla="*/ 0 w 293725"/>
                      <a:gd name="connsiteY0" fmla="*/ 164224 h 164224"/>
                      <a:gd name="connsiteX1" fmla="*/ 146863 w 293725"/>
                      <a:gd name="connsiteY1" fmla="*/ 0 h 164224"/>
                      <a:gd name="connsiteX2" fmla="*/ 293725 w 293725"/>
                      <a:gd name="connsiteY2" fmla="*/ 164224 h 164224"/>
                      <a:gd name="connsiteX3" fmla="*/ 0 w 293725"/>
                      <a:gd name="connsiteY3" fmla="*/ 164224 h 164224"/>
                      <a:gd name="connsiteX0" fmla="*/ 2363 w 296088"/>
                      <a:gd name="connsiteY0" fmla="*/ 164221 h 164221"/>
                      <a:gd name="connsiteX1" fmla="*/ 0 w 296088"/>
                      <a:gd name="connsiteY1" fmla="*/ 0 h 164221"/>
                      <a:gd name="connsiteX2" fmla="*/ 296088 w 296088"/>
                      <a:gd name="connsiteY2" fmla="*/ 164221 h 164221"/>
                      <a:gd name="connsiteX3" fmla="*/ 2363 w 296088"/>
                      <a:gd name="connsiteY3" fmla="*/ 164221 h 16422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96088" h="164221">
                        <a:moveTo>
                          <a:pt x="2363" y="164221"/>
                        </a:moveTo>
                        <a:cubicBezTo>
                          <a:pt x="1575" y="109481"/>
                          <a:pt x="788" y="54740"/>
                          <a:pt x="0" y="0"/>
                        </a:cubicBezTo>
                        <a:lnTo>
                          <a:pt x="296088" y="164221"/>
                        </a:lnTo>
                        <a:lnTo>
                          <a:pt x="2363" y="164221"/>
                        </a:lnTo>
                        <a:close/>
                      </a:path>
                    </a:pathLst>
                  </a:custGeom>
                  <a:solidFill>
                    <a:srgbClr val="135F82"/>
                  </a:solidFill>
                  <a:ln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defTabSz="4354774"/>
                    <a:endParaRPr lang="en-US" sz="6400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82" name="Pentagon 27">
                    <a:extLst>
                      <a:ext uri="{FF2B5EF4-FFF2-40B4-BE49-F238E27FC236}">
                        <a16:creationId xmlns:a16="http://schemas.microsoft.com/office/drawing/2014/main" id="{1FE790E0-9FCB-4FD4-900B-9DA5F3EC2C9C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534987" y="1647866"/>
                    <a:ext cx="4686617" cy="955675"/>
                  </a:xfrm>
                  <a:prstGeom prst="homePlate">
                    <a:avLst>
                      <a:gd name="adj" fmla="val 12444"/>
                    </a:avLst>
                  </a:prstGeom>
                  <a:solidFill>
                    <a:srgbClr val="135F82"/>
                  </a:solidFill>
                  <a:ln>
                    <a:solidFill>
                      <a:schemeClr val="bg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defTabSz="4354774"/>
                    <a:endParaRPr lang="en-US" sz="6400">
                      <a:solidFill>
                        <a:prstClr val="white"/>
                      </a:solidFill>
                    </a:endParaRPr>
                  </a:p>
                </p:txBody>
              </p:sp>
              <p:grpSp>
                <p:nvGrpSpPr>
                  <p:cNvPr id="83" name="Group 11">
                    <a:extLst>
                      <a:ext uri="{FF2B5EF4-FFF2-40B4-BE49-F238E27FC236}">
                        <a16:creationId xmlns:a16="http://schemas.microsoft.com/office/drawing/2014/main" id="{10D7872C-B08D-42E1-A4E0-A5B7024E1C16}"/>
                      </a:ext>
                    </a:extLst>
                  </p:cNvPr>
                  <p:cNvGrpSpPr/>
                  <p:nvPr/>
                </p:nvGrpSpPr>
                <p:grpSpPr bwMode="auto">
                  <a:xfrm>
                    <a:off x="683775" y="1836907"/>
                    <a:ext cx="582199" cy="537956"/>
                    <a:chOff x="7440266" y="3398551"/>
                    <a:chExt cx="757238" cy="765175"/>
                  </a:xfrm>
                  <a:solidFill>
                    <a:schemeClr val="bg1">
                      <a:lumMod val="95000"/>
                    </a:schemeClr>
                  </a:solidFill>
                </p:grpSpPr>
                <p:sp>
                  <p:nvSpPr>
                    <p:cNvPr id="86" name="Freeform 31">
                      <a:extLst>
                        <a:ext uri="{FF2B5EF4-FFF2-40B4-BE49-F238E27FC236}">
                          <a16:creationId xmlns:a16="http://schemas.microsoft.com/office/drawing/2014/main" id="{2C32E1AE-803A-4EE0-B7EC-9491990F9BA5}"/>
                        </a:ext>
                      </a:extLst>
                    </p:cNvPr>
                    <p:cNvSpPr>
                      <a:spLocks noEditPoints="1"/>
                    </p:cNvSpPr>
                    <p:nvPr/>
                  </p:nvSpPr>
                  <p:spPr bwMode="auto">
                    <a:xfrm>
                      <a:off x="7440266" y="3436652"/>
                      <a:ext cx="344488" cy="344489"/>
                    </a:xfrm>
                    <a:custGeom>
                      <a:avLst/>
                      <a:gdLst/>
                      <a:ahLst/>
                      <a:cxnLst>
                        <a:cxn ang="0">
                          <a:pos x="33" y="184"/>
                        </a:cxn>
                        <a:cxn ang="0">
                          <a:pos x="181" y="184"/>
                        </a:cxn>
                        <a:cxn ang="0">
                          <a:pos x="181" y="33"/>
                        </a:cxn>
                        <a:cxn ang="0">
                          <a:pos x="33" y="33"/>
                        </a:cxn>
                        <a:cxn ang="0">
                          <a:pos x="33" y="184"/>
                        </a:cxn>
                        <a:cxn ang="0">
                          <a:pos x="217" y="217"/>
                        </a:cxn>
                        <a:cxn ang="0">
                          <a:pos x="0" y="217"/>
                        </a:cxn>
                        <a:cxn ang="0">
                          <a:pos x="0" y="0"/>
                        </a:cxn>
                        <a:cxn ang="0">
                          <a:pos x="217" y="0"/>
                        </a:cxn>
                        <a:cxn ang="0">
                          <a:pos x="217" y="217"/>
                        </a:cxn>
                      </a:cxnLst>
                      <a:rect l="0" t="0" r="r" b="b"/>
                      <a:pathLst>
                        <a:path w="217" h="217">
                          <a:moveTo>
                            <a:pt x="33" y="184"/>
                          </a:moveTo>
                          <a:lnTo>
                            <a:pt x="181" y="184"/>
                          </a:lnTo>
                          <a:lnTo>
                            <a:pt x="181" y="33"/>
                          </a:lnTo>
                          <a:lnTo>
                            <a:pt x="33" y="33"/>
                          </a:lnTo>
                          <a:lnTo>
                            <a:pt x="33" y="184"/>
                          </a:lnTo>
                          <a:close/>
                          <a:moveTo>
                            <a:pt x="217" y="217"/>
                          </a:moveTo>
                          <a:lnTo>
                            <a:pt x="0" y="217"/>
                          </a:lnTo>
                          <a:lnTo>
                            <a:pt x="0" y="0"/>
                          </a:lnTo>
                          <a:lnTo>
                            <a:pt x="217" y="0"/>
                          </a:lnTo>
                          <a:lnTo>
                            <a:pt x="217" y="217"/>
                          </a:lnTo>
                          <a:close/>
                        </a:path>
                      </a:pathLst>
                    </a:custGeom>
                    <a:grpFill/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defTabSz="4354774">
                        <a:defRPr/>
                      </a:pPr>
                      <a:endParaRPr lang="en-US" sz="6400"/>
                    </a:p>
                  </p:txBody>
                </p:sp>
                <p:sp>
                  <p:nvSpPr>
                    <p:cNvPr id="87" name="Freeform 32">
                      <a:extLst>
                        <a:ext uri="{FF2B5EF4-FFF2-40B4-BE49-F238E27FC236}">
                          <a16:creationId xmlns:a16="http://schemas.microsoft.com/office/drawing/2014/main" id="{0F3CB98F-91D6-453C-BD24-2E1CB530769C}"/>
                        </a:ext>
                      </a:extLst>
                    </p:cNvPr>
                    <p:cNvSpPr>
                      <a:spLocks noEditPoints="1"/>
                    </p:cNvSpPr>
                    <p:nvPr/>
                  </p:nvSpPr>
                  <p:spPr bwMode="auto">
                    <a:xfrm>
                      <a:off x="7440266" y="3814473"/>
                      <a:ext cx="344488" cy="349251"/>
                    </a:xfrm>
                    <a:custGeom>
                      <a:avLst/>
                      <a:gdLst/>
                      <a:ahLst/>
                      <a:cxnLst>
                        <a:cxn ang="0">
                          <a:pos x="33" y="185"/>
                        </a:cxn>
                        <a:cxn ang="0">
                          <a:pos x="181" y="185"/>
                        </a:cxn>
                        <a:cxn ang="0">
                          <a:pos x="181" y="36"/>
                        </a:cxn>
                        <a:cxn ang="0">
                          <a:pos x="33" y="36"/>
                        </a:cxn>
                        <a:cxn ang="0">
                          <a:pos x="33" y="185"/>
                        </a:cxn>
                        <a:cxn ang="0">
                          <a:pos x="217" y="220"/>
                        </a:cxn>
                        <a:cxn ang="0">
                          <a:pos x="0" y="220"/>
                        </a:cxn>
                        <a:cxn ang="0">
                          <a:pos x="0" y="0"/>
                        </a:cxn>
                        <a:cxn ang="0">
                          <a:pos x="217" y="0"/>
                        </a:cxn>
                        <a:cxn ang="0">
                          <a:pos x="217" y="220"/>
                        </a:cxn>
                      </a:cxnLst>
                      <a:rect l="0" t="0" r="r" b="b"/>
                      <a:pathLst>
                        <a:path w="217" h="220">
                          <a:moveTo>
                            <a:pt x="33" y="185"/>
                          </a:moveTo>
                          <a:lnTo>
                            <a:pt x="181" y="185"/>
                          </a:lnTo>
                          <a:lnTo>
                            <a:pt x="181" y="36"/>
                          </a:lnTo>
                          <a:lnTo>
                            <a:pt x="33" y="36"/>
                          </a:lnTo>
                          <a:lnTo>
                            <a:pt x="33" y="185"/>
                          </a:lnTo>
                          <a:close/>
                          <a:moveTo>
                            <a:pt x="217" y="220"/>
                          </a:moveTo>
                          <a:lnTo>
                            <a:pt x="0" y="220"/>
                          </a:lnTo>
                          <a:lnTo>
                            <a:pt x="0" y="0"/>
                          </a:lnTo>
                          <a:lnTo>
                            <a:pt x="217" y="0"/>
                          </a:lnTo>
                          <a:lnTo>
                            <a:pt x="217" y="220"/>
                          </a:lnTo>
                          <a:close/>
                        </a:path>
                      </a:pathLst>
                    </a:custGeom>
                    <a:grpFill/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defTabSz="4354774">
                        <a:defRPr/>
                      </a:pPr>
                      <a:endParaRPr lang="en-US" sz="6400"/>
                    </a:p>
                  </p:txBody>
                </p:sp>
                <p:sp>
                  <p:nvSpPr>
                    <p:cNvPr id="88" name="Freeform 33">
                      <a:extLst>
                        <a:ext uri="{FF2B5EF4-FFF2-40B4-BE49-F238E27FC236}">
                          <a16:creationId xmlns:a16="http://schemas.microsoft.com/office/drawing/2014/main" id="{840B57CB-675D-44AA-805A-8F00D30A222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7506941" y="3398551"/>
                      <a:ext cx="341313" cy="288925"/>
                    </a:xfrm>
                    <a:custGeom>
                      <a:avLst/>
                      <a:gdLst/>
                      <a:ahLst/>
                      <a:cxnLst>
                        <a:cxn ang="0">
                          <a:pos x="76" y="182"/>
                        </a:cxn>
                        <a:cxn ang="0">
                          <a:pos x="0" y="114"/>
                        </a:cxn>
                        <a:cxn ang="0">
                          <a:pos x="24" y="88"/>
                        </a:cxn>
                        <a:cxn ang="0">
                          <a:pos x="73" y="132"/>
                        </a:cxn>
                        <a:cxn ang="0">
                          <a:pos x="187" y="0"/>
                        </a:cxn>
                        <a:cxn ang="0">
                          <a:pos x="215" y="24"/>
                        </a:cxn>
                        <a:cxn ang="0">
                          <a:pos x="76" y="182"/>
                        </a:cxn>
                      </a:cxnLst>
                      <a:rect l="0" t="0" r="r" b="b"/>
                      <a:pathLst>
                        <a:path w="215" h="182">
                          <a:moveTo>
                            <a:pt x="76" y="182"/>
                          </a:moveTo>
                          <a:lnTo>
                            <a:pt x="0" y="114"/>
                          </a:lnTo>
                          <a:lnTo>
                            <a:pt x="24" y="88"/>
                          </a:lnTo>
                          <a:lnTo>
                            <a:pt x="73" y="132"/>
                          </a:lnTo>
                          <a:lnTo>
                            <a:pt x="187" y="0"/>
                          </a:lnTo>
                          <a:lnTo>
                            <a:pt x="215" y="24"/>
                          </a:lnTo>
                          <a:lnTo>
                            <a:pt x="76" y="182"/>
                          </a:lnTo>
                          <a:close/>
                        </a:path>
                      </a:pathLst>
                    </a:custGeom>
                    <a:grpFill/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defTabSz="4354774">
                        <a:defRPr/>
                      </a:pPr>
                      <a:endParaRPr lang="en-US" sz="6400"/>
                    </a:p>
                  </p:txBody>
                </p:sp>
                <p:sp>
                  <p:nvSpPr>
                    <p:cNvPr id="89" name="Rectangle 88">
                      <a:extLst>
                        <a:ext uri="{FF2B5EF4-FFF2-40B4-BE49-F238E27FC236}">
                          <a16:creationId xmlns:a16="http://schemas.microsoft.com/office/drawing/2014/main" id="{C485427B-916D-4F44-9A59-ADE7EE94FA1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840316" y="4100226"/>
                      <a:ext cx="357188" cy="63500"/>
                    </a:xfrm>
                    <a:prstGeom prst="rect">
                      <a:avLst/>
                    </a:prstGeom>
                    <a:grp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defTabSz="4354774">
                        <a:defRPr/>
                      </a:pPr>
                      <a:endParaRPr lang="en-US" sz="6400"/>
                    </a:p>
                  </p:txBody>
                </p:sp>
                <p:sp>
                  <p:nvSpPr>
                    <p:cNvPr id="90" name="Rectangle 89">
                      <a:extLst>
                        <a:ext uri="{FF2B5EF4-FFF2-40B4-BE49-F238E27FC236}">
                          <a16:creationId xmlns:a16="http://schemas.microsoft.com/office/drawing/2014/main" id="{5F8D7BCD-9E40-4014-AB13-03020EE21D2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840316" y="3717639"/>
                      <a:ext cx="357188" cy="63500"/>
                    </a:xfrm>
                    <a:prstGeom prst="rect">
                      <a:avLst/>
                    </a:prstGeom>
                    <a:grp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defTabSz="4354774">
                        <a:defRPr/>
                      </a:pPr>
                      <a:endParaRPr lang="en-US" sz="6400"/>
                    </a:p>
                  </p:txBody>
                </p:sp>
                <p:sp>
                  <p:nvSpPr>
                    <p:cNvPr id="91" name="Rectangle 90">
                      <a:extLst>
                        <a:ext uri="{FF2B5EF4-FFF2-40B4-BE49-F238E27FC236}">
                          <a16:creationId xmlns:a16="http://schemas.microsoft.com/office/drawing/2014/main" id="{116DE5C7-FC96-4D96-9FA2-AE0F585C6F2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840316" y="3973225"/>
                      <a:ext cx="357188" cy="63500"/>
                    </a:xfrm>
                    <a:prstGeom prst="rect">
                      <a:avLst/>
                    </a:prstGeom>
                    <a:grp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defTabSz="4354774">
                        <a:defRPr/>
                      </a:pPr>
                      <a:endParaRPr lang="en-US" sz="6400"/>
                    </a:p>
                  </p:txBody>
                </p:sp>
                <p:sp>
                  <p:nvSpPr>
                    <p:cNvPr id="92" name="Rectangle 91">
                      <a:extLst>
                        <a:ext uri="{FF2B5EF4-FFF2-40B4-BE49-F238E27FC236}">
                          <a16:creationId xmlns:a16="http://schemas.microsoft.com/office/drawing/2014/main" id="{5D030DB3-A94F-46B0-BF54-83D1341B55E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840316" y="3590640"/>
                      <a:ext cx="357188" cy="63500"/>
                    </a:xfrm>
                    <a:prstGeom prst="rect">
                      <a:avLst/>
                    </a:prstGeom>
                    <a:grp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defTabSz="4354774">
                        <a:defRPr/>
                      </a:pPr>
                      <a:endParaRPr lang="en-US" sz="6400"/>
                    </a:p>
                  </p:txBody>
                </p:sp>
              </p:grpSp>
              <p:sp>
                <p:nvSpPr>
                  <p:cNvPr id="84" name="Chevron 29">
                    <a:extLst>
                      <a:ext uri="{FF2B5EF4-FFF2-40B4-BE49-F238E27FC236}">
                        <a16:creationId xmlns:a16="http://schemas.microsoft.com/office/drawing/2014/main" id="{3BDCF365-7F18-4B87-A10F-43947C757DB1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1330000" y="1771634"/>
                    <a:ext cx="142625" cy="707897"/>
                  </a:xfrm>
                  <a:prstGeom prst="chevron">
                    <a:avLst>
                      <a:gd name="adj" fmla="val 68110"/>
                    </a:avLst>
                  </a:prstGeom>
                  <a:solidFill>
                    <a:schemeClr val="bg1"/>
                  </a:solidFill>
                  <a:ln>
                    <a:noFill/>
                  </a:ln>
                  <a:effectLst>
                    <a:innerShdw blurRad="63500" dist="50800" dir="5400000">
                      <a:prstClr val="black">
                        <a:alpha val="50000"/>
                      </a:prstClr>
                    </a:inn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defTabSz="4354774">
                      <a:defRPr/>
                    </a:pPr>
                    <a:endParaRPr lang="en-US" sz="640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85" name="TextBox 13">
                    <a:extLst>
                      <a:ext uri="{FF2B5EF4-FFF2-40B4-BE49-F238E27FC236}">
                        <a16:creationId xmlns:a16="http://schemas.microsoft.com/office/drawing/2014/main" id="{BF5706C0-DEE5-4169-A2EB-60C5F3EBEAD4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60165" y="1772359"/>
                    <a:ext cx="3631274" cy="64757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 sz="43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1pPr>
                    <a:lvl2pPr marL="742950" indent="-285750" eaLnBrk="0" hangingPunct="0">
                      <a:defRPr sz="43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2pPr>
                    <a:lvl3pPr marL="1143000" indent="-228600" eaLnBrk="0" hangingPunct="0">
                      <a:defRPr sz="43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3pPr>
                    <a:lvl4pPr marL="1600200" indent="-228600" eaLnBrk="0" hangingPunct="0">
                      <a:defRPr sz="43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4pPr>
                    <a:lvl5pPr marL="2057400" indent="-228600" eaLnBrk="0" hangingPunct="0">
                      <a:defRPr sz="43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5pPr>
                    <a:lvl6pPr marL="2514600" indent="-228600" defTabSz="2176463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3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6pPr>
                    <a:lvl7pPr marL="2971800" indent="-228600" defTabSz="2176463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3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7pPr>
                    <a:lvl8pPr marL="3429000" indent="-228600" defTabSz="2176463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3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8pPr>
                    <a:lvl9pPr marL="3886200" indent="-228600" defTabSz="2176463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3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9pPr>
                  </a:lstStyle>
                  <a:p>
                    <a:pPr algn="ctr" eaLnBrk="1" hangingPunct="1"/>
                    <a:r>
                      <a:rPr lang="en-US" sz="4800" dirty="0" err="1">
                        <a:solidFill>
                          <a:schemeClr val="bg1"/>
                        </a:solidFill>
                        <a:latin typeface="Tahoma" pitchFamily="34" charset="0"/>
                        <a:cs typeface="Tahoma" pitchFamily="34" charset="0"/>
                      </a:rPr>
                      <a:t>Hoạt</a:t>
                    </a:r>
                    <a:r>
                      <a:rPr lang="en-US" sz="4800" dirty="0">
                        <a:solidFill>
                          <a:schemeClr val="bg1"/>
                        </a:solidFill>
                        <a:latin typeface="Tahoma" pitchFamily="34" charset="0"/>
                        <a:cs typeface="Tahoma" pitchFamily="34" charset="0"/>
                      </a:rPr>
                      <a:t> </a:t>
                    </a:r>
                    <a:r>
                      <a:rPr lang="en-US" sz="4800" dirty="0" err="1">
                        <a:solidFill>
                          <a:schemeClr val="bg1"/>
                        </a:solidFill>
                        <a:latin typeface="Tahoma" pitchFamily="34" charset="0"/>
                        <a:cs typeface="Tahoma" pitchFamily="34" charset="0"/>
                      </a:rPr>
                      <a:t>động</a:t>
                    </a:r>
                    <a:r>
                      <a:rPr lang="en-US" sz="4800" dirty="0">
                        <a:solidFill>
                          <a:schemeClr val="bg1"/>
                        </a:solidFill>
                        <a:latin typeface="Tahoma" pitchFamily="34" charset="0"/>
                        <a:cs typeface="Tahoma" pitchFamily="34" charset="0"/>
                      </a:rPr>
                      <a:t> 1</a:t>
                    </a:r>
                  </a:p>
                </p:txBody>
              </p:sp>
            </p:grpSp>
          </p:grp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1B60A252-DA7F-45EE-8986-FA5FD93EFB65}"/>
                  </a:ext>
                </a:extLst>
              </p:cNvPr>
              <p:cNvSpPr/>
              <p:nvPr/>
            </p:nvSpPr>
            <p:spPr>
              <a:xfrm>
                <a:off x="3682433" y="1933278"/>
                <a:ext cx="20571712" cy="9291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182889" tIns="91445" rIns="182889" bIns="91445">
                <a:spAutoFit/>
              </a:bodyPr>
              <a:lstStyle/>
              <a:p>
                <a:pPr algn="ctr" fontAlgn="base">
                  <a:buClr>
                    <a:srgbClr val="0000FF"/>
                  </a:buClr>
                  <a:tabLst>
                    <a:tab pos="1259903" algn="l"/>
                  </a:tabLst>
                </a:pPr>
                <a:endParaRPr lang="en-US" sz="6000" dirty="0">
                  <a:latin typeface="+mj-lt"/>
                  <a:ea typeface="Times New Roman" panose="02020603050405020304" pitchFamily="18" charset="0"/>
                </a:endParaRPr>
              </a:p>
            </p:txBody>
          </p:sp>
        </p:grp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3D02A22B-6BF7-47E9-AB24-9ECCC60052BE}"/>
                </a:ext>
              </a:extLst>
            </p:cNvPr>
            <p:cNvSpPr txBox="1"/>
            <p:nvPr/>
          </p:nvSpPr>
          <p:spPr>
            <a:xfrm>
              <a:off x="5478952" y="3018933"/>
              <a:ext cx="7018201" cy="9699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Tính</a:t>
              </a:r>
              <a:r>
                <a: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đạo</a:t>
              </a:r>
              <a:r>
                <a: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hàm</a:t>
              </a:r>
              <a:r>
                <a: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của</a:t>
              </a:r>
              <a:r>
                <a: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hàm</a:t>
              </a:r>
              <a:r>
                <a: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4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số</a:t>
              </a:r>
              <a:r>
                <a: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</a:p>
          </p:txBody>
        </p:sp>
        <p:graphicFrame>
          <p:nvGraphicFramePr>
            <p:cNvPr id="75" name="Object 74">
              <a:extLst>
                <a:ext uri="{FF2B5EF4-FFF2-40B4-BE49-F238E27FC236}">
                  <a16:creationId xmlns:a16="http://schemas.microsoft.com/office/drawing/2014/main" id="{2B102011-DE7D-4BB1-9F9A-B812B0514A6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92590074"/>
                </p:ext>
              </p:extLst>
            </p:nvPr>
          </p:nvGraphicFramePr>
          <p:xfrm>
            <a:off x="7938273" y="4239547"/>
            <a:ext cx="6844352" cy="1422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6845040" imgH="1422360" progId="Equation.DSMT4">
                    <p:embed/>
                  </p:oleObj>
                </mc:Choice>
                <mc:Fallback>
                  <p:oleObj name="Equation" r:id="rId2" imgW="6845040" imgH="1422360" progId="Equation.DSMT4">
                    <p:embed/>
                    <p:pic>
                      <p:nvPicPr>
                        <p:cNvPr id="86" name="Object 85">
                          <a:extLst>
                            <a:ext uri="{FF2B5EF4-FFF2-40B4-BE49-F238E27FC236}">
                              <a16:creationId xmlns:a16="http://schemas.microsoft.com/office/drawing/2014/main" id="{1E8D06C7-1C38-4A48-BD7F-EB46E9312877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7938273" y="4239547"/>
                          <a:ext cx="6844352" cy="14224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50E09D65-C826-49C9-82A0-1EDEAF7640DE}"/>
              </a:ext>
            </a:extLst>
          </p:cNvPr>
          <p:cNvCxnSpPr>
            <a:cxnSpLocks/>
          </p:cNvCxnSpPr>
          <p:nvPr/>
        </p:nvCxnSpPr>
        <p:spPr>
          <a:xfrm>
            <a:off x="10752634" y="6858794"/>
            <a:ext cx="0" cy="606955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6" name="Oval Callout 10">
                <a:extLst>
                  <a:ext uri="{FF2B5EF4-FFF2-40B4-BE49-F238E27FC236}">
                    <a16:creationId xmlns:a16="http://schemas.microsoft.com/office/drawing/2014/main" id="{C1A7E731-E40B-4B13-A970-4F33130C6E7F}"/>
                  </a:ext>
                </a:extLst>
              </p:cNvPr>
              <p:cNvSpPr/>
              <p:nvPr/>
            </p:nvSpPr>
            <p:spPr>
              <a:xfrm>
                <a:off x="18992002" y="8293747"/>
                <a:ext cx="4819000" cy="2831787"/>
              </a:xfrm>
              <a:prstGeom prst="wedgeEllipseCallout">
                <a:avLst/>
              </a:prstGeom>
            </p:spPr>
            <p:style>
              <a:lnRef idx="3">
                <a:schemeClr val="lt1"/>
              </a:lnRef>
              <a:fillRef idx="1">
                <a:schemeClr val="accent2"/>
              </a:fillRef>
              <a:effectRef idx="1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vi-VN" sz="44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400" i="1" dirty="0">
                            <a:latin typeface="Cambria Math"/>
                          </a:rPr>
                          <m:t>(</m:t>
                        </m:r>
                        <m:func>
                          <m:funcPr>
                            <m:ctrlPr>
                              <a:rPr lang="vi-VN" sz="4400" i="1" dirty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4400" b="0" i="0" dirty="0" smtClean="0">
                                <a:latin typeface="Cambria Math" panose="02040503050406030204" pitchFamily="18" charset="0"/>
                              </a:rPr>
                              <m:t>co</m:t>
                            </m:r>
                            <m:r>
                              <a:rPr lang="en-US" sz="4400" b="0" i="1" dirty="0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fName>
                          <m:e>
                            <m:r>
                              <a:rPr lang="vi-VN" sz="4400" i="1" dirty="0">
                                <a:latin typeface="Cambria Math"/>
                              </a:rPr>
                              <m:t>𝑥</m:t>
                            </m:r>
                            <m:r>
                              <a:rPr lang="vi-VN" sz="4400" i="1" dirty="0">
                                <a:latin typeface="Cambria Math"/>
                              </a:rPr>
                              <m:t>)</m:t>
                            </m:r>
                          </m:e>
                        </m:func>
                      </m:e>
                      <m:sup>
                        <m:r>
                          <a:rPr lang="vi-VN" sz="4400" i="1" dirty="0">
                            <a:latin typeface="Cambria Math"/>
                          </a:rPr>
                          <m:t>′</m:t>
                        </m:r>
                      </m:sup>
                    </m:sSup>
                  </m:oMath>
                </a14:m>
                <a:r>
                  <a:rPr lang="vi-VN" sz="4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 ???</a:t>
                </a:r>
              </a:p>
            </p:txBody>
          </p:sp>
        </mc:Choice>
        <mc:Fallback xmlns="">
          <p:sp>
            <p:nvSpPr>
              <p:cNvPr id="166" name="Oval Callout 10">
                <a:extLst>
                  <a:ext uri="{FF2B5EF4-FFF2-40B4-BE49-F238E27FC236}">
                    <a16:creationId xmlns:a16="http://schemas.microsoft.com/office/drawing/2014/main" id="{C1A7E731-E40B-4B13-A970-4F33130C6E7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92002" y="8293747"/>
                <a:ext cx="4819000" cy="2831787"/>
              </a:xfrm>
              <a:prstGeom prst="wedgeEllipseCallou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7" name="Group 166">
            <a:extLst>
              <a:ext uri="{FF2B5EF4-FFF2-40B4-BE49-F238E27FC236}">
                <a16:creationId xmlns:a16="http://schemas.microsoft.com/office/drawing/2014/main" id="{18B295C7-C605-41AF-951A-680D6A8987FE}"/>
              </a:ext>
            </a:extLst>
          </p:cNvPr>
          <p:cNvGrpSpPr/>
          <p:nvPr/>
        </p:nvGrpSpPr>
        <p:grpSpPr>
          <a:xfrm>
            <a:off x="12804352" y="11934608"/>
            <a:ext cx="4888917" cy="1536700"/>
            <a:chOff x="13233342" y="11285867"/>
            <a:chExt cx="4888917" cy="1536700"/>
          </a:xfrm>
        </p:grpSpPr>
        <p:sp>
          <p:nvSpPr>
            <p:cNvPr id="170" name="TextBox 169">
              <a:extLst>
                <a:ext uri="{FF2B5EF4-FFF2-40B4-BE49-F238E27FC236}">
                  <a16:creationId xmlns:a16="http://schemas.microsoft.com/office/drawing/2014/main" id="{0BC95F57-8C1F-427B-AB02-670C7F816D09}"/>
                </a:ext>
              </a:extLst>
            </p:cNvPr>
            <p:cNvSpPr txBox="1"/>
            <p:nvPr/>
          </p:nvSpPr>
          <p:spPr>
            <a:xfrm>
              <a:off x="13233342" y="11618477"/>
              <a:ext cx="2852798" cy="7540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Vậy</a:t>
              </a:r>
              <a:endParaRPr lang="en-GB" dirty="0"/>
            </a:p>
          </p:txBody>
        </p:sp>
        <p:graphicFrame>
          <p:nvGraphicFramePr>
            <p:cNvPr id="171" name="Object 170">
              <a:extLst>
                <a:ext uri="{FF2B5EF4-FFF2-40B4-BE49-F238E27FC236}">
                  <a16:creationId xmlns:a16="http://schemas.microsoft.com/office/drawing/2014/main" id="{65E27F52-78F2-4264-91D4-6CD21B2BF6E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75446264"/>
                </p:ext>
              </p:extLst>
            </p:nvPr>
          </p:nvGraphicFramePr>
          <p:xfrm>
            <a:off x="14351365" y="11333709"/>
            <a:ext cx="3670300" cy="1282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3670200" imgH="1282680" progId="Equation.DSMT4">
                    <p:embed/>
                  </p:oleObj>
                </mc:Choice>
                <mc:Fallback>
                  <p:oleObj name="Equation" r:id="rId6" imgW="3670200" imgH="1282680" progId="Equation.DSMT4">
                    <p:embed/>
                    <p:pic>
                      <p:nvPicPr>
                        <p:cNvPr id="107" name="Object 106">
                          <a:extLst>
                            <a:ext uri="{FF2B5EF4-FFF2-40B4-BE49-F238E27FC236}">
                              <a16:creationId xmlns:a16="http://schemas.microsoft.com/office/drawing/2014/main" id="{A147957D-819B-4842-B7D2-09E81A183B5B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14351365" y="11333709"/>
                          <a:ext cx="3670300" cy="12827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3" name="Rectangle 172">
              <a:extLst>
                <a:ext uri="{FF2B5EF4-FFF2-40B4-BE49-F238E27FC236}">
                  <a16:creationId xmlns:a16="http://schemas.microsoft.com/office/drawing/2014/main" id="{30F5F638-4866-4A69-BD43-2C34D8DCA653}"/>
                </a:ext>
              </a:extLst>
            </p:cNvPr>
            <p:cNvSpPr/>
            <p:nvPr/>
          </p:nvSpPr>
          <p:spPr>
            <a:xfrm>
              <a:off x="14206634" y="11285867"/>
              <a:ext cx="3915625" cy="1536700"/>
            </a:xfrm>
            <a:prstGeom prst="rect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74" name="Group 173">
            <a:extLst>
              <a:ext uri="{FF2B5EF4-FFF2-40B4-BE49-F238E27FC236}">
                <a16:creationId xmlns:a16="http://schemas.microsoft.com/office/drawing/2014/main" id="{22CCE066-AD5F-4995-9C3D-0295FB5861CE}"/>
              </a:ext>
            </a:extLst>
          </p:cNvPr>
          <p:cNvGrpSpPr/>
          <p:nvPr/>
        </p:nvGrpSpPr>
        <p:grpSpPr>
          <a:xfrm>
            <a:off x="11328697" y="7113761"/>
            <a:ext cx="4716873" cy="1855316"/>
            <a:chOff x="8064953" y="8908950"/>
            <a:chExt cx="4716873" cy="1855316"/>
          </a:xfrm>
        </p:grpSpPr>
        <p:sp>
          <p:nvSpPr>
            <p:cNvPr id="175" name="Rectangle 174">
              <a:extLst>
                <a:ext uri="{FF2B5EF4-FFF2-40B4-BE49-F238E27FC236}">
                  <a16:creationId xmlns:a16="http://schemas.microsoft.com/office/drawing/2014/main" id="{59F98AC6-CFF3-4C56-9402-91DEAA5D848A}"/>
                </a:ext>
              </a:extLst>
            </p:cNvPr>
            <p:cNvSpPr/>
            <p:nvPr/>
          </p:nvSpPr>
          <p:spPr>
            <a:xfrm>
              <a:off x="8064953" y="8908950"/>
              <a:ext cx="4716873" cy="1855316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sz="2800" dirty="0"/>
            </a:p>
          </p:txBody>
        </p:sp>
        <p:graphicFrame>
          <p:nvGraphicFramePr>
            <p:cNvPr id="177" name="Object 176">
              <a:extLst>
                <a:ext uri="{FF2B5EF4-FFF2-40B4-BE49-F238E27FC236}">
                  <a16:creationId xmlns:a16="http://schemas.microsoft.com/office/drawing/2014/main" id="{90D415D5-9FE0-4CF9-B74A-0701A8D03E0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35166332"/>
                </p:ext>
              </p:extLst>
            </p:nvPr>
          </p:nvGraphicFramePr>
          <p:xfrm>
            <a:off x="8544457" y="9147479"/>
            <a:ext cx="3632200" cy="1282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3632040" imgH="1282680" progId="Equation.DSMT4">
                    <p:embed/>
                  </p:oleObj>
                </mc:Choice>
                <mc:Fallback>
                  <p:oleObj name="Equation" r:id="rId8" imgW="3632040" imgH="1282680" progId="Equation.DSMT4">
                    <p:embed/>
                    <p:pic>
                      <p:nvPicPr>
                        <p:cNvPr id="28" name="Object 27">
                          <a:extLst>
                            <a:ext uri="{FF2B5EF4-FFF2-40B4-BE49-F238E27FC236}">
                              <a16:creationId xmlns:a16="http://schemas.microsoft.com/office/drawing/2014/main" id="{8718444D-6433-4C4A-88A4-B74DD90E2EE1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8544457" y="9147479"/>
                          <a:ext cx="3632200" cy="12827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34A94A37-7FED-4983-8F0B-C6A456E0CC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7145154"/>
              </p:ext>
            </p:extLst>
          </p:nvPr>
        </p:nvGraphicFramePr>
        <p:xfrm>
          <a:off x="1771017" y="7805142"/>
          <a:ext cx="4114800" cy="308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114800" imgH="3085920" progId="Equation.DSMT4">
                  <p:embed/>
                </p:oleObj>
              </mc:Choice>
              <mc:Fallback>
                <p:oleObj name="Equation" r:id="rId10" imgW="4114800" imgH="30859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771017" y="7805142"/>
                        <a:ext cx="4114800" cy="308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33924AAE-00D3-4DCC-9CA3-8A5D014E42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3326461"/>
              </p:ext>
            </p:extLst>
          </p:nvPr>
        </p:nvGraphicFramePr>
        <p:xfrm>
          <a:off x="6060654" y="8609485"/>
          <a:ext cx="21717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71520" imgH="1282680" progId="Equation.DSMT4">
                  <p:embed/>
                </p:oleObj>
              </mc:Choice>
              <mc:Fallback>
                <p:oleObj name="Equation" r:id="rId12" imgW="2171520" imgH="1282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060654" y="8609485"/>
                        <a:ext cx="2171700" cy="128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8" name="Group 177">
            <a:extLst>
              <a:ext uri="{FF2B5EF4-FFF2-40B4-BE49-F238E27FC236}">
                <a16:creationId xmlns:a16="http://schemas.microsoft.com/office/drawing/2014/main" id="{35AD5CE5-2664-438C-A23B-446C81DA50E3}"/>
              </a:ext>
            </a:extLst>
          </p:cNvPr>
          <p:cNvGrpSpPr/>
          <p:nvPr/>
        </p:nvGrpSpPr>
        <p:grpSpPr>
          <a:xfrm>
            <a:off x="11328696" y="9893573"/>
            <a:ext cx="4716873" cy="1855316"/>
            <a:chOff x="8064953" y="8908950"/>
            <a:chExt cx="4716873" cy="1855316"/>
          </a:xfrm>
        </p:grpSpPr>
        <p:sp>
          <p:nvSpPr>
            <p:cNvPr id="179" name="Rectangle 178">
              <a:extLst>
                <a:ext uri="{FF2B5EF4-FFF2-40B4-BE49-F238E27FC236}">
                  <a16:creationId xmlns:a16="http://schemas.microsoft.com/office/drawing/2014/main" id="{A777C321-832E-4EB6-B5A7-9B8DA5948918}"/>
                </a:ext>
              </a:extLst>
            </p:cNvPr>
            <p:cNvSpPr/>
            <p:nvPr/>
          </p:nvSpPr>
          <p:spPr>
            <a:xfrm>
              <a:off x="8064953" y="8908950"/>
              <a:ext cx="4716873" cy="1855316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sz="2800" dirty="0"/>
            </a:p>
          </p:txBody>
        </p:sp>
        <p:graphicFrame>
          <p:nvGraphicFramePr>
            <p:cNvPr id="180" name="Object 179">
              <a:extLst>
                <a:ext uri="{FF2B5EF4-FFF2-40B4-BE49-F238E27FC236}">
                  <a16:creationId xmlns:a16="http://schemas.microsoft.com/office/drawing/2014/main" id="{7F097E72-D1BC-4FE9-A3EF-2A9A0817893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63000673"/>
                </p:ext>
              </p:extLst>
            </p:nvPr>
          </p:nvGraphicFramePr>
          <p:xfrm>
            <a:off x="8322207" y="9119891"/>
            <a:ext cx="4076700" cy="1422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4076640" imgH="1422360" progId="Equation.DSMT4">
                    <p:embed/>
                  </p:oleObj>
                </mc:Choice>
                <mc:Fallback>
                  <p:oleObj name="Equation" r:id="rId14" imgW="4076640" imgH="1422360" progId="Equation.DSMT4">
                    <p:embed/>
                    <p:pic>
                      <p:nvPicPr>
                        <p:cNvPr id="177" name="Object 176">
                          <a:extLst>
                            <a:ext uri="{FF2B5EF4-FFF2-40B4-BE49-F238E27FC236}">
                              <a16:creationId xmlns:a16="http://schemas.microsoft.com/office/drawing/2014/main" id="{90D415D5-9FE0-4CF9-B74A-0701A8D03E03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8322207" y="9119891"/>
                          <a:ext cx="4076700" cy="14224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66C5DAE0-1649-4236-9DFF-5DB7473EEC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5100746"/>
              </p:ext>
            </p:extLst>
          </p:nvPr>
        </p:nvGraphicFramePr>
        <p:xfrm>
          <a:off x="6570714" y="9424034"/>
          <a:ext cx="1257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57120" imgH="571320" progId="Equation.DSMT4">
                  <p:embed/>
                </p:oleObj>
              </mc:Choice>
              <mc:Fallback>
                <p:oleObj name="Equation" r:id="rId16" imgW="1257120" imgH="571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570714" y="9424034"/>
                        <a:ext cx="1257300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9" name="Group 188">
            <a:extLst>
              <a:ext uri="{FF2B5EF4-FFF2-40B4-BE49-F238E27FC236}">
                <a16:creationId xmlns:a16="http://schemas.microsoft.com/office/drawing/2014/main" id="{E5FBA3CB-4CA0-468F-A96D-AB091D492797}"/>
              </a:ext>
            </a:extLst>
          </p:cNvPr>
          <p:cNvGrpSpPr/>
          <p:nvPr/>
        </p:nvGrpSpPr>
        <p:grpSpPr>
          <a:xfrm>
            <a:off x="12109440" y="7502004"/>
            <a:ext cx="6613012" cy="784965"/>
            <a:chOff x="13277906" y="7857453"/>
            <a:chExt cx="6613012" cy="784965"/>
          </a:xfrm>
        </p:grpSpPr>
        <p:sp>
          <p:nvSpPr>
            <p:cNvPr id="190" name="TextBox 189">
              <a:extLst>
                <a:ext uri="{FF2B5EF4-FFF2-40B4-BE49-F238E27FC236}">
                  <a16:creationId xmlns:a16="http://schemas.microsoft.com/office/drawing/2014/main" id="{084665B2-9E39-400E-814A-96D4DBAC24B7}"/>
                </a:ext>
              </a:extLst>
            </p:cNvPr>
            <p:cNvSpPr txBox="1"/>
            <p:nvPr/>
          </p:nvSpPr>
          <p:spPr>
            <a:xfrm>
              <a:off x="13277906" y="7857453"/>
              <a:ext cx="5918196" cy="7540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Với</a:t>
              </a:r>
              <a:r>
                <a:rPr lang="en-US" dirty="0"/>
                <a:t> </a:t>
              </a:r>
              <a:endParaRPr lang="en-GB" dirty="0"/>
            </a:p>
          </p:txBody>
        </p:sp>
        <p:graphicFrame>
          <p:nvGraphicFramePr>
            <p:cNvPr id="191" name="Object 190">
              <a:extLst>
                <a:ext uri="{FF2B5EF4-FFF2-40B4-BE49-F238E27FC236}">
                  <a16:creationId xmlns:a16="http://schemas.microsoft.com/office/drawing/2014/main" id="{D44A10E4-A8CF-4FFF-ADC5-23CFA031A8B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76429143"/>
                </p:ext>
              </p:extLst>
            </p:nvPr>
          </p:nvGraphicFramePr>
          <p:xfrm>
            <a:off x="14366418" y="7905818"/>
            <a:ext cx="5524500" cy="736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8" imgW="5524200" imgH="736560" progId="Equation.DSMT4">
                    <p:embed/>
                  </p:oleObj>
                </mc:Choice>
                <mc:Fallback>
                  <p:oleObj name="Equation" r:id="rId18" imgW="5524200" imgH="736560" progId="Equation.DSMT4">
                    <p:embed/>
                    <p:pic>
                      <p:nvPicPr>
                        <p:cNvPr id="28" name="Object 27">
                          <a:extLst>
                            <a:ext uri="{FF2B5EF4-FFF2-40B4-BE49-F238E27FC236}">
                              <a16:creationId xmlns:a16="http://schemas.microsoft.com/office/drawing/2014/main" id="{2CAC45FE-B4D2-4AAA-B7BC-8BB1F18C105C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14366418" y="7905818"/>
                          <a:ext cx="5524500" cy="736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6745420F-E7A9-4344-8396-726F3E18324B}"/>
              </a:ext>
            </a:extLst>
          </p:cNvPr>
          <p:cNvGrpSpPr/>
          <p:nvPr/>
        </p:nvGrpSpPr>
        <p:grpSpPr>
          <a:xfrm>
            <a:off x="12109440" y="8920297"/>
            <a:ext cx="5583829" cy="1422400"/>
            <a:chOff x="13277906" y="9051298"/>
            <a:chExt cx="5583829" cy="1422400"/>
          </a:xfrm>
        </p:grpSpPr>
        <p:sp>
          <p:nvSpPr>
            <p:cNvPr id="193" name="TextBox 192">
              <a:extLst>
                <a:ext uri="{FF2B5EF4-FFF2-40B4-BE49-F238E27FC236}">
                  <a16:creationId xmlns:a16="http://schemas.microsoft.com/office/drawing/2014/main" id="{23E0B860-DD60-48BD-9751-9006079A1B14}"/>
                </a:ext>
              </a:extLst>
            </p:cNvPr>
            <p:cNvSpPr txBox="1"/>
            <p:nvPr/>
          </p:nvSpPr>
          <p:spPr>
            <a:xfrm>
              <a:off x="13277906" y="9311603"/>
              <a:ext cx="2532337" cy="7540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Ta </a:t>
              </a:r>
              <a:r>
                <a:rPr lang="en-US" dirty="0" err="1"/>
                <a:t>có</a:t>
              </a:r>
              <a:endParaRPr lang="en-GB" dirty="0"/>
            </a:p>
          </p:txBody>
        </p:sp>
        <p:graphicFrame>
          <p:nvGraphicFramePr>
            <p:cNvPr id="194" name="Object 193">
              <a:extLst>
                <a:ext uri="{FF2B5EF4-FFF2-40B4-BE49-F238E27FC236}">
                  <a16:creationId xmlns:a16="http://schemas.microsoft.com/office/drawing/2014/main" id="{C966F18D-72C5-4A6C-ADEB-3A229E0D370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90956000"/>
                </p:ext>
              </p:extLst>
            </p:nvPr>
          </p:nvGraphicFramePr>
          <p:xfrm>
            <a:off x="14785035" y="9051298"/>
            <a:ext cx="4076700" cy="1422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0" imgW="4076640" imgH="1422360" progId="Equation.DSMT4">
                    <p:embed/>
                  </p:oleObj>
                </mc:Choice>
                <mc:Fallback>
                  <p:oleObj name="Equation" r:id="rId20" imgW="4076640" imgH="1422360" progId="Equation.DSMT4">
                    <p:embed/>
                    <p:pic>
                      <p:nvPicPr>
                        <p:cNvPr id="30" name="Object 29">
                          <a:extLst>
                            <a:ext uri="{FF2B5EF4-FFF2-40B4-BE49-F238E27FC236}">
                              <a16:creationId xmlns:a16="http://schemas.microsoft.com/office/drawing/2014/main" id="{6F2B7BD6-1418-4AE0-A1BE-703BEDA969AB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21"/>
                        <a:stretch>
                          <a:fillRect/>
                        </a:stretch>
                      </p:blipFill>
                      <p:spPr>
                        <a:xfrm>
                          <a:off x="14785035" y="9051298"/>
                          <a:ext cx="4076700" cy="14224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95" name="Object 194">
            <a:extLst>
              <a:ext uri="{FF2B5EF4-FFF2-40B4-BE49-F238E27FC236}">
                <a16:creationId xmlns:a16="http://schemas.microsoft.com/office/drawing/2014/main" id="{D84EBBC8-A808-4B05-8C16-967A9972A3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7383175"/>
              </p:ext>
            </p:extLst>
          </p:nvPr>
        </p:nvGraphicFramePr>
        <p:xfrm>
          <a:off x="12567104" y="10321079"/>
          <a:ext cx="6705600" cy="162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6705360" imgH="1625400" progId="Equation.DSMT4">
                  <p:embed/>
                </p:oleObj>
              </mc:Choice>
              <mc:Fallback>
                <p:oleObj name="Equation" r:id="rId22" imgW="6705360" imgH="162540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73F99AA2-AB9D-4C47-8801-2CE8CAB7238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2567104" y="10321079"/>
                        <a:ext cx="6705600" cy="1625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5597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roup 99">
            <a:extLst>
              <a:ext uri="{FF2B5EF4-FFF2-40B4-BE49-F238E27FC236}">
                <a16:creationId xmlns:a16="http://schemas.microsoft.com/office/drawing/2014/main" id="{65AECB06-5B7C-4A3C-8E25-C96C254FEA11}"/>
              </a:ext>
            </a:extLst>
          </p:cNvPr>
          <p:cNvGrpSpPr/>
          <p:nvPr/>
        </p:nvGrpSpPr>
        <p:grpSpPr>
          <a:xfrm>
            <a:off x="333902" y="1637390"/>
            <a:ext cx="10994795" cy="861774"/>
            <a:chOff x="644526" y="2766774"/>
            <a:chExt cx="10994795" cy="861774"/>
          </a:xfrm>
        </p:grpSpPr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FE2621C4-D6EF-4089-A2F1-AA1F37D74B8D}"/>
                </a:ext>
              </a:extLst>
            </p:cNvPr>
            <p:cNvSpPr txBox="1"/>
            <p:nvPr/>
          </p:nvSpPr>
          <p:spPr>
            <a:xfrm>
              <a:off x="1906586" y="2766774"/>
              <a:ext cx="973273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800" b="1" dirty="0" err="1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Đạo</a:t>
              </a:r>
              <a:r>
                <a:rPr lang="en-US" sz="4800" b="1" dirty="0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800" b="1" dirty="0" err="1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hàm</a:t>
              </a:r>
              <a:r>
                <a:rPr lang="en-US" sz="4800" b="1" dirty="0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800" b="1" dirty="0" err="1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của</a:t>
              </a:r>
              <a:r>
                <a:rPr lang="en-US" sz="4800" b="1" dirty="0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800" b="1" dirty="0" err="1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hàm</a:t>
              </a:r>
              <a:r>
                <a:rPr lang="en-US" sz="4800" b="1" dirty="0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800" b="1" dirty="0" err="1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số</a:t>
              </a:r>
              <a:r>
                <a:rPr lang="en-US" sz="4800" b="1" dirty="0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y = cot x </a:t>
              </a:r>
            </a:p>
          </p:txBody>
        </p:sp>
        <p:sp>
          <p:nvSpPr>
            <p:cNvPr id="102" name="Rounded Rectangle 7">
              <a:extLst>
                <a:ext uri="{FF2B5EF4-FFF2-40B4-BE49-F238E27FC236}">
                  <a16:creationId xmlns:a16="http://schemas.microsoft.com/office/drawing/2014/main" id="{52A1EC2D-909E-44DE-AC62-CC2C12E2A922}"/>
                </a:ext>
              </a:extLst>
            </p:cNvPr>
            <p:cNvSpPr/>
            <p:nvPr/>
          </p:nvSpPr>
          <p:spPr>
            <a:xfrm>
              <a:off x="644526" y="2823876"/>
              <a:ext cx="1269206" cy="804672"/>
            </a:xfrm>
            <a:prstGeom prst="roundRect">
              <a:avLst/>
            </a:prstGeom>
            <a:solidFill>
              <a:srgbClr val="145F82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54DA729D-0EFD-452A-A7D8-2E0F864B0118}"/>
                </a:ext>
              </a:extLst>
            </p:cNvPr>
            <p:cNvSpPr txBox="1"/>
            <p:nvPr/>
          </p:nvSpPr>
          <p:spPr>
            <a:xfrm>
              <a:off x="992187" y="2795826"/>
              <a:ext cx="543740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5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6C4BD63D-88CD-4E77-9E4D-E198FF84759A}"/>
              </a:ext>
            </a:extLst>
          </p:cNvPr>
          <p:cNvGrpSpPr/>
          <p:nvPr/>
        </p:nvGrpSpPr>
        <p:grpSpPr>
          <a:xfrm>
            <a:off x="690385" y="3130250"/>
            <a:ext cx="22325581" cy="2504408"/>
            <a:chOff x="681563" y="2817893"/>
            <a:chExt cx="22325581" cy="2504408"/>
          </a:xfrm>
        </p:grpSpPr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24EEEAF5-9E2E-46B1-97E6-5FE4D9146036}"/>
                </a:ext>
              </a:extLst>
            </p:cNvPr>
            <p:cNvGrpSpPr/>
            <p:nvPr/>
          </p:nvGrpSpPr>
          <p:grpSpPr>
            <a:xfrm>
              <a:off x="681563" y="2817893"/>
              <a:ext cx="22325581" cy="2504408"/>
              <a:chOff x="1076414" y="4334804"/>
              <a:chExt cx="22325581" cy="3726030"/>
            </a:xfrm>
          </p:grpSpPr>
          <p:sp>
            <p:nvSpPr>
              <p:cNvPr id="122" name="Rounded Rectangle 38">
                <a:extLst>
                  <a:ext uri="{FF2B5EF4-FFF2-40B4-BE49-F238E27FC236}">
                    <a16:creationId xmlns:a16="http://schemas.microsoft.com/office/drawing/2014/main" id="{23FAE2C4-2233-4D12-BC3D-437066C5A69C}"/>
                  </a:ext>
                </a:extLst>
              </p:cNvPr>
              <p:cNvSpPr/>
              <p:nvPr/>
            </p:nvSpPr>
            <p:spPr>
              <a:xfrm>
                <a:off x="1533269" y="4671090"/>
                <a:ext cx="21868726" cy="3389744"/>
              </a:xfrm>
              <a:prstGeom prst="roundRect">
                <a:avLst>
                  <a:gd name="adj" fmla="val 4110"/>
                </a:avLst>
              </a:prstGeom>
              <a:solidFill>
                <a:srgbClr val="BEDCF4"/>
              </a:solidFill>
              <a:ln w="28575">
                <a:solidFill>
                  <a:srgbClr val="0999C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18000" rIns="36000" bIns="18000" rtlCol="0" anchor="ctr"/>
              <a:lstStyle/>
              <a:p>
                <a:pPr algn="ctr"/>
                <a:endParaRPr lang="en-US" sz="4400" b="1">
                  <a:solidFill>
                    <a:schemeClr val="tx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grpSp>
            <p:nvGrpSpPr>
              <p:cNvPr id="106" name="Group 65">
                <a:extLst>
                  <a:ext uri="{FF2B5EF4-FFF2-40B4-BE49-F238E27FC236}">
                    <a16:creationId xmlns:a16="http://schemas.microsoft.com/office/drawing/2014/main" id="{063B297E-AFD1-4830-9E0F-9B80A3F8FEBD}"/>
                  </a:ext>
                </a:extLst>
              </p:cNvPr>
              <p:cNvGrpSpPr/>
              <p:nvPr/>
            </p:nvGrpSpPr>
            <p:grpSpPr>
              <a:xfrm>
                <a:off x="1076414" y="4334804"/>
                <a:ext cx="4207010" cy="1311492"/>
                <a:chOff x="166396" y="8711991"/>
                <a:chExt cx="4207010" cy="1311492"/>
              </a:xfrm>
            </p:grpSpPr>
            <p:sp>
              <p:nvSpPr>
                <p:cNvPr id="107" name="Freeform 20">
                  <a:extLst>
                    <a:ext uri="{FF2B5EF4-FFF2-40B4-BE49-F238E27FC236}">
                      <a16:creationId xmlns:a16="http://schemas.microsoft.com/office/drawing/2014/main" id="{37715C82-5E65-47A0-8C52-C705B5AE187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15098" y="8755080"/>
                  <a:ext cx="3958308" cy="1268403"/>
                </a:xfrm>
                <a:prstGeom prst="roundRect">
                  <a:avLst/>
                </a:prstGeom>
                <a:solidFill>
                  <a:srgbClr val="0072BC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46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grpSp>
              <p:nvGrpSpPr>
                <p:cNvPr id="108" name="Group 7">
                  <a:extLst>
                    <a:ext uri="{FF2B5EF4-FFF2-40B4-BE49-F238E27FC236}">
                      <a16:creationId xmlns:a16="http://schemas.microsoft.com/office/drawing/2014/main" id="{B95FC4E0-B034-4FA6-876F-8E3A60DEEA57}"/>
                    </a:ext>
                  </a:extLst>
                </p:cNvPr>
                <p:cNvGrpSpPr/>
                <p:nvPr/>
              </p:nvGrpSpPr>
              <p:grpSpPr>
                <a:xfrm>
                  <a:off x="166396" y="8780581"/>
                  <a:ext cx="702538" cy="704911"/>
                  <a:chOff x="-145995" y="8633545"/>
                  <a:chExt cx="787401" cy="790061"/>
                </a:xfrm>
              </p:grpSpPr>
              <p:sp>
                <p:nvSpPr>
                  <p:cNvPr id="110" name="Freeform 45">
                    <a:extLst>
                      <a:ext uri="{FF2B5EF4-FFF2-40B4-BE49-F238E27FC236}">
                        <a16:creationId xmlns:a16="http://schemas.microsoft.com/office/drawing/2014/main" id="{ABC228BB-687A-4A70-928C-E1AFC252481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55643" y="9062171"/>
                    <a:ext cx="363538" cy="88900"/>
                  </a:xfrm>
                  <a:custGeom>
                    <a:avLst/>
                    <a:gdLst>
                      <a:gd name="T0" fmla="*/ 6 w 97"/>
                      <a:gd name="T1" fmla="*/ 24 h 24"/>
                      <a:gd name="T2" fmla="*/ 0 w 97"/>
                      <a:gd name="T3" fmla="*/ 18 h 24"/>
                      <a:gd name="T4" fmla="*/ 0 w 97"/>
                      <a:gd name="T5" fmla="*/ 6 h 24"/>
                      <a:gd name="T6" fmla="*/ 6 w 97"/>
                      <a:gd name="T7" fmla="*/ 0 h 24"/>
                      <a:gd name="T8" fmla="*/ 91 w 97"/>
                      <a:gd name="T9" fmla="*/ 0 h 24"/>
                      <a:gd name="T10" fmla="*/ 97 w 97"/>
                      <a:gd name="T11" fmla="*/ 6 h 24"/>
                      <a:gd name="T12" fmla="*/ 97 w 97"/>
                      <a:gd name="T13" fmla="*/ 18 h 24"/>
                      <a:gd name="T14" fmla="*/ 91 w 97"/>
                      <a:gd name="T15" fmla="*/ 24 h 24"/>
                      <a:gd name="T16" fmla="*/ 6 w 97"/>
                      <a:gd name="T17" fmla="*/ 24 h 2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97" h="24">
                        <a:moveTo>
                          <a:pt x="6" y="24"/>
                        </a:moveTo>
                        <a:cubicBezTo>
                          <a:pt x="3" y="24"/>
                          <a:pt x="0" y="21"/>
                          <a:pt x="0" y="18"/>
                        </a:cubicBezTo>
                        <a:cubicBezTo>
                          <a:pt x="0" y="6"/>
                          <a:pt x="0" y="6"/>
                          <a:pt x="0" y="6"/>
                        </a:cubicBezTo>
                        <a:cubicBezTo>
                          <a:pt x="0" y="3"/>
                          <a:pt x="3" y="0"/>
                          <a:pt x="6" y="0"/>
                        </a:cubicBezTo>
                        <a:cubicBezTo>
                          <a:pt x="91" y="0"/>
                          <a:pt x="91" y="0"/>
                          <a:pt x="91" y="0"/>
                        </a:cubicBezTo>
                        <a:cubicBezTo>
                          <a:pt x="95" y="0"/>
                          <a:pt x="97" y="3"/>
                          <a:pt x="97" y="6"/>
                        </a:cubicBezTo>
                        <a:cubicBezTo>
                          <a:pt x="97" y="18"/>
                          <a:pt x="97" y="18"/>
                          <a:pt x="97" y="18"/>
                        </a:cubicBezTo>
                        <a:cubicBezTo>
                          <a:pt x="97" y="21"/>
                          <a:pt x="95" y="24"/>
                          <a:pt x="91" y="24"/>
                        </a:cubicBezTo>
                        <a:lnTo>
                          <a:pt x="6" y="24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111" name="Freeform 46">
                    <a:extLst>
                      <a:ext uri="{FF2B5EF4-FFF2-40B4-BE49-F238E27FC236}">
                        <a16:creationId xmlns:a16="http://schemas.microsoft.com/office/drawing/2014/main" id="{7C59F92B-DE6C-49FC-B4DF-DFC9DD507F2E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233418" y="9039946"/>
                    <a:ext cx="407988" cy="134938"/>
                  </a:xfrm>
                  <a:custGeom>
                    <a:avLst/>
                    <a:gdLst>
                      <a:gd name="T0" fmla="*/ 97 w 109"/>
                      <a:gd name="T1" fmla="*/ 12 h 36"/>
                      <a:gd name="T2" fmla="*/ 97 w 109"/>
                      <a:gd name="T3" fmla="*/ 24 h 36"/>
                      <a:gd name="T4" fmla="*/ 12 w 109"/>
                      <a:gd name="T5" fmla="*/ 24 h 36"/>
                      <a:gd name="T6" fmla="*/ 12 w 109"/>
                      <a:gd name="T7" fmla="*/ 12 h 36"/>
                      <a:gd name="T8" fmla="*/ 97 w 109"/>
                      <a:gd name="T9" fmla="*/ 12 h 36"/>
                      <a:gd name="T10" fmla="*/ 97 w 109"/>
                      <a:gd name="T11" fmla="*/ 0 h 36"/>
                      <a:gd name="T12" fmla="*/ 12 w 109"/>
                      <a:gd name="T13" fmla="*/ 0 h 36"/>
                      <a:gd name="T14" fmla="*/ 0 w 109"/>
                      <a:gd name="T15" fmla="*/ 12 h 36"/>
                      <a:gd name="T16" fmla="*/ 0 w 109"/>
                      <a:gd name="T17" fmla="*/ 24 h 36"/>
                      <a:gd name="T18" fmla="*/ 12 w 109"/>
                      <a:gd name="T19" fmla="*/ 36 h 36"/>
                      <a:gd name="T20" fmla="*/ 97 w 109"/>
                      <a:gd name="T21" fmla="*/ 36 h 36"/>
                      <a:gd name="T22" fmla="*/ 109 w 109"/>
                      <a:gd name="T23" fmla="*/ 24 h 36"/>
                      <a:gd name="T24" fmla="*/ 109 w 109"/>
                      <a:gd name="T25" fmla="*/ 12 h 36"/>
                      <a:gd name="T26" fmla="*/ 97 w 109"/>
                      <a:gd name="T27" fmla="*/ 0 h 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109" h="36">
                        <a:moveTo>
                          <a:pt x="97" y="12"/>
                        </a:moveTo>
                        <a:cubicBezTo>
                          <a:pt x="97" y="24"/>
                          <a:pt x="97" y="24"/>
                          <a:pt x="97" y="24"/>
                        </a:cubicBezTo>
                        <a:cubicBezTo>
                          <a:pt x="12" y="24"/>
                          <a:pt x="12" y="24"/>
                          <a:pt x="12" y="24"/>
                        </a:cubicBezTo>
                        <a:cubicBezTo>
                          <a:pt x="12" y="12"/>
                          <a:pt x="12" y="12"/>
                          <a:pt x="12" y="12"/>
                        </a:cubicBezTo>
                        <a:cubicBezTo>
                          <a:pt x="97" y="12"/>
                          <a:pt x="97" y="12"/>
                          <a:pt x="97" y="12"/>
                        </a:cubicBezTo>
                        <a:moveTo>
                          <a:pt x="97" y="0"/>
                        </a:moveTo>
                        <a:cubicBezTo>
                          <a:pt x="12" y="0"/>
                          <a:pt x="12" y="0"/>
                          <a:pt x="12" y="0"/>
                        </a:cubicBezTo>
                        <a:cubicBezTo>
                          <a:pt x="5" y="0"/>
                          <a:pt x="0" y="6"/>
                          <a:pt x="0" y="12"/>
                        </a:cubicBezTo>
                        <a:cubicBezTo>
                          <a:pt x="0" y="24"/>
                          <a:pt x="0" y="24"/>
                          <a:pt x="0" y="24"/>
                        </a:cubicBezTo>
                        <a:cubicBezTo>
                          <a:pt x="0" y="30"/>
                          <a:pt x="5" y="36"/>
                          <a:pt x="12" y="36"/>
                        </a:cubicBezTo>
                        <a:cubicBezTo>
                          <a:pt x="97" y="36"/>
                          <a:pt x="97" y="36"/>
                          <a:pt x="97" y="36"/>
                        </a:cubicBezTo>
                        <a:cubicBezTo>
                          <a:pt x="104" y="36"/>
                          <a:pt x="109" y="30"/>
                          <a:pt x="109" y="24"/>
                        </a:cubicBezTo>
                        <a:cubicBezTo>
                          <a:pt x="109" y="12"/>
                          <a:pt x="109" y="12"/>
                          <a:pt x="109" y="12"/>
                        </a:cubicBezTo>
                        <a:cubicBezTo>
                          <a:pt x="109" y="6"/>
                          <a:pt x="104" y="0"/>
                          <a:pt x="97" y="0"/>
                        </a:cubicBezTo>
                        <a:close/>
                      </a:path>
                    </a:pathLst>
                  </a:custGeom>
                  <a:solidFill>
                    <a:srgbClr val="0072B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112" name="Freeform 47">
                    <a:extLst>
                      <a:ext uri="{FF2B5EF4-FFF2-40B4-BE49-F238E27FC236}">
                        <a16:creationId xmlns:a16="http://schemas.microsoft.com/office/drawing/2014/main" id="{42F1DDE3-30D2-4B31-81B9-82155B9CA8D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55643" y="9136784"/>
                    <a:ext cx="363538" cy="90488"/>
                  </a:xfrm>
                  <a:custGeom>
                    <a:avLst/>
                    <a:gdLst>
                      <a:gd name="T0" fmla="*/ 6 w 97"/>
                      <a:gd name="T1" fmla="*/ 24 h 24"/>
                      <a:gd name="T2" fmla="*/ 0 w 97"/>
                      <a:gd name="T3" fmla="*/ 18 h 24"/>
                      <a:gd name="T4" fmla="*/ 0 w 97"/>
                      <a:gd name="T5" fmla="*/ 6 h 24"/>
                      <a:gd name="T6" fmla="*/ 6 w 97"/>
                      <a:gd name="T7" fmla="*/ 0 h 24"/>
                      <a:gd name="T8" fmla="*/ 91 w 97"/>
                      <a:gd name="T9" fmla="*/ 0 h 24"/>
                      <a:gd name="T10" fmla="*/ 97 w 97"/>
                      <a:gd name="T11" fmla="*/ 6 h 24"/>
                      <a:gd name="T12" fmla="*/ 97 w 97"/>
                      <a:gd name="T13" fmla="*/ 18 h 24"/>
                      <a:gd name="T14" fmla="*/ 91 w 97"/>
                      <a:gd name="T15" fmla="*/ 24 h 24"/>
                      <a:gd name="T16" fmla="*/ 6 w 97"/>
                      <a:gd name="T17" fmla="*/ 24 h 2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97" h="24">
                        <a:moveTo>
                          <a:pt x="6" y="24"/>
                        </a:moveTo>
                        <a:cubicBezTo>
                          <a:pt x="3" y="24"/>
                          <a:pt x="0" y="21"/>
                          <a:pt x="0" y="18"/>
                        </a:cubicBezTo>
                        <a:cubicBezTo>
                          <a:pt x="0" y="6"/>
                          <a:pt x="0" y="6"/>
                          <a:pt x="0" y="6"/>
                        </a:cubicBezTo>
                        <a:cubicBezTo>
                          <a:pt x="0" y="3"/>
                          <a:pt x="3" y="0"/>
                          <a:pt x="6" y="0"/>
                        </a:cubicBezTo>
                        <a:cubicBezTo>
                          <a:pt x="91" y="0"/>
                          <a:pt x="91" y="0"/>
                          <a:pt x="91" y="0"/>
                        </a:cubicBezTo>
                        <a:cubicBezTo>
                          <a:pt x="95" y="0"/>
                          <a:pt x="97" y="3"/>
                          <a:pt x="97" y="6"/>
                        </a:cubicBezTo>
                        <a:cubicBezTo>
                          <a:pt x="97" y="18"/>
                          <a:pt x="97" y="18"/>
                          <a:pt x="97" y="18"/>
                        </a:cubicBezTo>
                        <a:cubicBezTo>
                          <a:pt x="97" y="21"/>
                          <a:pt x="95" y="24"/>
                          <a:pt x="91" y="24"/>
                        </a:cubicBezTo>
                        <a:lnTo>
                          <a:pt x="6" y="24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113" name="Freeform 48">
                    <a:extLst>
                      <a:ext uri="{FF2B5EF4-FFF2-40B4-BE49-F238E27FC236}">
                        <a16:creationId xmlns:a16="http://schemas.microsoft.com/office/drawing/2014/main" id="{9F604E14-B2E9-4FE9-8E23-2F58654D050D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233418" y="9114559"/>
                    <a:ext cx="407988" cy="134938"/>
                  </a:xfrm>
                  <a:custGeom>
                    <a:avLst/>
                    <a:gdLst>
                      <a:gd name="T0" fmla="*/ 97 w 109"/>
                      <a:gd name="T1" fmla="*/ 12 h 36"/>
                      <a:gd name="T2" fmla="*/ 97 w 109"/>
                      <a:gd name="T3" fmla="*/ 24 h 36"/>
                      <a:gd name="T4" fmla="*/ 12 w 109"/>
                      <a:gd name="T5" fmla="*/ 24 h 36"/>
                      <a:gd name="T6" fmla="*/ 12 w 109"/>
                      <a:gd name="T7" fmla="*/ 12 h 36"/>
                      <a:gd name="T8" fmla="*/ 97 w 109"/>
                      <a:gd name="T9" fmla="*/ 12 h 36"/>
                      <a:gd name="T10" fmla="*/ 97 w 109"/>
                      <a:gd name="T11" fmla="*/ 0 h 36"/>
                      <a:gd name="T12" fmla="*/ 12 w 109"/>
                      <a:gd name="T13" fmla="*/ 0 h 36"/>
                      <a:gd name="T14" fmla="*/ 0 w 109"/>
                      <a:gd name="T15" fmla="*/ 12 h 36"/>
                      <a:gd name="T16" fmla="*/ 0 w 109"/>
                      <a:gd name="T17" fmla="*/ 24 h 36"/>
                      <a:gd name="T18" fmla="*/ 12 w 109"/>
                      <a:gd name="T19" fmla="*/ 36 h 36"/>
                      <a:gd name="T20" fmla="*/ 97 w 109"/>
                      <a:gd name="T21" fmla="*/ 36 h 36"/>
                      <a:gd name="T22" fmla="*/ 109 w 109"/>
                      <a:gd name="T23" fmla="*/ 24 h 36"/>
                      <a:gd name="T24" fmla="*/ 109 w 109"/>
                      <a:gd name="T25" fmla="*/ 12 h 36"/>
                      <a:gd name="T26" fmla="*/ 97 w 109"/>
                      <a:gd name="T27" fmla="*/ 0 h 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109" h="36">
                        <a:moveTo>
                          <a:pt x="97" y="12"/>
                        </a:moveTo>
                        <a:cubicBezTo>
                          <a:pt x="97" y="24"/>
                          <a:pt x="97" y="24"/>
                          <a:pt x="97" y="24"/>
                        </a:cubicBezTo>
                        <a:cubicBezTo>
                          <a:pt x="12" y="24"/>
                          <a:pt x="12" y="24"/>
                          <a:pt x="12" y="24"/>
                        </a:cubicBezTo>
                        <a:cubicBezTo>
                          <a:pt x="12" y="12"/>
                          <a:pt x="12" y="12"/>
                          <a:pt x="12" y="12"/>
                        </a:cubicBezTo>
                        <a:cubicBezTo>
                          <a:pt x="97" y="12"/>
                          <a:pt x="97" y="12"/>
                          <a:pt x="97" y="12"/>
                        </a:cubicBezTo>
                        <a:moveTo>
                          <a:pt x="97" y="0"/>
                        </a:moveTo>
                        <a:cubicBezTo>
                          <a:pt x="12" y="0"/>
                          <a:pt x="12" y="0"/>
                          <a:pt x="12" y="0"/>
                        </a:cubicBezTo>
                        <a:cubicBezTo>
                          <a:pt x="5" y="0"/>
                          <a:pt x="0" y="6"/>
                          <a:pt x="0" y="12"/>
                        </a:cubicBezTo>
                        <a:cubicBezTo>
                          <a:pt x="0" y="24"/>
                          <a:pt x="0" y="24"/>
                          <a:pt x="0" y="24"/>
                        </a:cubicBezTo>
                        <a:cubicBezTo>
                          <a:pt x="0" y="31"/>
                          <a:pt x="5" y="36"/>
                          <a:pt x="12" y="36"/>
                        </a:cubicBezTo>
                        <a:cubicBezTo>
                          <a:pt x="97" y="36"/>
                          <a:pt x="97" y="36"/>
                          <a:pt x="97" y="36"/>
                        </a:cubicBezTo>
                        <a:cubicBezTo>
                          <a:pt x="104" y="36"/>
                          <a:pt x="109" y="31"/>
                          <a:pt x="109" y="24"/>
                        </a:cubicBezTo>
                        <a:cubicBezTo>
                          <a:pt x="109" y="12"/>
                          <a:pt x="109" y="12"/>
                          <a:pt x="109" y="12"/>
                        </a:cubicBezTo>
                        <a:cubicBezTo>
                          <a:pt x="109" y="6"/>
                          <a:pt x="104" y="0"/>
                          <a:pt x="97" y="0"/>
                        </a:cubicBezTo>
                        <a:close/>
                      </a:path>
                    </a:pathLst>
                  </a:custGeom>
                  <a:solidFill>
                    <a:srgbClr val="0072B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114" name="Freeform 49">
                    <a:extLst>
                      <a:ext uri="{FF2B5EF4-FFF2-40B4-BE49-F238E27FC236}">
                        <a16:creationId xmlns:a16="http://schemas.microsoft.com/office/drawing/2014/main" id="{A11FC773-3FDC-4FBC-8523-2C1FB756592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7543" y="8657358"/>
                    <a:ext cx="263525" cy="254000"/>
                  </a:xfrm>
                  <a:custGeom>
                    <a:avLst/>
                    <a:gdLst>
                      <a:gd name="T0" fmla="*/ 50 w 70"/>
                      <a:gd name="T1" fmla="*/ 68 h 68"/>
                      <a:gd name="T2" fmla="*/ 45 w 70"/>
                      <a:gd name="T3" fmla="*/ 67 h 68"/>
                      <a:gd name="T4" fmla="*/ 2 w 70"/>
                      <a:gd name="T5" fmla="*/ 23 h 68"/>
                      <a:gd name="T6" fmla="*/ 2 w 70"/>
                      <a:gd name="T7" fmla="*/ 15 h 68"/>
                      <a:gd name="T8" fmla="*/ 14 w 70"/>
                      <a:gd name="T9" fmla="*/ 3 h 68"/>
                      <a:gd name="T10" fmla="*/ 22 w 70"/>
                      <a:gd name="T11" fmla="*/ 0 h 68"/>
                      <a:gd name="T12" fmla="*/ 31 w 70"/>
                      <a:gd name="T13" fmla="*/ 3 h 68"/>
                      <a:gd name="T14" fmla="*/ 65 w 70"/>
                      <a:gd name="T15" fmla="*/ 38 h 68"/>
                      <a:gd name="T16" fmla="*/ 65 w 70"/>
                      <a:gd name="T17" fmla="*/ 55 h 68"/>
                      <a:gd name="T18" fmla="*/ 54 w 70"/>
                      <a:gd name="T19" fmla="*/ 67 h 68"/>
                      <a:gd name="T20" fmla="*/ 50 w 70"/>
                      <a:gd name="T21" fmla="*/ 68 h 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0" h="68">
                        <a:moveTo>
                          <a:pt x="50" y="68"/>
                        </a:moveTo>
                        <a:cubicBezTo>
                          <a:pt x="48" y="68"/>
                          <a:pt x="47" y="68"/>
                          <a:pt x="45" y="67"/>
                        </a:cubicBezTo>
                        <a:cubicBezTo>
                          <a:pt x="2" y="23"/>
                          <a:pt x="2" y="23"/>
                          <a:pt x="2" y="23"/>
                        </a:cubicBezTo>
                        <a:cubicBezTo>
                          <a:pt x="0" y="21"/>
                          <a:pt x="0" y="17"/>
                          <a:pt x="2" y="15"/>
                        </a:cubicBezTo>
                        <a:cubicBezTo>
                          <a:pt x="14" y="3"/>
                          <a:pt x="14" y="3"/>
                          <a:pt x="14" y="3"/>
                        </a:cubicBezTo>
                        <a:cubicBezTo>
                          <a:pt x="16" y="1"/>
                          <a:pt x="19" y="0"/>
                          <a:pt x="22" y="0"/>
                        </a:cubicBezTo>
                        <a:cubicBezTo>
                          <a:pt x="26" y="0"/>
                          <a:pt x="29" y="1"/>
                          <a:pt x="31" y="3"/>
                        </a:cubicBezTo>
                        <a:cubicBezTo>
                          <a:pt x="65" y="38"/>
                          <a:pt x="65" y="38"/>
                          <a:pt x="65" y="38"/>
                        </a:cubicBezTo>
                        <a:cubicBezTo>
                          <a:pt x="70" y="42"/>
                          <a:pt x="70" y="50"/>
                          <a:pt x="65" y="55"/>
                        </a:cubicBezTo>
                        <a:cubicBezTo>
                          <a:pt x="54" y="67"/>
                          <a:pt x="54" y="67"/>
                          <a:pt x="54" y="67"/>
                        </a:cubicBezTo>
                        <a:cubicBezTo>
                          <a:pt x="53" y="68"/>
                          <a:pt x="51" y="68"/>
                          <a:pt x="50" y="68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115" name="Freeform 50">
                    <a:extLst>
                      <a:ext uri="{FF2B5EF4-FFF2-40B4-BE49-F238E27FC236}">
                        <a16:creationId xmlns:a16="http://schemas.microsoft.com/office/drawing/2014/main" id="{B31D870C-FC5A-4F3C-8536-684D8C7C144A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92143" y="8633545"/>
                    <a:ext cx="314325" cy="300038"/>
                  </a:xfrm>
                  <a:custGeom>
                    <a:avLst/>
                    <a:gdLst>
                      <a:gd name="T0" fmla="*/ 29 w 84"/>
                      <a:gd name="T1" fmla="*/ 12 h 80"/>
                      <a:gd name="T2" fmla="*/ 34 w 84"/>
                      <a:gd name="T3" fmla="*/ 13 h 80"/>
                      <a:gd name="T4" fmla="*/ 68 w 84"/>
                      <a:gd name="T5" fmla="*/ 48 h 80"/>
                      <a:gd name="T6" fmla="*/ 68 w 84"/>
                      <a:gd name="T7" fmla="*/ 57 h 80"/>
                      <a:gd name="T8" fmla="*/ 57 w 84"/>
                      <a:gd name="T9" fmla="*/ 68 h 80"/>
                      <a:gd name="T10" fmla="*/ 13 w 84"/>
                      <a:gd name="T11" fmla="*/ 25 h 80"/>
                      <a:gd name="T12" fmla="*/ 25 w 84"/>
                      <a:gd name="T13" fmla="*/ 13 h 80"/>
                      <a:gd name="T14" fmla="*/ 29 w 84"/>
                      <a:gd name="T15" fmla="*/ 12 h 80"/>
                      <a:gd name="T16" fmla="*/ 29 w 84"/>
                      <a:gd name="T17" fmla="*/ 0 h 80"/>
                      <a:gd name="T18" fmla="*/ 16 w 84"/>
                      <a:gd name="T19" fmla="*/ 5 h 80"/>
                      <a:gd name="T20" fmla="*/ 5 w 84"/>
                      <a:gd name="T21" fmla="*/ 16 h 80"/>
                      <a:gd name="T22" fmla="*/ 5 w 84"/>
                      <a:gd name="T23" fmla="*/ 33 h 80"/>
                      <a:gd name="T24" fmla="*/ 48 w 84"/>
                      <a:gd name="T25" fmla="*/ 77 h 80"/>
                      <a:gd name="T26" fmla="*/ 57 w 84"/>
                      <a:gd name="T27" fmla="*/ 80 h 80"/>
                      <a:gd name="T28" fmla="*/ 57 w 84"/>
                      <a:gd name="T29" fmla="*/ 80 h 80"/>
                      <a:gd name="T30" fmla="*/ 65 w 84"/>
                      <a:gd name="T31" fmla="*/ 77 h 80"/>
                      <a:gd name="T32" fmla="*/ 77 w 84"/>
                      <a:gd name="T33" fmla="*/ 65 h 80"/>
                      <a:gd name="T34" fmla="*/ 77 w 84"/>
                      <a:gd name="T35" fmla="*/ 39 h 80"/>
                      <a:gd name="T36" fmla="*/ 42 w 84"/>
                      <a:gd name="T37" fmla="*/ 5 h 80"/>
                      <a:gd name="T38" fmla="*/ 29 w 84"/>
                      <a:gd name="T39" fmla="*/ 0 h 8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</a:cxnLst>
                    <a:rect l="0" t="0" r="r" b="b"/>
                    <a:pathLst>
                      <a:path w="84" h="80">
                        <a:moveTo>
                          <a:pt x="29" y="12"/>
                        </a:moveTo>
                        <a:cubicBezTo>
                          <a:pt x="31" y="12"/>
                          <a:pt x="33" y="12"/>
                          <a:pt x="34" y="13"/>
                        </a:cubicBezTo>
                        <a:cubicBezTo>
                          <a:pt x="34" y="13"/>
                          <a:pt x="34" y="13"/>
                          <a:pt x="68" y="48"/>
                        </a:cubicBezTo>
                        <a:cubicBezTo>
                          <a:pt x="71" y="50"/>
                          <a:pt x="71" y="54"/>
                          <a:pt x="68" y="57"/>
                        </a:cubicBezTo>
                        <a:cubicBezTo>
                          <a:pt x="68" y="57"/>
                          <a:pt x="68" y="57"/>
                          <a:pt x="57" y="68"/>
                        </a:cubicBezTo>
                        <a:cubicBezTo>
                          <a:pt x="57" y="68"/>
                          <a:pt x="57" y="68"/>
                          <a:pt x="13" y="25"/>
                        </a:cubicBezTo>
                        <a:cubicBezTo>
                          <a:pt x="13" y="25"/>
                          <a:pt x="13" y="25"/>
                          <a:pt x="25" y="13"/>
                        </a:cubicBezTo>
                        <a:cubicBezTo>
                          <a:pt x="26" y="12"/>
                          <a:pt x="28" y="12"/>
                          <a:pt x="29" y="12"/>
                        </a:cubicBezTo>
                        <a:moveTo>
                          <a:pt x="29" y="0"/>
                        </a:moveTo>
                        <a:cubicBezTo>
                          <a:pt x="24" y="0"/>
                          <a:pt x="20" y="2"/>
                          <a:pt x="16" y="5"/>
                        </a:cubicBezTo>
                        <a:cubicBezTo>
                          <a:pt x="5" y="16"/>
                          <a:pt x="5" y="16"/>
                          <a:pt x="5" y="16"/>
                        </a:cubicBezTo>
                        <a:cubicBezTo>
                          <a:pt x="0" y="21"/>
                          <a:pt x="0" y="29"/>
                          <a:pt x="5" y="33"/>
                        </a:cubicBezTo>
                        <a:cubicBezTo>
                          <a:pt x="48" y="77"/>
                          <a:pt x="48" y="77"/>
                          <a:pt x="48" y="77"/>
                        </a:cubicBezTo>
                        <a:cubicBezTo>
                          <a:pt x="50" y="79"/>
                          <a:pt x="53" y="80"/>
                          <a:pt x="57" y="80"/>
                        </a:cubicBezTo>
                        <a:cubicBezTo>
                          <a:pt x="57" y="80"/>
                          <a:pt x="57" y="80"/>
                          <a:pt x="57" y="80"/>
                        </a:cubicBezTo>
                        <a:cubicBezTo>
                          <a:pt x="60" y="80"/>
                          <a:pt x="63" y="79"/>
                          <a:pt x="65" y="77"/>
                        </a:cubicBezTo>
                        <a:cubicBezTo>
                          <a:pt x="77" y="65"/>
                          <a:pt x="77" y="65"/>
                          <a:pt x="77" y="65"/>
                        </a:cubicBezTo>
                        <a:cubicBezTo>
                          <a:pt x="84" y="58"/>
                          <a:pt x="84" y="47"/>
                          <a:pt x="77" y="39"/>
                        </a:cubicBezTo>
                        <a:cubicBezTo>
                          <a:pt x="42" y="5"/>
                          <a:pt x="42" y="5"/>
                          <a:pt x="42" y="5"/>
                        </a:cubicBezTo>
                        <a:cubicBezTo>
                          <a:pt x="39" y="2"/>
                          <a:pt x="34" y="0"/>
                          <a:pt x="29" y="0"/>
                        </a:cubicBezTo>
                        <a:close/>
                      </a:path>
                    </a:pathLst>
                  </a:custGeom>
                  <a:solidFill>
                    <a:srgbClr val="0072B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116" name="Freeform 51">
                    <a:extLst>
                      <a:ext uri="{FF2B5EF4-FFF2-40B4-BE49-F238E27FC236}">
                        <a16:creationId xmlns:a16="http://schemas.microsoft.com/office/drawing/2014/main" id="{B163D83F-1623-4EC4-A0FB-EB8EACA64706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-123770" y="8724033"/>
                    <a:ext cx="742950" cy="528639"/>
                  </a:xfrm>
                  <a:custGeom>
                    <a:avLst/>
                    <a:gdLst>
                      <a:gd name="T0" fmla="*/ 12 w 198"/>
                      <a:gd name="T1" fmla="*/ 141 h 141"/>
                      <a:gd name="T2" fmla="*/ 8 w 198"/>
                      <a:gd name="T3" fmla="*/ 140 h 141"/>
                      <a:gd name="T4" fmla="*/ 3 w 198"/>
                      <a:gd name="T5" fmla="*/ 134 h 141"/>
                      <a:gd name="T6" fmla="*/ 1 w 198"/>
                      <a:gd name="T7" fmla="*/ 128 h 141"/>
                      <a:gd name="T8" fmla="*/ 14 w 198"/>
                      <a:gd name="T9" fmla="*/ 77 h 141"/>
                      <a:gd name="T10" fmla="*/ 15 w 198"/>
                      <a:gd name="T11" fmla="*/ 75 h 141"/>
                      <a:gd name="T12" fmla="*/ 88 w 198"/>
                      <a:gd name="T13" fmla="*/ 1 h 141"/>
                      <a:gd name="T14" fmla="*/ 92 w 198"/>
                      <a:gd name="T15" fmla="*/ 0 h 141"/>
                      <a:gd name="T16" fmla="*/ 92 w 198"/>
                      <a:gd name="T17" fmla="*/ 0 h 141"/>
                      <a:gd name="T18" fmla="*/ 97 w 198"/>
                      <a:gd name="T19" fmla="*/ 1 h 141"/>
                      <a:gd name="T20" fmla="*/ 103 w 198"/>
                      <a:gd name="T21" fmla="*/ 8 h 141"/>
                      <a:gd name="T22" fmla="*/ 105 w 198"/>
                      <a:gd name="T23" fmla="*/ 12 h 141"/>
                      <a:gd name="T24" fmla="*/ 109 w 198"/>
                      <a:gd name="T25" fmla="*/ 13 h 141"/>
                      <a:gd name="T26" fmla="*/ 116 w 198"/>
                      <a:gd name="T27" fmla="*/ 21 h 141"/>
                      <a:gd name="T28" fmla="*/ 117 w 198"/>
                      <a:gd name="T29" fmla="*/ 24 h 141"/>
                      <a:gd name="T30" fmla="*/ 121 w 198"/>
                      <a:gd name="T31" fmla="*/ 26 h 141"/>
                      <a:gd name="T32" fmla="*/ 128 w 198"/>
                      <a:gd name="T33" fmla="*/ 33 h 141"/>
                      <a:gd name="T34" fmla="*/ 130 w 198"/>
                      <a:gd name="T35" fmla="*/ 37 h 141"/>
                      <a:gd name="T36" fmla="*/ 133 w 198"/>
                      <a:gd name="T37" fmla="*/ 38 h 141"/>
                      <a:gd name="T38" fmla="*/ 140 w 198"/>
                      <a:gd name="T39" fmla="*/ 45 h 141"/>
                      <a:gd name="T40" fmla="*/ 142 w 198"/>
                      <a:gd name="T41" fmla="*/ 49 h 141"/>
                      <a:gd name="T42" fmla="*/ 140 w 198"/>
                      <a:gd name="T43" fmla="*/ 53 h 141"/>
                      <a:gd name="T44" fmla="*/ 124 w 198"/>
                      <a:gd name="T45" fmla="*/ 70 h 141"/>
                      <a:gd name="T46" fmla="*/ 192 w 198"/>
                      <a:gd name="T47" fmla="*/ 70 h 141"/>
                      <a:gd name="T48" fmla="*/ 198 w 198"/>
                      <a:gd name="T49" fmla="*/ 76 h 141"/>
                      <a:gd name="T50" fmla="*/ 198 w 198"/>
                      <a:gd name="T51" fmla="*/ 87 h 141"/>
                      <a:gd name="T52" fmla="*/ 192 w 198"/>
                      <a:gd name="T53" fmla="*/ 93 h 141"/>
                      <a:gd name="T54" fmla="*/ 107 w 198"/>
                      <a:gd name="T55" fmla="*/ 93 h 141"/>
                      <a:gd name="T56" fmla="*/ 103 w 198"/>
                      <a:gd name="T57" fmla="*/ 91 h 141"/>
                      <a:gd name="T58" fmla="*/ 67 w 198"/>
                      <a:gd name="T59" fmla="*/ 127 h 141"/>
                      <a:gd name="T60" fmla="*/ 64 w 198"/>
                      <a:gd name="T61" fmla="*/ 128 h 141"/>
                      <a:gd name="T62" fmla="*/ 14 w 198"/>
                      <a:gd name="T63" fmla="*/ 141 h 141"/>
                      <a:gd name="T64" fmla="*/ 12 w 198"/>
                      <a:gd name="T65" fmla="*/ 141 h 141"/>
                      <a:gd name="T66" fmla="*/ 23 w 198"/>
                      <a:gd name="T67" fmla="*/ 119 h 141"/>
                      <a:gd name="T68" fmla="*/ 45 w 198"/>
                      <a:gd name="T69" fmla="*/ 113 h 141"/>
                      <a:gd name="T70" fmla="*/ 29 w 198"/>
                      <a:gd name="T71" fmla="*/ 97 h 141"/>
                      <a:gd name="T72" fmla="*/ 23 w 198"/>
                      <a:gd name="T73" fmla="*/ 119 h 14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</a:cxnLst>
                    <a:rect l="0" t="0" r="r" b="b"/>
                    <a:pathLst>
                      <a:path w="198" h="141">
                        <a:moveTo>
                          <a:pt x="12" y="141"/>
                        </a:moveTo>
                        <a:cubicBezTo>
                          <a:pt x="11" y="141"/>
                          <a:pt x="9" y="141"/>
                          <a:pt x="8" y="140"/>
                        </a:cubicBezTo>
                        <a:cubicBezTo>
                          <a:pt x="3" y="134"/>
                          <a:pt x="3" y="134"/>
                          <a:pt x="3" y="134"/>
                        </a:cubicBezTo>
                        <a:cubicBezTo>
                          <a:pt x="1" y="133"/>
                          <a:pt x="0" y="131"/>
                          <a:pt x="1" y="128"/>
                        </a:cubicBezTo>
                        <a:cubicBezTo>
                          <a:pt x="14" y="77"/>
                          <a:pt x="14" y="77"/>
                          <a:pt x="14" y="77"/>
                        </a:cubicBezTo>
                        <a:cubicBezTo>
                          <a:pt x="14" y="76"/>
                          <a:pt x="15" y="75"/>
                          <a:pt x="15" y="75"/>
                        </a:cubicBezTo>
                        <a:cubicBezTo>
                          <a:pt x="88" y="1"/>
                          <a:pt x="88" y="1"/>
                          <a:pt x="88" y="1"/>
                        </a:cubicBezTo>
                        <a:cubicBezTo>
                          <a:pt x="89" y="0"/>
                          <a:pt x="91" y="0"/>
                          <a:pt x="92" y="0"/>
                        </a:cubicBezTo>
                        <a:cubicBezTo>
                          <a:pt x="92" y="0"/>
                          <a:pt x="92" y="0"/>
                          <a:pt x="92" y="0"/>
                        </a:cubicBezTo>
                        <a:cubicBezTo>
                          <a:pt x="94" y="0"/>
                          <a:pt x="96" y="0"/>
                          <a:pt x="97" y="1"/>
                        </a:cubicBezTo>
                        <a:cubicBezTo>
                          <a:pt x="103" y="8"/>
                          <a:pt x="103" y="8"/>
                          <a:pt x="103" y="8"/>
                        </a:cubicBezTo>
                        <a:cubicBezTo>
                          <a:pt x="104" y="9"/>
                          <a:pt x="105" y="10"/>
                          <a:pt x="105" y="12"/>
                        </a:cubicBezTo>
                        <a:cubicBezTo>
                          <a:pt x="106" y="12"/>
                          <a:pt x="108" y="12"/>
                          <a:pt x="109" y="13"/>
                        </a:cubicBezTo>
                        <a:cubicBezTo>
                          <a:pt x="116" y="21"/>
                          <a:pt x="116" y="21"/>
                          <a:pt x="116" y="21"/>
                        </a:cubicBezTo>
                        <a:cubicBezTo>
                          <a:pt x="117" y="22"/>
                          <a:pt x="117" y="23"/>
                          <a:pt x="117" y="24"/>
                        </a:cubicBezTo>
                        <a:cubicBezTo>
                          <a:pt x="119" y="24"/>
                          <a:pt x="120" y="25"/>
                          <a:pt x="121" y="26"/>
                        </a:cubicBezTo>
                        <a:cubicBezTo>
                          <a:pt x="128" y="33"/>
                          <a:pt x="128" y="33"/>
                          <a:pt x="128" y="33"/>
                        </a:cubicBezTo>
                        <a:cubicBezTo>
                          <a:pt x="129" y="34"/>
                          <a:pt x="130" y="35"/>
                          <a:pt x="130" y="37"/>
                        </a:cubicBezTo>
                        <a:cubicBezTo>
                          <a:pt x="131" y="37"/>
                          <a:pt x="132" y="37"/>
                          <a:pt x="133" y="38"/>
                        </a:cubicBezTo>
                        <a:cubicBezTo>
                          <a:pt x="140" y="45"/>
                          <a:pt x="140" y="45"/>
                          <a:pt x="140" y="45"/>
                        </a:cubicBezTo>
                        <a:cubicBezTo>
                          <a:pt x="141" y="46"/>
                          <a:pt x="142" y="47"/>
                          <a:pt x="142" y="49"/>
                        </a:cubicBezTo>
                        <a:cubicBezTo>
                          <a:pt x="142" y="51"/>
                          <a:pt x="141" y="52"/>
                          <a:pt x="140" y="53"/>
                        </a:cubicBezTo>
                        <a:cubicBezTo>
                          <a:pt x="124" y="70"/>
                          <a:pt x="124" y="70"/>
                          <a:pt x="124" y="70"/>
                        </a:cubicBezTo>
                        <a:cubicBezTo>
                          <a:pt x="192" y="70"/>
                          <a:pt x="192" y="70"/>
                          <a:pt x="192" y="70"/>
                        </a:cubicBezTo>
                        <a:cubicBezTo>
                          <a:pt x="196" y="70"/>
                          <a:pt x="198" y="72"/>
                          <a:pt x="198" y="76"/>
                        </a:cubicBezTo>
                        <a:cubicBezTo>
                          <a:pt x="198" y="87"/>
                          <a:pt x="198" y="87"/>
                          <a:pt x="198" y="87"/>
                        </a:cubicBezTo>
                        <a:cubicBezTo>
                          <a:pt x="198" y="91"/>
                          <a:pt x="196" y="93"/>
                          <a:pt x="192" y="93"/>
                        </a:cubicBezTo>
                        <a:cubicBezTo>
                          <a:pt x="107" y="93"/>
                          <a:pt x="107" y="93"/>
                          <a:pt x="107" y="93"/>
                        </a:cubicBezTo>
                        <a:cubicBezTo>
                          <a:pt x="105" y="93"/>
                          <a:pt x="104" y="92"/>
                          <a:pt x="103" y="91"/>
                        </a:cubicBezTo>
                        <a:cubicBezTo>
                          <a:pt x="67" y="127"/>
                          <a:pt x="67" y="127"/>
                          <a:pt x="67" y="127"/>
                        </a:cubicBezTo>
                        <a:cubicBezTo>
                          <a:pt x="66" y="127"/>
                          <a:pt x="65" y="128"/>
                          <a:pt x="64" y="128"/>
                        </a:cubicBezTo>
                        <a:cubicBezTo>
                          <a:pt x="14" y="141"/>
                          <a:pt x="14" y="141"/>
                          <a:pt x="14" y="141"/>
                        </a:cubicBezTo>
                        <a:cubicBezTo>
                          <a:pt x="13" y="141"/>
                          <a:pt x="13" y="141"/>
                          <a:pt x="12" y="141"/>
                        </a:cubicBezTo>
                        <a:close/>
                        <a:moveTo>
                          <a:pt x="23" y="119"/>
                        </a:moveTo>
                        <a:cubicBezTo>
                          <a:pt x="45" y="113"/>
                          <a:pt x="45" y="113"/>
                          <a:pt x="45" y="113"/>
                        </a:cubicBezTo>
                        <a:cubicBezTo>
                          <a:pt x="29" y="97"/>
                          <a:pt x="29" y="97"/>
                          <a:pt x="29" y="97"/>
                        </a:cubicBezTo>
                        <a:lnTo>
                          <a:pt x="23" y="119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117" name="Freeform 52">
                    <a:extLst>
                      <a:ext uri="{FF2B5EF4-FFF2-40B4-BE49-F238E27FC236}">
                        <a16:creationId xmlns:a16="http://schemas.microsoft.com/office/drawing/2014/main" id="{D97A9310-D0F7-4344-ACEE-787F0D3522C1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-145995" y="8701805"/>
                    <a:ext cx="787400" cy="721801"/>
                  </a:xfrm>
                  <a:custGeom>
                    <a:avLst/>
                    <a:gdLst>
                      <a:gd name="T0" fmla="*/ 98 w 210"/>
                      <a:gd name="T1" fmla="*/ 12 h 153"/>
                      <a:gd name="T2" fmla="*/ 105 w 210"/>
                      <a:gd name="T3" fmla="*/ 18 h 153"/>
                      <a:gd name="T4" fmla="*/ 37 w 210"/>
                      <a:gd name="T5" fmla="*/ 86 h 153"/>
                      <a:gd name="T6" fmla="*/ 43 w 210"/>
                      <a:gd name="T7" fmla="*/ 92 h 153"/>
                      <a:gd name="T8" fmla="*/ 110 w 210"/>
                      <a:gd name="T9" fmla="*/ 24 h 153"/>
                      <a:gd name="T10" fmla="*/ 118 w 210"/>
                      <a:gd name="T11" fmla="*/ 31 h 153"/>
                      <a:gd name="T12" fmla="*/ 50 w 210"/>
                      <a:gd name="T13" fmla="*/ 99 h 153"/>
                      <a:gd name="T14" fmla="*/ 55 w 210"/>
                      <a:gd name="T15" fmla="*/ 104 h 153"/>
                      <a:gd name="T16" fmla="*/ 123 w 210"/>
                      <a:gd name="T17" fmla="*/ 36 h 153"/>
                      <a:gd name="T18" fmla="*/ 130 w 210"/>
                      <a:gd name="T19" fmla="*/ 43 h 153"/>
                      <a:gd name="T20" fmla="*/ 62 w 210"/>
                      <a:gd name="T21" fmla="*/ 111 h 153"/>
                      <a:gd name="T22" fmla="*/ 68 w 210"/>
                      <a:gd name="T23" fmla="*/ 116 h 153"/>
                      <a:gd name="T24" fmla="*/ 135 w 210"/>
                      <a:gd name="T25" fmla="*/ 49 h 153"/>
                      <a:gd name="T26" fmla="*/ 142 w 210"/>
                      <a:gd name="T27" fmla="*/ 55 h 153"/>
                      <a:gd name="T28" fmla="*/ 115 w 210"/>
                      <a:gd name="T29" fmla="*/ 82 h 153"/>
                      <a:gd name="T30" fmla="*/ 198 w 210"/>
                      <a:gd name="T31" fmla="*/ 82 h 153"/>
                      <a:gd name="T32" fmla="*/ 198 w 210"/>
                      <a:gd name="T33" fmla="*/ 93 h 153"/>
                      <a:gd name="T34" fmla="*/ 113 w 210"/>
                      <a:gd name="T35" fmla="*/ 93 h 153"/>
                      <a:gd name="T36" fmla="*/ 113 w 210"/>
                      <a:gd name="T37" fmla="*/ 84 h 153"/>
                      <a:gd name="T38" fmla="*/ 69 w 210"/>
                      <a:gd name="T39" fmla="*/ 128 h 153"/>
                      <a:gd name="T40" fmla="*/ 18 w 210"/>
                      <a:gd name="T41" fmla="*/ 141 h 153"/>
                      <a:gd name="T42" fmla="*/ 13 w 210"/>
                      <a:gd name="T43" fmla="*/ 136 h 153"/>
                      <a:gd name="T44" fmla="*/ 26 w 210"/>
                      <a:gd name="T45" fmla="*/ 85 h 153"/>
                      <a:gd name="T46" fmla="*/ 98 w 210"/>
                      <a:gd name="T47" fmla="*/ 12 h 153"/>
                      <a:gd name="T48" fmla="*/ 21 w 210"/>
                      <a:gd name="T49" fmla="*/ 133 h 153"/>
                      <a:gd name="T50" fmla="*/ 62 w 210"/>
                      <a:gd name="T51" fmla="*/ 122 h 153"/>
                      <a:gd name="T52" fmla="*/ 32 w 210"/>
                      <a:gd name="T53" fmla="*/ 91 h 153"/>
                      <a:gd name="T54" fmla="*/ 21 w 210"/>
                      <a:gd name="T55" fmla="*/ 133 h 153"/>
                      <a:gd name="T56" fmla="*/ 98 w 210"/>
                      <a:gd name="T57" fmla="*/ 0 h 153"/>
                      <a:gd name="T58" fmla="*/ 98 w 210"/>
                      <a:gd name="T59" fmla="*/ 0 h 153"/>
                      <a:gd name="T60" fmla="*/ 90 w 210"/>
                      <a:gd name="T61" fmla="*/ 3 h 153"/>
                      <a:gd name="T62" fmla="*/ 17 w 210"/>
                      <a:gd name="T63" fmla="*/ 76 h 153"/>
                      <a:gd name="T64" fmla="*/ 14 w 210"/>
                      <a:gd name="T65" fmla="*/ 82 h 153"/>
                      <a:gd name="T66" fmla="*/ 1 w 210"/>
                      <a:gd name="T67" fmla="*/ 133 h 153"/>
                      <a:gd name="T68" fmla="*/ 4 w 210"/>
                      <a:gd name="T69" fmla="*/ 145 h 153"/>
                      <a:gd name="T70" fmla="*/ 10 w 210"/>
                      <a:gd name="T71" fmla="*/ 150 h 153"/>
                      <a:gd name="T72" fmla="*/ 18 w 210"/>
                      <a:gd name="T73" fmla="*/ 153 h 153"/>
                      <a:gd name="T74" fmla="*/ 21 w 210"/>
                      <a:gd name="T75" fmla="*/ 153 h 153"/>
                      <a:gd name="T76" fmla="*/ 72 w 210"/>
                      <a:gd name="T77" fmla="*/ 140 h 153"/>
                      <a:gd name="T78" fmla="*/ 77 w 210"/>
                      <a:gd name="T79" fmla="*/ 137 h 153"/>
                      <a:gd name="T80" fmla="*/ 109 w 210"/>
                      <a:gd name="T81" fmla="*/ 105 h 153"/>
                      <a:gd name="T82" fmla="*/ 113 w 210"/>
                      <a:gd name="T83" fmla="*/ 105 h 153"/>
                      <a:gd name="T84" fmla="*/ 198 w 210"/>
                      <a:gd name="T85" fmla="*/ 105 h 153"/>
                      <a:gd name="T86" fmla="*/ 210 w 210"/>
                      <a:gd name="T87" fmla="*/ 93 h 153"/>
                      <a:gd name="T88" fmla="*/ 210 w 210"/>
                      <a:gd name="T89" fmla="*/ 82 h 153"/>
                      <a:gd name="T90" fmla="*/ 198 w 210"/>
                      <a:gd name="T91" fmla="*/ 70 h 153"/>
                      <a:gd name="T92" fmla="*/ 144 w 210"/>
                      <a:gd name="T93" fmla="*/ 70 h 153"/>
                      <a:gd name="T94" fmla="*/ 150 w 210"/>
                      <a:gd name="T95" fmla="*/ 64 h 153"/>
                      <a:gd name="T96" fmla="*/ 154 w 210"/>
                      <a:gd name="T97" fmla="*/ 55 h 153"/>
                      <a:gd name="T98" fmla="*/ 150 w 210"/>
                      <a:gd name="T99" fmla="*/ 47 h 153"/>
                      <a:gd name="T100" fmla="*/ 144 w 210"/>
                      <a:gd name="T101" fmla="*/ 40 h 153"/>
                      <a:gd name="T102" fmla="*/ 140 w 210"/>
                      <a:gd name="T103" fmla="*/ 38 h 153"/>
                      <a:gd name="T104" fmla="*/ 138 w 210"/>
                      <a:gd name="T105" fmla="*/ 35 h 153"/>
                      <a:gd name="T106" fmla="*/ 131 w 210"/>
                      <a:gd name="T107" fmla="*/ 28 h 153"/>
                      <a:gd name="T108" fmla="*/ 128 w 210"/>
                      <a:gd name="T109" fmla="*/ 25 h 153"/>
                      <a:gd name="T110" fmla="*/ 126 w 210"/>
                      <a:gd name="T111" fmla="*/ 22 h 153"/>
                      <a:gd name="T112" fmla="*/ 119 w 210"/>
                      <a:gd name="T113" fmla="*/ 15 h 153"/>
                      <a:gd name="T114" fmla="*/ 116 w 210"/>
                      <a:gd name="T115" fmla="*/ 13 h 153"/>
                      <a:gd name="T116" fmla="*/ 113 w 210"/>
                      <a:gd name="T117" fmla="*/ 10 h 153"/>
                      <a:gd name="T118" fmla="*/ 107 w 210"/>
                      <a:gd name="T119" fmla="*/ 3 h 153"/>
                      <a:gd name="T120" fmla="*/ 98 w 210"/>
                      <a:gd name="T121" fmla="*/ 0 h 15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  <a:cxn ang="0">
                        <a:pos x="T118" y="T119"/>
                      </a:cxn>
                      <a:cxn ang="0">
                        <a:pos x="T120" y="T121"/>
                      </a:cxn>
                    </a:cxnLst>
                    <a:rect l="0" t="0" r="r" b="b"/>
                    <a:pathLst>
                      <a:path w="210" h="153">
                        <a:moveTo>
                          <a:pt x="98" y="12"/>
                        </a:moveTo>
                        <a:cubicBezTo>
                          <a:pt x="105" y="18"/>
                          <a:pt x="105" y="18"/>
                          <a:pt x="105" y="18"/>
                        </a:cubicBezTo>
                        <a:cubicBezTo>
                          <a:pt x="37" y="86"/>
                          <a:pt x="37" y="86"/>
                          <a:pt x="37" y="86"/>
                        </a:cubicBezTo>
                        <a:cubicBezTo>
                          <a:pt x="43" y="92"/>
                          <a:pt x="43" y="92"/>
                          <a:pt x="43" y="92"/>
                        </a:cubicBezTo>
                        <a:cubicBezTo>
                          <a:pt x="110" y="24"/>
                          <a:pt x="110" y="24"/>
                          <a:pt x="110" y="24"/>
                        </a:cubicBezTo>
                        <a:cubicBezTo>
                          <a:pt x="118" y="31"/>
                          <a:pt x="118" y="31"/>
                          <a:pt x="118" y="31"/>
                        </a:cubicBezTo>
                        <a:cubicBezTo>
                          <a:pt x="50" y="99"/>
                          <a:pt x="50" y="99"/>
                          <a:pt x="50" y="99"/>
                        </a:cubicBezTo>
                        <a:cubicBezTo>
                          <a:pt x="55" y="104"/>
                          <a:pt x="55" y="104"/>
                          <a:pt x="55" y="104"/>
                        </a:cubicBezTo>
                        <a:cubicBezTo>
                          <a:pt x="123" y="36"/>
                          <a:pt x="123" y="36"/>
                          <a:pt x="123" y="36"/>
                        </a:cubicBezTo>
                        <a:cubicBezTo>
                          <a:pt x="130" y="43"/>
                          <a:pt x="130" y="43"/>
                          <a:pt x="130" y="43"/>
                        </a:cubicBezTo>
                        <a:cubicBezTo>
                          <a:pt x="62" y="111"/>
                          <a:pt x="62" y="111"/>
                          <a:pt x="62" y="111"/>
                        </a:cubicBezTo>
                        <a:cubicBezTo>
                          <a:pt x="68" y="116"/>
                          <a:pt x="68" y="116"/>
                          <a:pt x="68" y="116"/>
                        </a:cubicBezTo>
                        <a:cubicBezTo>
                          <a:pt x="135" y="49"/>
                          <a:pt x="135" y="49"/>
                          <a:pt x="135" y="49"/>
                        </a:cubicBezTo>
                        <a:cubicBezTo>
                          <a:pt x="142" y="55"/>
                          <a:pt x="142" y="55"/>
                          <a:pt x="142" y="55"/>
                        </a:cubicBezTo>
                        <a:cubicBezTo>
                          <a:pt x="115" y="82"/>
                          <a:pt x="115" y="82"/>
                          <a:pt x="115" y="82"/>
                        </a:cubicBezTo>
                        <a:cubicBezTo>
                          <a:pt x="198" y="82"/>
                          <a:pt x="198" y="82"/>
                          <a:pt x="198" y="82"/>
                        </a:cubicBezTo>
                        <a:cubicBezTo>
                          <a:pt x="198" y="93"/>
                          <a:pt x="198" y="93"/>
                          <a:pt x="198" y="93"/>
                        </a:cubicBezTo>
                        <a:cubicBezTo>
                          <a:pt x="113" y="93"/>
                          <a:pt x="113" y="93"/>
                          <a:pt x="113" y="93"/>
                        </a:cubicBezTo>
                        <a:cubicBezTo>
                          <a:pt x="113" y="84"/>
                          <a:pt x="113" y="84"/>
                          <a:pt x="113" y="84"/>
                        </a:cubicBezTo>
                        <a:cubicBezTo>
                          <a:pt x="69" y="128"/>
                          <a:pt x="69" y="128"/>
                          <a:pt x="69" y="128"/>
                        </a:cubicBezTo>
                        <a:cubicBezTo>
                          <a:pt x="18" y="141"/>
                          <a:pt x="18" y="141"/>
                          <a:pt x="18" y="141"/>
                        </a:cubicBezTo>
                        <a:cubicBezTo>
                          <a:pt x="13" y="136"/>
                          <a:pt x="13" y="136"/>
                          <a:pt x="13" y="136"/>
                        </a:cubicBezTo>
                        <a:cubicBezTo>
                          <a:pt x="26" y="85"/>
                          <a:pt x="26" y="85"/>
                          <a:pt x="26" y="85"/>
                        </a:cubicBezTo>
                        <a:cubicBezTo>
                          <a:pt x="98" y="12"/>
                          <a:pt x="98" y="12"/>
                          <a:pt x="98" y="12"/>
                        </a:cubicBezTo>
                        <a:moveTo>
                          <a:pt x="21" y="133"/>
                        </a:moveTo>
                        <a:cubicBezTo>
                          <a:pt x="62" y="122"/>
                          <a:pt x="62" y="122"/>
                          <a:pt x="62" y="122"/>
                        </a:cubicBezTo>
                        <a:cubicBezTo>
                          <a:pt x="32" y="91"/>
                          <a:pt x="32" y="91"/>
                          <a:pt x="32" y="91"/>
                        </a:cubicBezTo>
                        <a:cubicBezTo>
                          <a:pt x="21" y="133"/>
                          <a:pt x="21" y="133"/>
                          <a:pt x="21" y="133"/>
                        </a:cubicBezTo>
                        <a:moveTo>
                          <a:pt x="98" y="0"/>
                        </a:moveTo>
                        <a:cubicBezTo>
                          <a:pt x="98" y="0"/>
                          <a:pt x="98" y="0"/>
                          <a:pt x="98" y="0"/>
                        </a:cubicBezTo>
                        <a:cubicBezTo>
                          <a:pt x="95" y="0"/>
                          <a:pt x="92" y="1"/>
                          <a:pt x="90" y="3"/>
                        </a:cubicBezTo>
                        <a:cubicBezTo>
                          <a:pt x="17" y="76"/>
                          <a:pt x="17" y="76"/>
                          <a:pt x="17" y="76"/>
                        </a:cubicBezTo>
                        <a:cubicBezTo>
                          <a:pt x="16" y="78"/>
                          <a:pt x="15" y="80"/>
                          <a:pt x="14" y="82"/>
                        </a:cubicBezTo>
                        <a:cubicBezTo>
                          <a:pt x="1" y="133"/>
                          <a:pt x="1" y="133"/>
                          <a:pt x="1" y="133"/>
                        </a:cubicBezTo>
                        <a:cubicBezTo>
                          <a:pt x="0" y="137"/>
                          <a:pt x="1" y="142"/>
                          <a:pt x="4" y="145"/>
                        </a:cubicBezTo>
                        <a:cubicBezTo>
                          <a:pt x="10" y="150"/>
                          <a:pt x="10" y="150"/>
                          <a:pt x="10" y="150"/>
                        </a:cubicBezTo>
                        <a:cubicBezTo>
                          <a:pt x="12" y="152"/>
                          <a:pt x="15" y="153"/>
                          <a:pt x="18" y="153"/>
                        </a:cubicBezTo>
                        <a:cubicBezTo>
                          <a:pt x="19" y="153"/>
                          <a:pt x="20" y="153"/>
                          <a:pt x="21" y="153"/>
                        </a:cubicBezTo>
                        <a:cubicBezTo>
                          <a:pt x="72" y="140"/>
                          <a:pt x="72" y="140"/>
                          <a:pt x="72" y="140"/>
                        </a:cubicBezTo>
                        <a:cubicBezTo>
                          <a:pt x="74" y="140"/>
                          <a:pt x="76" y="138"/>
                          <a:pt x="77" y="137"/>
                        </a:cubicBezTo>
                        <a:cubicBezTo>
                          <a:pt x="109" y="105"/>
                          <a:pt x="109" y="105"/>
                          <a:pt x="109" y="105"/>
                        </a:cubicBezTo>
                        <a:cubicBezTo>
                          <a:pt x="111" y="105"/>
                          <a:pt x="112" y="105"/>
                          <a:pt x="113" y="105"/>
                        </a:cubicBezTo>
                        <a:cubicBezTo>
                          <a:pt x="198" y="105"/>
                          <a:pt x="198" y="105"/>
                          <a:pt x="198" y="105"/>
                        </a:cubicBezTo>
                        <a:cubicBezTo>
                          <a:pt x="205" y="105"/>
                          <a:pt x="210" y="100"/>
                          <a:pt x="210" y="93"/>
                        </a:cubicBezTo>
                        <a:cubicBezTo>
                          <a:pt x="210" y="82"/>
                          <a:pt x="210" y="82"/>
                          <a:pt x="210" y="82"/>
                        </a:cubicBezTo>
                        <a:cubicBezTo>
                          <a:pt x="210" y="75"/>
                          <a:pt x="205" y="70"/>
                          <a:pt x="198" y="70"/>
                        </a:cubicBezTo>
                        <a:cubicBezTo>
                          <a:pt x="144" y="70"/>
                          <a:pt x="144" y="70"/>
                          <a:pt x="144" y="70"/>
                        </a:cubicBezTo>
                        <a:cubicBezTo>
                          <a:pt x="150" y="64"/>
                          <a:pt x="150" y="64"/>
                          <a:pt x="150" y="64"/>
                        </a:cubicBezTo>
                        <a:cubicBezTo>
                          <a:pt x="153" y="61"/>
                          <a:pt x="154" y="58"/>
                          <a:pt x="154" y="55"/>
                        </a:cubicBezTo>
                        <a:cubicBezTo>
                          <a:pt x="154" y="52"/>
                          <a:pt x="152" y="49"/>
                          <a:pt x="150" y="47"/>
                        </a:cubicBezTo>
                        <a:cubicBezTo>
                          <a:pt x="144" y="40"/>
                          <a:pt x="144" y="40"/>
                          <a:pt x="144" y="40"/>
                        </a:cubicBezTo>
                        <a:cubicBezTo>
                          <a:pt x="143" y="39"/>
                          <a:pt x="142" y="39"/>
                          <a:pt x="140" y="38"/>
                        </a:cubicBezTo>
                        <a:cubicBezTo>
                          <a:pt x="140" y="37"/>
                          <a:pt x="139" y="36"/>
                          <a:pt x="138" y="35"/>
                        </a:cubicBezTo>
                        <a:cubicBezTo>
                          <a:pt x="131" y="28"/>
                          <a:pt x="131" y="28"/>
                          <a:pt x="131" y="28"/>
                        </a:cubicBezTo>
                        <a:cubicBezTo>
                          <a:pt x="131" y="27"/>
                          <a:pt x="129" y="26"/>
                          <a:pt x="128" y="25"/>
                        </a:cubicBezTo>
                        <a:cubicBezTo>
                          <a:pt x="128" y="24"/>
                          <a:pt x="127" y="23"/>
                          <a:pt x="126" y="22"/>
                        </a:cubicBezTo>
                        <a:cubicBezTo>
                          <a:pt x="119" y="15"/>
                          <a:pt x="119" y="15"/>
                          <a:pt x="119" y="15"/>
                        </a:cubicBezTo>
                        <a:cubicBezTo>
                          <a:pt x="118" y="14"/>
                          <a:pt x="117" y="13"/>
                          <a:pt x="116" y="13"/>
                        </a:cubicBezTo>
                        <a:cubicBezTo>
                          <a:pt x="115" y="12"/>
                          <a:pt x="114" y="10"/>
                          <a:pt x="113" y="10"/>
                        </a:cubicBezTo>
                        <a:cubicBezTo>
                          <a:pt x="107" y="3"/>
                          <a:pt x="107" y="3"/>
                          <a:pt x="107" y="3"/>
                        </a:cubicBezTo>
                        <a:cubicBezTo>
                          <a:pt x="105" y="1"/>
                          <a:pt x="102" y="0"/>
                          <a:pt x="98" y="0"/>
                        </a:cubicBezTo>
                        <a:close/>
                      </a:path>
                    </a:pathLst>
                  </a:custGeom>
                  <a:solidFill>
                    <a:srgbClr val="0072B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118" name="Rectangle 53">
                    <a:extLst>
                      <a:ext uri="{FF2B5EF4-FFF2-40B4-BE49-F238E27FC236}">
                        <a16:creationId xmlns:a16="http://schemas.microsoft.com/office/drawing/2014/main" id="{B6C43314-59ED-4A5C-9DE8-FD4C2192F65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77868" y="9084396"/>
                    <a:ext cx="319088" cy="4445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119" name="Rectangle 54">
                    <a:extLst>
                      <a:ext uri="{FF2B5EF4-FFF2-40B4-BE49-F238E27FC236}">
                        <a16:creationId xmlns:a16="http://schemas.microsoft.com/office/drawing/2014/main" id="{CB457458-15D3-413D-B49A-86A6BCDCEE5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77868" y="9159009"/>
                    <a:ext cx="319088" cy="44450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120" name="Freeform 55">
                    <a:extLst>
                      <a:ext uri="{FF2B5EF4-FFF2-40B4-BE49-F238E27FC236}">
                        <a16:creationId xmlns:a16="http://schemas.microsoft.com/office/drawing/2014/main" id="{AF5A79B9-A6AD-45CF-9B1E-80F67DFAABD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9768" y="8674820"/>
                    <a:ext cx="217488" cy="214313"/>
                  </a:xfrm>
                  <a:custGeom>
                    <a:avLst/>
                    <a:gdLst>
                      <a:gd name="T0" fmla="*/ 55 w 58"/>
                      <a:gd name="T1" fmla="*/ 46 h 57"/>
                      <a:gd name="T2" fmla="*/ 55 w 58"/>
                      <a:gd name="T3" fmla="*/ 37 h 57"/>
                      <a:gd name="T4" fmla="*/ 21 w 58"/>
                      <a:gd name="T5" fmla="*/ 2 h 57"/>
                      <a:gd name="T6" fmla="*/ 12 w 58"/>
                      <a:gd name="T7" fmla="*/ 2 h 57"/>
                      <a:gd name="T8" fmla="*/ 0 w 58"/>
                      <a:gd name="T9" fmla="*/ 14 h 57"/>
                      <a:gd name="T10" fmla="*/ 44 w 58"/>
                      <a:gd name="T11" fmla="*/ 57 h 57"/>
                      <a:gd name="T12" fmla="*/ 55 w 58"/>
                      <a:gd name="T13" fmla="*/ 46 h 5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58" h="57">
                        <a:moveTo>
                          <a:pt x="55" y="46"/>
                        </a:moveTo>
                        <a:cubicBezTo>
                          <a:pt x="58" y="43"/>
                          <a:pt x="58" y="39"/>
                          <a:pt x="55" y="37"/>
                        </a:cubicBezTo>
                        <a:cubicBezTo>
                          <a:pt x="21" y="2"/>
                          <a:pt x="21" y="2"/>
                          <a:pt x="21" y="2"/>
                        </a:cubicBezTo>
                        <a:cubicBezTo>
                          <a:pt x="18" y="0"/>
                          <a:pt x="14" y="0"/>
                          <a:pt x="12" y="2"/>
                        </a:cubicBezTo>
                        <a:cubicBezTo>
                          <a:pt x="0" y="14"/>
                          <a:pt x="0" y="14"/>
                          <a:pt x="0" y="14"/>
                        </a:cubicBezTo>
                        <a:cubicBezTo>
                          <a:pt x="44" y="57"/>
                          <a:pt x="44" y="57"/>
                          <a:pt x="44" y="57"/>
                        </a:cubicBezTo>
                        <a:cubicBezTo>
                          <a:pt x="55" y="46"/>
                          <a:pt x="55" y="46"/>
                          <a:pt x="55" y="46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121" name="Freeform 56">
                    <a:extLst>
                      <a:ext uri="{FF2B5EF4-FFF2-40B4-BE49-F238E27FC236}">
                        <a16:creationId xmlns:a16="http://schemas.microsoft.com/office/drawing/2014/main" id="{AF266AB8-A764-4B1B-A9F4-7441C82842F3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-96782" y="8746258"/>
                    <a:ext cx="693738" cy="484189"/>
                  </a:xfrm>
                  <a:custGeom>
                    <a:avLst/>
                    <a:gdLst>
                      <a:gd name="T0" fmla="*/ 241 w 437"/>
                      <a:gd name="T1" fmla="*/ 166 h 305"/>
                      <a:gd name="T2" fmla="*/ 305 w 437"/>
                      <a:gd name="T3" fmla="*/ 102 h 305"/>
                      <a:gd name="T4" fmla="*/ 288 w 437"/>
                      <a:gd name="T5" fmla="*/ 88 h 305"/>
                      <a:gd name="T6" fmla="*/ 130 w 437"/>
                      <a:gd name="T7" fmla="*/ 246 h 305"/>
                      <a:gd name="T8" fmla="*/ 116 w 437"/>
                      <a:gd name="T9" fmla="*/ 234 h 305"/>
                      <a:gd name="T10" fmla="*/ 276 w 437"/>
                      <a:gd name="T11" fmla="*/ 74 h 305"/>
                      <a:gd name="T12" fmla="*/ 260 w 437"/>
                      <a:gd name="T13" fmla="*/ 57 h 305"/>
                      <a:gd name="T14" fmla="*/ 99 w 437"/>
                      <a:gd name="T15" fmla="*/ 218 h 305"/>
                      <a:gd name="T16" fmla="*/ 87 w 437"/>
                      <a:gd name="T17" fmla="*/ 206 h 305"/>
                      <a:gd name="T18" fmla="*/ 248 w 437"/>
                      <a:gd name="T19" fmla="*/ 45 h 305"/>
                      <a:gd name="T20" fmla="*/ 229 w 437"/>
                      <a:gd name="T21" fmla="*/ 29 h 305"/>
                      <a:gd name="T22" fmla="*/ 71 w 437"/>
                      <a:gd name="T23" fmla="*/ 189 h 305"/>
                      <a:gd name="T24" fmla="*/ 56 w 437"/>
                      <a:gd name="T25" fmla="*/ 175 h 305"/>
                      <a:gd name="T26" fmla="*/ 217 w 437"/>
                      <a:gd name="T27" fmla="*/ 14 h 305"/>
                      <a:gd name="T28" fmla="*/ 201 w 437"/>
                      <a:gd name="T29" fmla="*/ 0 h 305"/>
                      <a:gd name="T30" fmla="*/ 30 w 437"/>
                      <a:gd name="T31" fmla="*/ 173 h 305"/>
                      <a:gd name="T32" fmla="*/ 0 w 437"/>
                      <a:gd name="T33" fmla="*/ 293 h 305"/>
                      <a:gd name="T34" fmla="*/ 12 w 437"/>
                      <a:gd name="T35" fmla="*/ 305 h 305"/>
                      <a:gd name="T36" fmla="*/ 132 w 437"/>
                      <a:gd name="T37" fmla="*/ 274 h 305"/>
                      <a:gd name="T38" fmla="*/ 236 w 437"/>
                      <a:gd name="T39" fmla="*/ 170 h 305"/>
                      <a:gd name="T40" fmla="*/ 236 w 437"/>
                      <a:gd name="T41" fmla="*/ 192 h 305"/>
                      <a:gd name="T42" fmla="*/ 437 w 437"/>
                      <a:gd name="T43" fmla="*/ 192 h 305"/>
                      <a:gd name="T44" fmla="*/ 437 w 437"/>
                      <a:gd name="T45" fmla="*/ 166 h 305"/>
                      <a:gd name="T46" fmla="*/ 241 w 437"/>
                      <a:gd name="T47" fmla="*/ 166 h 305"/>
                      <a:gd name="T48" fmla="*/ 19 w 437"/>
                      <a:gd name="T49" fmla="*/ 286 h 305"/>
                      <a:gd name="T50" fmla="*/ 45 w 437"/>
                      <a:gd name="T51" fmla="*/ 187 h 305"/>
                      <a:gd name="T52" fmla="*/ 116 w 437"/>
                      <a:gd name="T53" fmla="*/ 260 h 305"/>
                      <a:gd name="T54" fmla="*/ 19 w 437"/>
                      <a:gd name="T55" fmla="*/ 286 h 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</a:cxnLst>
                    <a:rect l="0" t="0" r="r" b="b"/>
                    <a:pathLst>
                      <a:path w="437" h="305">
                        <a:moveTo>
                          <a:pt x="241" y="166"/>
                        </a:moveTo>
                        <a:lnTo>
                          <a:pt x="305" y="102"/>
                        </a:lnTo>
                        <a:lnTo>
                          <a:pt x="288" y="88"/>
                        </a:lnTo>
                        <a:lnTo>
                          <a:pt x="130" y="246"/>
                        </a:lnTo>
                        <a:lnTo>
                          <a:pt x="116" y="234"/>
                        </a:lnTo>
                        <a:lnTo>
                          <a:pt x="276" y="74"/>
                        </a:lnTo>
                        <a:lnTo>
                          <a:pt x="260" y="57"/>
                        </a:lnTo>
                        <a:lnTo>
                          <a:pt x="99" y="218"/>
                        </a:lnTo>
                        <a:lnTo>
                          <a:pt x="87" y="206"/>
                        </a:lnTo>
                        <a:lnTo>
                          <a:pt x="248" y="45"/>
                        </a:lnTo>
                        <a:lnTo>
                          <a:pt x="229" y="29"/>
                        </a:lnTo>
                        <a:lnTo>
                          <a:pt x="71" y="189"/>
                        </a:lnTo>
                        <a:lnTo>
                          <a:pt x="56" y="175"/>
                        </a:lnTo>
                        <a:lnTo>
                          <a:pt x="217" y="14"/>
                        </a:lnTo>
                        <a:lnTo>
                          <a:pt x="201" y="0"/>
                        </a:lnTo>
                        <a:lnTo>
                          <a:pt x="30" y="173"/>
                        </a:lnTo>
                        <a:lnTo>
                          <a:pt x="0" y="293"/>
                        </a:lnTo>
                        <a:lnTo>
                          <a:pt x="12" y="305"/>
                        </a:lnTo>
                        <a:lnTo>
                          <a:pt x="132" y="274"/>
                        </a:lnTo>
                        <a:lnTo>
                          <a:pt x="236" y="170"/>
                        </a:lnTo>
                        <a:lnTo>
                          <a:pt x="236" y="192"/>
                        </a:lnTo>
                        <a:lnTo>
                          <a:pt x="437" y="192"/>
                        </a:lnTo>
                        <a:lnTo>
                          <a:pt x="437" y="166"/>
                        </a:lnTo>
                        <a:lnTo>
                          <a:pt x="241" y="166"/>
                        </a:lnTo>
                        <a:close/>
                        <a:moveTo>
                          <a:pt x="19" y="286"/>
                        </a:moveTo>
                        <a:lnTo>
                          <a:pt x="45" y="187"/>
                        </a:lnTo>
                        <a:lnTo>
                          <a:pt x="116" y="260"/>
                        </a:lnTo>
                        <a:lnTo>
                          <a:pt x="19" y="28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4600"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</p:grpSp>
            <p:sp>
              <p:nvSpPr>
                <p:cNvPr id="109" name="TextBox 108">
                  <a:extLst>
                    <a:ext uri="{FF2B5EF4-FFF2-40B4-BE49-F238E27FC236}">
                      <a16:creationId xmlns:a16="http://schemas.microsoft.com/office/drawing/2014/main" id="{88D6F6DB-D394-4334-8DD4-2B2D749960F9}"/>
                    </a:ext>
                  </a:extLst>
                </p:cNvPr>
                <p:cNvSpPr txBox="1"/>
                <p:nvPr/>
              </p:nvSpPr>
              <p:spPr>
                <a:xfrm>
                  <a:off x="900093" y="8711991"/>
                  <a:ext cx="2988319" cy="119055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vi-VN" sz="46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Định </a:t>
                  </a:r>
                  <a:r>
                    <a:rPr lang="en-US" sz="4600" b="1" dirty="0" err="1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lý</a:t>
                  </a:r>
                  <a:r>
                    <a:rPr lang="en-US" sz="46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5 </a:t>
                  </a:r>
                </a:p>
              </p:txBody>
            </p:sp>
          </p:grp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2FDA461E-E47A-4FBC-972D-1D39038E85C8}"/>
                </a:ext>
              </a:extLst>
            </p:cNvPr>
            <p:cNvGrpSpPr/>
            <p:nvPr/>
          </p:nvGrpSpPr>
          <p:grpSpPr>
            <a:xfrm>
              <a:off x="1471731" y="3526616"/>
              <a:ext cx="17306525" cy="1536700"/>
              <a:chOff x="1471731" y="3526616"/>
              <a:chExt cx="17306525" cy="1536700"/>
            </a:xfrm>
          </p:grpSpPr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5B5E3CF4-68F9-44D1-A1E1-0B5EF6575A53}"/>
                  </a:ext>
                </a:extLst>
              </p:cNvPr>
              <p:cNvSpPr/>
              <p:nvPr/>
            </p:nvSpPr>
            <p:spPr>
              <a:xfrm>
                <a:off x="1471731" y="3910246"/>
                <a:ext cx="15576586" cy="7694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4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Hàm</a:t>
                </a:r>
                <a:r>
                  <a:rPr lang="en-US" sz="4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44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số</a:t>
                </a:r>
                <a:r>
                  <a:rPr lang="en-US" sz="4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y= cot x </a:t>
                </a:r>
                <a:r>
                  <a:rPr lang="en-US" sz="44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có</a:t>
                </a:r>
                <a:r>
                  <a:rPr lang="en-US" sz="4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44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đạo</a:t>
                </a:r>
                <a:r>
                  <a:rPr lang="en-US" sz="4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44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hàm</a:t>
                </a:r>
                <a:r>
                  <a:rPr lang="en-US" sz="4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44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tại</a:t>
                </a:r>
                <a:r>
                  <a:rPr lang="en-US" sz="4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en-US" sz="44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mọi</a:t>
                </a:r>
                <a:r>
                  <a:rPr lang="en-US" sz="44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                 </a:t>
                </a:r>
                <a:r>
                  <a:rPr lang="en-US" sz="44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và</a:t>
                </a:r>
                <a:endParaRPr lang="en-US" sz="44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graphicFrame>
            <p:nvGraphicFramePr>
              <p:cNvPr id="5" name="Object 4">
                <a:extLst>
                  <a:ext uri="{FF2B5EF4-FFF2-40B4-BE49-F238E27FC236}">
                    <a16:creationId xmlns:a16="http://schemas.microsoft.com/office/drawing/2014/main" id="{007EC786-D660-4073-B939-AC0E6E02CFAE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10743812" y="4090070"/>
              <a:ext cx="3009900" cy="5842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2" imgW="3009600" imgH="583920" progId="Equation.DSMT4">
                      <p:embed/>
                    </p:oleObj>
                  </mc:Choice>
                  <mc:Fallback>
                    <p:oleObj name="Equation" r:id="rId2" imgW="3009600" imgH="583920" progId="Equation.DSMT4">
                      <p:embed/>
                      <p:pic>
                        <p:nvPicPr>
                          <p:cNvPr id="5" name="Object 4">
                            <a:extLst>
                              <a:ext uri="{FF2B5EF4-FFF2-40B4-BE49-F238E27FC236}">
                                <a16:creationId xmlns:a16="http://schemas.microsoft.com/office/drawing/2014/main" id="{007EC786-D660-4073-B939-AC0E6E02CFAE}"/>
                              </a:ext>
                            </a:extLst>
                          </p:cNvPr>
                          <p:cNvPicPr/>
                          <p:nvPr/>
                        </p:nvPicPr>
                        <p:blipFill>
                          <a:blip r:embed="rId3"/>
                          <a:stretch>
                            <a:fillRect/>
                          </a:stretch>
                        </p:blipFill>
                        <p:spPr>
                          <a:xfrm>
                            <a:off x="10743812" y="4090070"/>
                            <a:ext cx="3009900" cy="5842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68" name="Object 167">
                <a:extLst>
                  <a:ext uri="{FF2B5EF4-FFF2-40B4-BE49-F238E27FC236}">
                    <a16:creationId xmlns:a16="http://schemas.microsoft.com/office/drawing/2014/main" id="{5CA46A56-9FAC-4424-A945-47FCB4FE3A7D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15048616" y="3643693"/>
              <a:ext cx="3543300" cy="12827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4" imgW="3543120" imgH="1282680" progId="Equation.DSMT4">
                      <p:embed/>
                    </p:oleObj>
                  </mc:Choice>
                  <mc:Fallback>
                    <p:oleObj name="Equation" r:id="rId4" imgW="3543120" imgH="1282680" progId="Equation.DSMT4">
                      <p:embed/>
                      <p:pic>
                        <p:nvPicPr>
                          <p:cNvPr id="168" name="Object 167">
                            <a:extLst>
                              <a:ext uri="{FF2B5EF4-FFF2-40B4-BE49-F238E27FC236}">
                                <a16:creationId xmlns:a16="http://schemas.microsoft.com/office/drawing/2014/main" id="{5CA46A56-9FAC-4424-A945-47FCB4FE3A7D}"/>
                              </a:ext>
                            </a:extLst>
                          </p:cNvPr>
                          <p:cNvPicPr/>
                          <p:nvPr/>
                        </p:nvPicPr>
                        <p:blipFill>
                          <a:blip r:embed="rId5"/>
                          <a:stretch>
                            <a:fillRect/>
                          </a:stretch>
                        </p:blipFill>
                        <p:spPr>
                          <a:xfrm>
                            <a:off x="15048616" y="3643693"/>
                            <a:ext cx="3543300" cy="12827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69" name="Rectangle 168">
                <a:extLst>
                  <a:ext uri="{FF2B5EF4-FFF2-40B4-BE49-F238E27FC236}">
                    <a16:creationId xmlns:a16="http://schemas.microsoft.com/office/drawing/2014/main" id="{8BC00D97-25C4-4AAA-B108-4ADC54C40707}"/>
                  </a:ext>
                </a:extLst>
              </p:cNvPr>
              <p:cNvSpPr/>
              <p:nvPr/>
            </p:nvSpPr>
            <p:spPr>
              <a:xfrm>
                <a:off x="14862631" y="3526616"/>
                <a:ext cx="3915625" cy="1536700"/>
              </a:xfrm>
              <a:prstGeom prst="rect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EBA5F28B-4DDE-4B0E-BCE1-88D2F27E30E7}"/>
              </a:ext>
            </a:extLst>
          </p:cNvPr>
          <p:cNvGrpSpPr/>
          <p:nvPr/>
        </p:nvGrpSpPr>
        <p:grpSpPr>
          <a:xfrm>
            <a:off x="1147240" y="8893238"/>
            <a:ext cx="21881625" cy="3366156"/>
            <a:chOff x="1147240" y="8893238"/>
            <a:chExt cx="21881625" cy="3366156"/>
          </a:xfrm>
        </p:grpSpPr>
        <p:sp>
          <p:nvSpPr>
            <p:cNvPr id="183" name="Rounded Rectangle 24">
              <a:extLst>
                <a:ext uri="{FF2B5EF4-FFF2-40B4-BE49-F238E27FC236}">
                  <a16:creationId xmlns:a16="http://schemas.microsoft.com/office/drawing/2014/main" id="{57CD471B-EF1A-495A-88AE-CD1C21CC5DA0}"/>
                </a:ext>
              </a:extLst>
            </p:cNvPr>
            <p:cNvSpPr/>
            <p:nvPr/>
          </p:nvSpPr>
          <p:spPr bwMode="auto">
            <a:xfrm>
              <a:off x="1189298" y="9260400"/>
              <a:ext cx="21839567" cy="2998994"/>
            </a:xfrm>
            <a:prstGeom prst="roundRect">
              <a:avLst>
                <a:gd name="adj" fmla="val 5492"/>
              </a:avLst>
            </a:prstGeom>
            <a:solidFill>
              <a:schemeClr val="accent3">
                <a:lumMod val="40000"/>
                <a:lumOff val="60000"/>
              </a:schemeClr>
            </a:solidFill>
            <a:ln w="19050"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354774">
                <a:defRPr/>
              </a:pPr>
              <a:endParaRPr lang="en-US" sz="6400"/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EBCD22BC-D52C-4556-A04E-EA458CD5ECBA}"/>
                </a:ext>
              </a:extLst>
            </p:cNvPr>
            <p:cNvGrpSpPr/>
            <p:nvPr/>
          </p:nvGrpSpPr>
          <p:grpSpPr>
            <a:xfrm>
              <a:off x="1147240" y="8893238"/>
              <a:ext cx="18997738" cy="2216087"/>
              <a:chOff x="1147240" y="6843531"/>
              <a:chExt cx="18997738" cy="2216087"/>
            </a:xfrm>
          </p:grpSpPr>
          <p:grpSp>
            <p:nvGrpSpPr>
              <p:cNvPr id="133" name="Group 67">
                <a:extLst>
                  <a:ext uri="{FF2B5EF4-FFF2-40B4-BE49-F238E27FC236}">
                    <a16:creationId xmlns:a16="http://schemas.microsoft.com/office/drawing/2014/main" id="{2978F1D4-A464-423E-8CF3-AE420ED57C2B}"/>
                  </a:ext>
                </a:extLst>
              </p:cNvPr>
              <p:cNvGrpSpPr/>
              <p:nvPr/>
            </p:nvGrpSpPr>
            <p:grpSpPr>
              <a:xfrm>
                <a:off x="1147240" y="6843531"/>
                <a:ext cx="3255536" cy="916291"/>
                <a:chOff x="1311958" y="3405486"/>
                <a:chExt cx="3251532" cy="960562"/>
              </a:xfrm>
            </p:grpSpPr>
            <p:sp>
              <p:nvSpPr>
                <p:cNvPr id="134" name="Freeform 20">
                  <a:extLst>
                    <a:ext uri="{FF2B5EF4-FFF2-40B4-BE49-F238E27FC236}">
                      <a16:creationId xmlns:a16="http://schemas.microsoft.com/office/drawing/2014/main" id="{F691410E-F608-4C31-B56B-A6B8098C46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5400000">
                  <a:off x="2921386" y="2671082"/>
                  <a:ext cx="793396" cy="2490813"/>
                </a:xfrm>
                <a:prstGeom prst="round2SameRect">
                  <a:avLst/>
                </a:prstGeom>
                <a:solidFill>
                  <a:schemeClr val="accent6">
                    <a:lumMod val="75000"/>
                  </a:schemeClr>
                </a:solidFill>
                <a:ln w="57150">
                  <a:solidFill>
                    <a:schemeClr val="accent6">
                      <a:lumMod val="75000"/>
                    </a:schemeClr>
                  </a:solidFill>
                </a:ln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5" name="TextBox 134">
                  <a:extLst>
                    <a:ext uri="{FF2B5EF4-FFF2-40B4-BE49-F238E27FC236}">
                      <a16:creationId xmlns:a16="http://schemas.microsoft.com/office/drawing/2014/main" id="{CF9CABA0-073B-474C-AC40-3A76E01E2ED3}"/>
                    </a:ext>
                  </a:extLst>
                </p:cNvPr>
                <p:cNvSpPr txBox="1"/>
                <p:nvPr/>
              </p:nvSpPr>
              <p:spPr>
                <a:xfrm>
                  <a:off x="2250671" y="3527166"/>
                  <a:ext cx="2228956" cy="83888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4600" b="1" dirty="0" err="1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Ví</a:t>
                  </a:r>
                  <a:r>
                    <a:rPr lang="en-US" sz="46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  <a:r>
                    <a:rPr lang="en-US" sz="4600" b="1" dirty="0" err="1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dụ</a:t>
                  </a:r>
                  <a:r>
                    <a:rPr lang="en-US" sz="46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2</a:t>
                  </a:r>
                </a:p>
              </p:txBody>
            </p:sp>
            <p:grpSp>
              <p:nvGrpSpPr>
                <p:cNvPr id="136" name="Group 70">
                  <a:extLst>
                    <a:ext uri="{FF2B5EF4-FFF2-40B4-BE49-F238E27FC236}">
                      <a16:creationId xmlns:a16="http://schemas.microsoft.com/office/drawing/2014/main" id="{7E9A944B-9D12-452C-BD5E-D54463450610}"/>
                    </a:ext>
                  </a:extLst>
                </p:cNvPr>
                <p:cNvGrpSpPr/>
                <p:nvPr/>
              </p:nvGrpSpPr>
              <p:grpSpPr>
                <a:xfrm>
                  <a:off x="1311958" y="3405486"/>
                  <a:ext cx="950173" cy="940513"/>
                  <a:chOff x="1311958" y="3405486"/>
                  <a:chExt cx="950173" cy="940513"/>
                </a:xfrm>
              </p:grpSpPr>
              <p:sp>
                <p:nvSpPr>
                  <p:cNvPr id="137" name="Rectangle 136">
                    <a:extLst>
                      <a:ext uri="{FF2B5EF4-FFF2-40B4-BE49-F238E27FC236}">
                        <a16:creationId xmlns:a16="http://schemas.microsoft.com/office/drawing/2014/main" id="{A7E82DC1-9E2A-48DC-8B06-D402A8F3DF38}"/>
                      </a:ext>
                    </a:extLst>
                  </p:cNvPr>
                  <p:cNvSpPr/>
                  <p:nvPr/>
                </p:nvSpPr>
                <p:spPr>
                  <a:xfrm>
                    <a:off x="1406975" y="3672018"/>
                    <a:ext cx="596676" cy="540312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8" name="Freeform 13">
                    <a:extLst>
                      <a:ext uri="{FF2B5EF4-FFF2-40B4-BE49-F238E27FC236}">
                        <a16:creationId xmlns:a16="http://schemas.microsoft.com/office/drawing/2014/main" id="{944567E7-9E29-4D69-91FB-4A7685F126E7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311958" y="3581027"/>
                    <a:ext cx="190035" cy="268948"/>
                  </a:xfrm>
                  <a:custGeom>
                    <a:avLst/>
                    <a:gdLst>
                      <a:gd name="T0" fmla="*/ 34 w 50"/>
                      <a:gd name="T1" fmla="*/ 16 h 71"/>
                      <a:gd name="T2" fmla="*/ 34 w 50"/>
                      <a:gd name="T3" fmla="*/ 55 h 71"/>
                      <a:gd name="T4" fmla="*/ 16 w 50"/>
                      <a:gd name="T5" fmla="*/ 55 h 71"/>
                      <a:gd name="T6" fmla="*/ 16 w 50"/>
                      <a:gd name="T7" fmla="*/ 16 h 71"/>
                      <a:gd name="T8" fmla="*/ 34 w 50"/>
                      <a:gd name="T9" fmla="*/ 16 h 71"/>
                      <a:gd name="T10" fmla="*/ 34 w 50"/>
                      <a:gd name="T11" fmla="*/ 0 h 71"/>
                      <a:gd name="T12" fmla="*/ 16 w 50"/>
                      <a:gd name="T13" fmla="*/ 0 h 71"/>
                      <a:gd name="T14" fmla="*/ 0 w 50"/>
                      <a:gd name="T15" fmla="*/ 16 h 71"/>
                      <a:gd name="T16" fmla="*/ 0 w 50"/>
                      <a:gd name="T17" fmla="*/ 55 h 71"/>
                      <a:gd name="T18" fmla="*/ 16 w 50"/>
                      <a:gd name="T19" fmla="*/ 71 h 71"/>
                      <a:gd name="T20" fmla="*/ 34 w 50"/>
                      <a:gd name="T21" fmla="*/ 71 h 71"/>
                      <a:gd name="T22" fmla="*/ 50 w 50"/>
                      <a:gd name="T23" fmla="*/ 55 h 71"/>
                      <a:gd name="T24" fmla="*/ 50 w 50"/>
                      <a:gd name="T25" fmla="*/ 16 h 71"/>
                      <a:gd name="T26" fmla="*/ 34 w 50"/>
                      <a:gd name="T27" fmla="*/ 0 h 7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50" h="71">
                        <a:moveTo>
                          <a:pt x="34" y="16"/>
                        </a:moveTo>
                        <a:cubicBezTo>
                          <a:pt x="34" y="55"/>
                          <a:pt x="34" y="55"/>
                          <a:pt x="34" y="55"/>
                        </a:cubicBezTo>
                        <a:cubicBezTo>
                          <a:pt x="16" y="55"/>
                          <a:pt x="16" y="55"/>
                          <a:pt x="16" y="55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34" y="16"/>
                          <a:pt x="34" y="16"/>
                          <a:pt x="34" y="16"/>
                        </a:cubicBezTo>
                        <a:moveTo>
                          <a:pt x="34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55"/>
                          <a:pt x="0" y="55"/>
                          <a:pt x="0" y="55"/>
                        </a:cubicBezTo>
                        <a:cubicBezTo>
                          <a:pt x="0" y="64"/>
                          <a:pt x="7" y="71"/>
                          <a:pt x="16" y="71"/>
                        </a:cubicBezTo>
                        <a:cubicBezTo>
                          <a:pt x="34" y="71"/>
                          <a:pt x="34" y="71"/>
                          <a:pt x="34" y="71"/>
                        </a:cubicBezTo>
                        <a:cubicBezTo>
                          <a:pt x="43" y="71"/>
                          <a:pt x="50" y="64"/>
                          <a:pt x="50" y="55"/>
                        </a:cubicBezTo>
                        <a:cubicBezTo>
                          <a:pt x="50" y="16"/>
                          <a:pt x="50" y="16"/>
                          <a:pt x="50" y="16"/>
                        </a:cubicBezTo>
                        <a:cubicBezTo>
                          <a:pt x="50" y="7"/>
                          <a:pt x="43" y="0"/>
                          <a:pt x="34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39" name="Freeform 14">
                    <a:extLst>
                      <a:ext uri="{FF2B5EF4-FFF2-40B4-BE49-F238E27FC236}">
                        <a16:creationId xmlns:a16="http://schemas.microsoft.com/office/drawing/2014/main" id="{EDFDAC3A-564B-43B7-B88F-0911E0FA2DE9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311958" y="3581027"/>
                    <a:ext cx="277000" cy="181983"/>
                  </a:xfrm>
                  <a:custGeom>
                    <a:avLst/>
                    <a:gdLst>
                      <a:gd name="T0" fmla="*/ 57 w 73"/>
                      <a:gd name="T1" fmla="*/ 16 h 48"/>
                      <a:gd name="T2" fmla="*/ 57 w 73"/>
                      <a:gd name="T3" fmla="*/ 32 h 48"/>
                      <a:gd name="T4" fmla="*/ 16 w 73"/>
                      <a:gd name="T5" fmla="*/ 32 h 48"/>
                      <a:gd name="T6" fmla="*/ 16 w 73"/>
                      <a:gd name="T7" fmla="*/ 16 h 48"/>
                      <a:gd name="T8" fmla="*/ 57 w 73"/>
                      <a:gd name="T9" fmla="*/ 16 h 48"/>
                      <a:gd name="T10" fmla="*/ 57 w 73"/>
                      <a:gd name="T11" fmla="*/ 0 h 48"/>
                      <a:gd name="T12" fmla="*/ 16 w 73"/>
                      <a:gd name="T13" fmla="*/ 0 h 48"/>
                      <a:gd name="T14" fmla="*/ 0 w 73"/>
                      <a:gd name="T15" fmla="*/ 16 h 48"/>
                      <a:gd name="T16" fmla="*/ 0 w 73"/>
                      <a:gd name="T17" fmla="*/ 32 h 48"/>
                      <a:gd name="T18" fmla="*/ 16 w 73"/>
                      <a:gd name="T19" fmla="*/ 48 h 48"/>
                      <a:gd name="T20" fmla="*/ 57 w 73"/>
                      <a:gd name="T21" fmla="*/ 48 h 48"/>
                      <a:gd name="T22" fmla="*/ 73 w 73"/>
                      <a:gd name="T23" fmla="*/ 32 h 48"/>
                      <a:gd name="T24" fmla="*/ 73 w 73"/>
                      <a:gd name="T25" fmla="*/ 16 h 48"/>
                      <a:gd name="T26" fmla="*/ 57 w 73"/>
                      <a:gd name="T27" fmla="*/ 0 h 4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73" h="48">
                        <a:moveTo>
                          <a:pt x="57" y="16"/>
                        </a:moveTo>
                        <a:cubicBezTo>
                          <a:pt x="57" y="32"/>
                          <a:pt x="57" y="32"/>
                          <a:pt x="57" y="32"/>
                        </a:cubicBezTo>
                        <a:cubicBezTo>
                          <a:pt x="16" y="32"/>
                          <a:pt x="16" y="32"/>
                          <a:pt x="16" y="32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57" y="16"/>
                          <a:pt x="57" y="16"/>
                          <a:pt x="57" y="16"/>
                        </a:cubicBezTo>
                        <a:moveTo>
                          <a:pt x="57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32"/>
                          <a:pt x="0" y="32"/>
                          <a:pt x="0" y="32"/>
                        </a:cubicBezTo>
                        <a:cubicBezTo>
                          <a:pt x="0" y="41"/>
                          <a:pt x="7" y="48"/>
                          <a:pt x="16" y="48"/>
                        </a:cubicBezTo>
                        <a:cubicBezTo>
                          <a:pt x="57" y="48"/>
                          <a:pt x="57" y="48"/>
                          <a:pt x="57" y="48"/>
                        </a:cubicBezTo>
                        <a:cubicBezTo>
                          <a:pt x="66" y="48"/>
                          <a:pt x="73" y="41"/>
                          <a:pt x="73" y="32"/>
                        </a:cubicBezTo>
                        <a:cubicBezTo>
                          <a:pt x="73" y="16"/>
                          <a:pt x="73" y="16"/>
                          <a:pt x="73" y="16"/>
                        </a:cubicBezTo>
                        <a:cubicBezTo>
                          <a:pt x="73" y="7"/>
                          <a:pt x="66" y="0"/>
                          <a:pt x="57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0" name="Freeform 15">
                    <a:extLst>
                      <a:ext uri="{FF2B5EF4-FFF2-40B4-BE49-F238E27FC236}">
                        <a16:creationId xmlns:a16="http://schemas.microsoft.com/office/drawing/2014/main" id="{9251BD58-F41B-4F76-B7C0-0B7C2E795C16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563190" y="3581027"/>
                    <a:ext cx="285052" cy="181983"/>
                  </a:xfrm>
                  <a:custGeom>
                    <a:avLst/>
                    <a:gdLst>
                      <a:gd name="T0" fmla="*/ 58 w 75"/>
                      <a:gd name="T1" fmla="*/ 16 h 48"/>
                      <a:gd name="T2" fmla="*/ 43 w 75"/>
                      <a:gd name="T3" fmla="*/ 32 h 48"/>
                      <a:gd name="T4" fmla="*/ 16 w 75"/>
                      <a:gd name="T5" fmla="*/ 32 h 48"/>
                      <a:gd name="T6" fmla="*/ 16 w 75"/>
                      <a:gd name="T7" fmla="*/ 16 h 48"/>
                      <a:gd name="T8" fmla="*/ 58 w 75"/>
                      <a:gd name="T9" fmla="*/ 16 h 48"/>
                      <a:gd name="T10" fmla="*/ 58 w 75"/>
                      <a:gd name="T11" fmla="*/ 0 h 48"/>
                      <a:gd name="T12" fmla="*/ 16 w 75"/>
                      <a:gd name="T13" fmla="*/ 0 h 48"/>
                      <a:gd name="T14" fmla="*/ 0 w 75"/>
                      <a:gd name="T15" fmla="*/ 16 h 48"/>
                      <a:gd name="T16" fmla="*/ 0 w 75"/>
                      <a:gd name="T17" fmla="*/ 32 h 48"/>
                      <a:gd name="T18" fmla="*/ 16 w 75"/>
                      <a:gd name="T19" fmla="*/ 48 h 48"/>
                      <a:gd name="T20" fmla="*/ 43 w 75"/>
                      <a:gd name="T21" fmla="*/ 48 h 48"/>
                      <a:gd name="T22" fmla="*/ 55 w 75"/>
                      <a:gd name="T23" fmla="*/ 43 h 48"/>
                      <a:gd name="T24" fmla="*/ 70 w 75"/>
                      <a:gd name="T25" fmla="*/ 26 h 48"/>
                      <a:gd name="T26" fmla="*/ 73 w 75"/>
                      <a:gd name="T27" fmla="*/ 9 h 48"/>
                      <a:gd name="T28" fmla="*/ 58 w 75"/>
                      <a:gd name="T29" fmla="*/ 0 h 4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</a:cxnLst>
                    <a:rect l="0" t="0" r="r" b="b"/>
                    <a:pathLst>
                      <a:path w="75" h="48">
                        <a:moveTo>
                          <a:pt x="58" y="16"/>
                        </a:moveTo>
                        <a:cubicBezTo>
                          <a:pt x="43" y="32"/>
                          <a:pt x="43" y="32"/>
                          <a:pt x="43" y="32"/>
                        </a:cubicBezTo>
                        <a:cubicBezTo>
                          <a:pt x="16" y="32"/>
                          <a:pt x="16" y="32"/>
                          <a:pt x="16" y="32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58" y="16"/>
                          <a:pt x="58" y="16"/>
                          <a:pt x="58" y="16"/>
                        </a:cubicBezTo>
                        <a:moveTo>
                          <a:pt x="58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8" y="0"/>
                          <a:pt x="0" y="7"/>
                          <a:pt x="0" y="16"/>
                        </a:cubicBezTo>
                        <a:cubicBezTo>
                          <a:pt x="0" y="32"/>
                          <a:pt x="0" y="32"/>
                          <a:pt x="0" y="32"/>
                        </a:cubicBezTo>
                        <a:cubicBezTo>
                          <a:pt x="0" y="41"/>
                          <a:pt x="8" y="48"/>
                          <a:pt x="16" y="48"/>
                        </a:cubicBezTo>
                        <a:cubicBezTo>
                          <a:pt x="43" y="48"/>
                          <a:pt x="43" y="48"/>
                          <a:pt x="43" y="48"/>
                        </a:cubicBezTo>
                        <a:cubicBezTo>
                          <a:pt x="48" y="48"/>
                          <a:pt x="52" y="46"/>
                          <a:pt x="55" y="43"/>
                        </a:cubicBezTo>
                        <a:cubicBezTo>
                          <a:pt x="70" y="26"/>
                          <a:pt x="70" y="26"/>
                          <a:pt x="70" y="26"/>
                        </a:cubicBezTo>
                        <a:cubicBezTo>
                          <a:pt x="74" y="22"/>
                          <a:pt x="75" y="15"/>
                          <a:pt x="73" y="9"/>
                        </a:cubicBezTo>
                        <a:cubicBezTo>
                          <a:pt x="70" y="3"/>
                          <a:pt x="64" y="0"/>
                          <a:pt x="58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1" name="Freeform 16">
                    <a:extLst>
                      <a:ext uri="{FF2B5EF4-FFF2-40B4-BE49-F238E27FC236}">
                        <a16:creationId xmlns:a16="http://schemas.microsoft.com/office/drawing/2014/main" id="{A7D07DAF-49F8-4A1B-ABCB-F73BB5B46174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563190" y="4151132"/>
                    <a:ext cx="280221" cy="194867"/>
                  </a:xfrm>
                  <a:custGeom>
                    <a:avLst/>
                    <a:gdLst>
                      <a:gd name="T0" fmla="*/ 58 w 74"/>
                      <a:gd name="T1" fmla="*/ 16 h 51"/>
                      <a:gd name="T2" fmla="*/ 58 w 74"/>
                      <a:gd name="T3" fmla="*/ 35 h 51"/>
                      <a:gd name="T4" fmla="*/ 16 w 74"/>
                      <a:gd name="T5" fmla="*/ 35 h 51"/>
                      <a:gd name="T6" fmla="*/ 16 w 74"/>
                      <a:gd name="T7" fmla="*/ 16 h 51"/>
                      <a:gd name="T8" fmla="*/ 58 w 74"/>
                      <a:gd name="T9" fmla="*/ 16 h 51"/>
                      <a:gd name="T10" fmla="*/ 58 w 74"/>
                      <a:gd name="T11" fmla="*/ 0 h 51"/>
                      <a:gd name="T12" fmla="*/ 16 w 74"/>
                      <a:gd name="T13" fmla="*/ 0 h 51"/>
                      <a:gd name="T14" fmla="*/ 0 w 74"/>
                      <a:gd name="T15" fmla="*/ 16 h 51"/>
                      <a:gd name="T16" fmla="*/ 0 w 74"/>
                      <a:gd name="T17" fmla="*/ 35 h 51"/>
                      <a:gd name="T18" fmla="*/ 16 w 74"/>
                      <a:gd name="T19" fmla="*/ 51 h 51"/>
                      <a:gd name="T20" fmla="*/ 58 w 74"/>
                      <a:gd name="T21" fmla="*/ 51 h 51"/>
                      <a:gd name="T22" fmla="*/ 74 w 74"/>
                      <a:gd name="T23" fmla="*/ 35 h 51"/>
                      <a:gd name="T24" fmla="*/ 74 w 74"/>
                      <a:gd name="T25" fmla="*/ 16 h 51"/>
                      <a:gd name="T26" fmla="*/ 58 w 74"/>
                      <a:gd name="T27" fmla="*/ 0 h 5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74" h="51">
                        <a:moveTo>
                          <a:pt x="58" y="16"/>
                        </a:moveTo>
                        <a:cubicBezTo>
                          <a:pt x="58" y="35"/>
                          <a:pt x="58" y="35"/>
                          <a:pt x="58" y="35"/>
                        </a:cubicBezTo>
                        <a:cubicBezTo>
                          <a:pt x="16" y="35"/>
                          <a:pt x="16" y="35"/>
                          <a:pt x="16" y="35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58" y="16"/>
                          <a:pt x="58" y="16"/>
                          <a:pt x="58" y="16"/>
                        </a:cubicBezTo>
                        <a:moveTo>
                          <a:pt x="58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8" y="0"/>
                          <a:pt x="0" y="7"/>
                          <a:pt x="0" y="16"/>
                        </a:cubicBezTo>
                        <a:cubicBezTo>
                          <a:pt x="0" y="35"/>
                          <a:pt x="0" y="35"/>
                          <a:pt x="0" y="35"/>
                        </a:cubicBezTo>
                        <a:cubicBezTo>
                          <a:pt x="0" y="43"/>
                          <a:pt x="8" y="51"/>
                          <a:pt x="16" y="51"/>
                        </a:cubicBezTo>
                        <a:cubicBezTo>
                          <a:pt x="58" y="51"/>
                          <a:pt x="58" y="51"/>
                          <a:pt x="58" y="51"/>
                        </a:cubicBezTo>
                        <a:cubicBezTo>
                          <a:pt x="67" y="51"/>
                          <a:pt x="74" y="43"/>
                          <a:pt x="74" y="35"/>
                        </a:cubicBezTo>
                        <a:cubicBezTo>
                          <a:pt x="74" y="16"/>
                          <a:pt x="74" y="16"/>
                          <a:pt x="74" y="16"/>
                        </a:cubicBezTo>
                        <a:cubicBezTo>
                          <a:pt x="74" y="7"/>
                          <a:pt x="67" y="0"/>
                          <a:pt x="58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2" name="Freeform 17">
                    <a:extLst>
                      <a:ext uri="{FF2B5EF4-FFF2-40B4-BE49-F238E27FC236}">
                        <a16:creationId xmlns:a16="http://schemas.microsoft.com/office/drawing/2014/main" id="{08AAB2C0-734C-4F4B-8A9B-1737377889A2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311958" y="4064167"/>
                    <a:ext cx="190035" cy="281832"/>
                  </a:xfrm>
                  <a:custGeom>
                    <a:avLst/>
                    <a:gdLst>
                      <a:gd name="T0" fmla="*/ 34 w 50"/>
                      <a:gd name="T1" fmla="*/ 16 h 74"/>
                      <a:gd name="T2" fmla="*/ 34 w 50"/>
                      <a:gd name="T3" fmla="*/ 58 h 74"/>
                      <a:gd name="T4" fmla="*/ 16 w 50"/>
                      <a:gd name="T5" fmla="*/ 58 h 74"/>
                      <a:gd name="T6" fmla="*/ 16 w 50"/>
                      <a:gd name="T7" fmla="*/ 16 h 74"/>
                      <a:gd name="T8" fmla="*/ 34 w 50"/>
                      <a:gd name="T9" fmla="*/ 16 h 74"/>
                      <a:gd name="T10" fmla="*/ 34 w 50"/>
                      <a:gd name="T11" fmla="*/ 0 h 74"/>
                      <a:gd name="T12" fmla="*/ 16 w 50"/>
                      <a:gd name="T13" fmla="*/ 0 h 74"/>
                      <a:gd name="T14" fmla="*/ 0 w 50"/>
                      <a:gd name="T15" fmla="*/ 16 h 74"/>
                      <a:gd name="T16" fmla="*/ 0 w 50"/>
                      <a:gd name="T17" fmla="*/ 58 h 74"/>
                      <a:gd name="T18" fmla="*/ 16 w 50"/>
                      <a:gd name="T19" fmla="*/ 74 h 74"/>
                      <a:gd name="T20" fmla="*/ 34 w 50"/>
                      <a:gd name="T21" fmla="*/ 74 h 74"/>
                      <a:gd name="T22" fmla="*/ 50 w 50"/>
                      <a:gd name="T23" fmla="*/ 58 h 74"/>
                      <a:gd name="T24" fmla="*/ 50 w 50"/>
                      <a:gd name="T25" fmla="*/ 16 h 74"/>
                      <a:gd name="T26" fmla="*/ 34 w 50"/>
                      <a:gd name="T27" fmla="*/ 0 h 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50" h="74">
                        <a:moveTo>
                          <a:pt x="34" y="16"/>
                        </a:moveTo>
                        <a:cubicBezTo>
                          <a:pt x="34" y="58"/>
                          <a:pt x="34" y="58"/>
                          <a:pt x="34" y="58"/>
                        </a:cubicBezTo>
                        <a:cubicBezTo>
                          <a:pt x="16" y="58"/>
                          <a:pt x="16" y="58"/>
                          <a:pt x="16" y="58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34" y="16"/>
                          <a:pt x="34" y="16"/>
                          <a:pt x="34" y="16"/>
                        </a:cubicBezTo>
                        <a:moveTo>
                          <a:pt x="34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58"/>
                          <a:pt x="0" y="58"/>
                          <a:pt x="0" y="58"/>
                        </a:cubicBezTo>
                        <a:cubicBezTo>
                          <a:pt x="0" y="66"/>
                          <a:pt x="7" y="74"/>
                          <a:pt x="16" y="74"/>
                        </a:cubicBezTo>
                        <a:cubicBezTo>
                          <a:pt x="34" y="74"/>
                          <a:pt x="34" y="74"/>
                          <a:pt x="34" y="74"/>
                        </a:cubicBezTo>
                        <a:cubicBezTo>
                          <a:pt x="43" y="74"/>
                          <a:pt x="50" y="66"/>
                          <a:pt x="50" y="58"/>
                        </a:cubicBezTo>
                        <a:cubicBezTo>
                          <a:pt x="50" y="16"/>
                          <a:pt x="50" y="16"/>
                          <a:pt x="50" y="16"/>
                        </a:cubicBezTo>
                        <a:cubicBezTo>
                          <a:pt x="50" y="7"/>
                          <a:pt x="43" y="0"/>
                          <a:pt x="34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3" name="Freeform 18">
                    <a:extLst>
                      <a:ext uri="{FF2B5EF4-FFF2-40B4-BE49-F238E27FC236}">
                        <a16:creationId xmlns:a16="http://schemas.microsoft.com/office/drawing/2014/main" id="{4EC9AE61-47D8-4325-8E23-7DC49056D410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311958" y="4151132"/>
                    <a:ext cx="277000" cy="194867"/>
                  </a:xfrm>
                  <a:custGeom>
                    <a:avLst/>
                    <a:gdLst>
                      <a:gd name="T0" fmla="*/ 57 w 73"/>
                      <a:gd name="T1" fmla="*/ 16 h 51"/>
                      <a:gd name="T2" fmla="*/ 57 w 73"/>
                      <a:gd name="T3" fmla="*/ 35 h 51"/>
                      <a:gd name="T4" fmla="*/ 16 w 73"/>
                      <a:gd name="T5" fmla="*/ 35 h 51"/>
                      <a:gd name="T6" fmla="*/ 16 w 73"/>
                      <a:gd name="T7" fmla="*/ 16 h 51"/>
                      <a:gd name="T8" fmla="*/ 57 w 73"/>
                      <a:gd name="T9" fmla="*/ 16 h 51"/>
                      <a:gd name="T10" fmla="*/ 57 w 73"/>
                      <a:gd name="T11" fmla="*/ 0 h 51"/>
                      <a:gd name="T12" fmla="*/ 16 w 73"/>
                      <a:gd name="T13" fmla="*/ 0 h 51"/>
                      <a:gd name="T14" fmla="*/ 0 w 73"/>
                      <a:gd name="T15" fmla="*/ 16 h 51"/>
                      <a:gd name="T16" fmla="*/ 0 w 73"/>
                      <a:gd name="T17" fmla="*/ 35 h 51"/>
                      <a:gd name="T18" fmla="*/ 16 w 73"/>
                      <a:gd name="T19" fmla="*/ 51 h 51"/>
                      <a:gd name="T20" fmla="*/ 57 w 73"/>
                      <a:gd name="T21" fmla="*/ 51 h 51"/>
                      <a:gd name="T22" fmla="*/ 73 w 73"/>
                      <a:gd name="T23" fmla="*/ 35 h 51"/>
                      <a:gd name="T24" fmla="*/ 73 w 73"/>
                      <a:gd name="T25" fmla="*/ 16 h 51"/>
                      <a:gd name="T26" fmla="*/ 57 w 73"/>
                      <a:gd name="T27" fmla="*/ 0 h 5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73" h="51">
                        <a:moveTo>
                          <a:pt x="57" y="16"/>
                        </a:moveTo>
                        <a:cubicBezTo>
                          <a:pt x="57" y="35"/>
                          <a:pt x="57" y="35"/>
                          <a:pt x="57" y="35"/>
                        </a:cubicBezTo>
                        <a:cubicBezTo>
                          <a:pt x="16" y="35"/>
                          <a:pt x="16" y="35"/>
                          <a:pt x="16" y="35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57" y="16"/>
                          <a:pt x="57" y="16"/>
                          <a:pt x="57" y="16"/>
                        </a:cubicBezTo>
                        <a:moveTo>
                          <a:pt x="57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35"/>
                          <a:pt x="0" y="35"/>
                          <a:pt x="0" y="35"/>
                        </a:cubicBezTo>
                        <a:cubicBezTo>
                          <a:pt x="0" y="43"/>
                          <a:pt x="7" y="51"/>
                          <a:pt x="16" y="51"/>
                        </a:cubicBezTo>
                        <a:cubicBezTo>
                          <a:pt x="57" y="51"/>
                          <a:pt x="57" y="51"/>
                          <a:pt x="57" y="51"/>
                        </a:cubicBezTo>
                        <a:cubicBezTo>
                          <a:pt x="66" y="51"/>
                          <a:pt x="73" y="43"/>
                          <a:pt x="73" y="35"/>
                        </a:cubicBezTo>
                        <a:cubicBezTo>
                          <a:pt x="73" y="16"/>
                          <a:pt x="73" y="16"/>
                          <a:pt x="73" y="16"/>
                        </a:cubicBezTo>
                        <a:cubicBezTo>
                          <a:pt x="73" y="7"/>
                          <a:pt x="66" y="0"/>
                          <a:pt x="57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4" name="Freeform 19">
                    <a:extLst>
                      <a:ext uri="{FF2B5EF4-FFF2-40B4-BE49-F238E27FC236}">
                        <a16:creationId xmlns:a16="http://schemas.microsoft.com/office/drawing/2014/main" id="{32A3EDE3-6AA7-49A2-945C-20F396F3CE54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311958" y="3820986"/>
                    <a:ext cx="190035" cy="273779"/>
                  </a:xfrm>
                  <a:custGeom>
                    <a:avLst/>
                    <a:gdLst>
                      <a:gd name="T0" fmla="*/ 34 w 50"/>
                      <a:gd name="T1" fmla="*/ 16 h 72"/>
                      <a:gd name="T2" fmla="*/ 34 w 50"/>
                      <a:gd name="T3" fmla="*/ 56 h 72"/>
                      <a:gd name="T4" fmla="*/ 16 w 50"/>
                      <a:gd name="T5" fmla="*/ 56 h 72"/>
                      <a:gd name="T6" fmla="*/ 16 w 50"/>
                      <a:gd name="T7" fmla="*/ 16 h 72"/>
                      <a:gd name="T8" fmla="*/ 34 w 50"/>
                      <a:gd name="T9" fmla="*/ 16 h 72"/>
                      <a:gd name="T10" fmla="*/ 34 w 50"/>
                      <a:gd name="T11" fmla="*/ 0 h 72"/>
                      <a:gd name="T12" fmla="*/ 16 w 50"/>
                      <a:gd name="T13" fmla="*/ 0 h 72"/>
                      <a:gd name="T14" fmla="*/ 0 w 50"/>
                      <a:gd name="T15" fmla="*/ 16 h 72"/>
                      <a:gd name="T16" fmla="*/ 0 w 50"/>
                      <a:gd name="T17" fmla="*/ 56 h 72"/>
                      <a:gd name="T18" fmla="*/ 16 w 50"/>
                      <a:gd name="T19" fmla="*/ 72 h 72"/>
                      <a:gd name="T20" fmla="*/ 34 w 50"/>
                      <a:gd name="T21" fmla="*/ 72 h 72"/>
                      <a:gd name="T22" fmla="*/ 50 w 50"/>
                      <a:gd name="T23" fmla="*/ 56 h 72"/>
                      <a:gd name="T24" fmla="*/ 50 w 50"/>
                      <a:gd name="T25" fmla="*/ 16 h 72"/>
                      <a:gd name="T26" fmla="*/ 34 w 50"/>
                      <a:gd name="T27" fmla="*/ 0 h 7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50" h="72">
                        <a:moveTo>
                          <a:pt x="34" y="16"/>
                        </a:moveTo>
                        <a:cubicBezTo>
                          <a:pt x="34" y="56"/>
                          <a:pt x="34" y="56"/>
                          <a:pt x="34" y="56"/>
                        </a:cubicBezTo>
                        <a:cubicBezTo>
                          <a:pt x="16" y="56"/>
                          <a:pt x="16" y="56"/>
                          <a:pt x="16" y="56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34" y="16"/>
                          <a:pt x="34" y="16"/>
                          <a:pt x="34" y="16"/>
                        </a:cubicBezTo>
                        <a:moveTo>
                          <a:pt x="34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56"/>
                          <a:pt x="0" y="56"/>
                          <a:pt x="0" y="56"/>
                        </a:cubicBezTo>
                        <a:cubicBezTo>
                          <a:pt x="0" y="65"/>
                          <a:pt x="7" y="72"/>
                          <a:pt x="16" y="72"/>
                        </a:cubicBezTo>
                        <a:cubicBezTo>
                          <a:pt x="34" y="72"/>
                          <a:pt x="34" y="72"/>
                          <a:pt x="34" y="72"/>
                        </a:cubicBezTo>
                        <a:cubicBezTo>
                          <a:pt x="43" y="72"/>
                          <a:pt x="50" y="65"/>
                          <a:pt x="50" y="56"/>
                        </a:cubicBezTo>
                        <a:cubicBezTo>
                          <a:pt x="50" y="16"/>
                          <a:pt x="50" y="16"/>
                          <a:pt x="50" y="16"/>
                        </a:cubicBezTo>
                        <a:cubicBezTo>
                          <a:pt x="50" y="7"/>
                          <a:pt x="43" y="0"/>
                          <a:pt x="34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5" name="Freeform 20">
                    <a:extLst>
                      <a:ext uri="{FF2B5EF4-FFF2-40B4-BE49-F238E27FC236}">
                        <a16:creationId xmlns:a16="http://schemas.microsoft.com/office/drawing/2014/main" id="{B23DC543-A0B6-40ED-A7D4-BCE108077B21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907830" y="4064167"/>
                    <a:ext cx="191645" cy="281832"/>
                  </a:xfrm>
                  <a:custGeom>
                    <a:avLst/>
                    <a:gdLst>
                      <a:gd name="T0" fmla="*/ 34 w 50"/>
                      <a:gd name="T1" fmla="*/ 16 h 74"/>
                      <a:gd name="T2" fmla="*/ 34 w 50"/>
                      <a:gd name="T3" fmla="*/ 58 h 74"/>
                      <a:gd name="T4" fmla="*/ 16 w 50"/>
                      <a:gd name="T5" fmla="*/ 58 h 74"/>
                      <a:gd name="T6" fmla="*/ 16 w 50"/>
                      <a:gd name="T7" fmla="*/ 16 h 74"/>
                      <a:gd name="T8" fmla="*/ 34 w 50"/>
                      <a:gd name="T9" fmla="*/ 16 h 74"/>
                      <a:gd name="T10" fmla="*/ 34 w 50"/>
                      <a:gd name="T11" fmla="*/ 0 h 74"/>
                      <a:gd name="T12" fmla="*/ 16 w 50"/>
                      <a:gd name="T13" fmla="*/ 0 h 74"/>
                      <a:gd name="T14" fmla="*/ 0 w 50"/>
                      <a:gd name="T15" fmla="*/ 16 h 74"/>
                      <a:gd name="T16" fmla="*/ 0 w 50"/>
                      <a:gd name="T17" fmla="*/ 58 h 74"/>
                      <a:gd name="T18" fmla="*/ 16 w 50"/>
                      <a:gd name="T19" fmla="*/ 74 h 74"/>
                      <a:gd name="T20" fmla="*/ 34 w 50"/>
                      <a:gd name="T21" fmla="*/ 74 h 74"/>
                      <a:gd name="T22" fmla="*/ 50 w 50"/>
                      <a:gd name="T23" fmla="*/ 58 h 74"/>
                      <a:gd name="T24" fmla="*/ 50 w 50"/>
                      <a:gd name="T25" fmla="*/ 16 h 74"/>
                      <a:gd name="T26" fmla="*/ 34 w 50"/>
                      <a:gd name="T27" fmla="*/ 0 h 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50" h="74">
                        <a:moveTo>
                          <a:pt x="34" y="16"/>
                        </a:moveTo>
                        <a:cubicBezTo>
                          <a:pt x="34" y="58"/>
                          <a:pt x="34" y="58"/>
                          <a:pt x="34" y="58"/>
                        </a:cubicBezTo>
                        <a:cubicBezTo>
                          <a:pt x="16" y="58"/>
                          <a:pt x="16" y="58"/>
                          <a:pt x="16" y="58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34" y="16"/>
                          <a:pt x="34" y="16"/>
                          <a:pt x="34" y="16"/>
                        </a:cubicBezTo>
                        <a:moveTo>
                          <a:pt x="34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58"/>
                          <a:pt x="0" y="58"/>
                          <a:pt x="0" y="58"/>
                        </a:cubicBezTo>
                        <a:cubicBezTo>
                          <a:pt x="0" y="66"/>
                          <a:pt x="7" y="74"/>
                          <a:pt x="16" y="74"/>
                        </a:cubicBezTo>
                        <a:cubicBezTo>
                          <a:pt x="34" y="74"/>
                          <a:pt x="34" y="74"/>
                          <a:pt x="34" y="74"/>
                        </a:cubicBezTo>
                        <a:cubicBezTo>
                          <a:pt x="43" y="74"/>
                          <a:pt x="50" y="66"/>
                          <a:pt x="50" y="58"/>
                        </a:cubicBezTo>
                        <a:cubicBezTo>
                          <a:pt x="50" y="16"/>
                          <a:pt x="50" y="16"/>
                          <a:pt x="50" y="16"/>
                        </a:cubicBezTo>
                        <a:cubicBezTo>
                          <a:pt x="50" y="7"/>
                          <a:pt x="43" y="0"/>
                          <a:pt x="34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6" name="Freeform 21">
                    <a:extLst>
                      <a:ext uri="{FF2B5EF4-FFF2-40B4-BE49-F238E27FC236}">
                        <a16:creationId xmlns:a16="http://schemas.microsoft.com/office/drawing/2014/main" id="{3D65CCDD-7A9D-4038-B875-F19B3839AF6D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820865" y="4151132"/>
                    <a:ext cx="278610" cy="194867"/>
                  </a:xfrm>
                  <a:custGeom>
                    <a:avLst/>
                    <a:gdLst>
                      <a:gd name="T0" fmla="*/ 57 w 73"/>
                      <a:gd name="T1" fmla="*/ 16 h 51"/>
                      <a:gd name="T2" fmla="*/ 57 w 73"/>
                      <a:gd name="T3" fmla="*/ 35 h 51"/>
                      <a:gd name="T4" fmla="*/ 16 w 73"/>
                      <a:gd name="T5" fmla="*/ 35 h 51"/>
                      <a:gd name="T6" fmla="*/ 16 w 73"/>
                      <a:gd name="T7" fmla="*/ 16 h 51"/>
                      <a:gd name="T8" fmla="*/ 57 w 73"/>
                      <a:gd name="T9" fmla="*/ 16 h 51"/>
                      <a:gd name="T10" fmla="*/ 57 w 73"/>
                      <a:gd name="T11" fmla="*/ 0 h 51"/>
                      <a:gd name="T12" fmla="*/ 16 w 73"/>
                      <a:gd name="T13" fmla="*/ 0 h 51"/>
                      <a:gd name="T14" fmla="*/ 0 w 73"/>
                      <a:gd name="T15" fmla="*/ 16 h 51"/>
                      <a:gd name="T16" fmla="*/ 0 w 73"/>
                      <a:gd name="T17" fmla="*/ 35 h 51"/>
                      <a:gd name="T18" fmla="*/ 16 w 73"/>
                      <a:gd name="T19" fmla="*/ 51 h 51"/>
                      <a:gd name="T20" fmla="*/ 57 w 73"/>
                      <a:gd name="T21" fmla="*/ 51 h 51"/>
                      <a:gd name="T22" fmla="*/ 73 w 73"/>
                      <a:gd name="T23" fmla="*/ 35 h 51"/>
                      <a:gd name="T24" fmla="*/ 73 w 73"/>
                      <a:gd name="T25" fmla="*/ 16 h 51"/>
                      <a:gd name="T26" fmla="*/ 57 w 73"/>
                      <a:gd name="T27" fmla="*/ 0 h 5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73" h="51">
                        <a:moveTo>
                          <a:pt x="57" y="16"/>
                        </a:moveTo>
                        <a:cubicBezTo>
                          <a:pt x="57" y="35"/>
                          <a:pt x="57" y="35"/>
                          <a:pt x="57" y="35"/>
                        </a:cubicBezTo>
                        <a:cubicBezTo>
                          <a:pt x="16" y="35"/>
                          <a:pt x="16" y="35"/>
                          <a:pt x="16" y="35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57" y="16"/>
                          <a:pt x="57" y="16"/>
                          <a:pt x="57" y="16"/>
                        </a:cubicBezTo>
                        <a:moveTo>
                          <a:pt x="57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35"/>
                          <a:pt x="0" y="35"/>
                          <a:pt x="0" y="35"/>
                        </a:cubicBezTo>
                        <a:cubicBezTo>
                          <a:pt x="0" y="43"/>
                          <a:pt x="7" y="51"/>
                          <a:pt x="16" y="51"/>
                        </a:cubicBezTo>
                        <a:cubicBezTo>
                          <a:pt x="57" y="51"/>
                          <a:pt x="57" y="51"/>
                          <a:pt x="57" y="51"/>
                        </a:cubicBezTo>
                        <a:cubicBezTo>
                          <a:pt x="66" y="51"/>
                          <a:pt x="73" y="43"/>
                          <a:pt x="73" y="35"/>
                        </a:cubicBezTo>
                        <a:cubicBezTo>
                          <a:pt x="73" y="16"/>
                          <a:pt x="73" y="16"/>
                          <a:pt x="73" y="16"/>
                        </a:cubicBezTo>
                        <a:cubicBezTo>
                          <a:pt x="73" y="7"/>
                          <a:pt x="66" y="0"/>
                          <a:pt x="57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7" name="Freeform 22">
                    <a:extLst>
                      <a:ext uri="{FF2B5EF4-FFF2-40B4-BE49-F238E27FC236}">
                        <a16:creationId xmlns:a16="http://schemas.microsoft.com/office/drawing/2014/main" id="{BE06436A-70E5-4C22-A4CD-C7DB7A93EFAE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907830" y="3820986"/>
                    <a:ext cx="191645" cy="273779"/>
                  </a:xfrm>
                  <a:custGeom>
                    <a:avLst/>
                    <a:gdLst>
                      <a:gd name="T0" fmla="*/ 34 w 50"/>
                      <a:gd name="T1" fmla="*/ 16 h 72"/>
                      <a:gd name="T2" fmla="*/ 34 w 50"/>
                      <a:gd name="T3" fmla="*/ 56 h 72"/>
                      <a:gd name="T4" fmla="*/ 16 w 50"/>
                      <a:gd name="T5" fmla="*/ 56 h 72"/>
                      <a:gd name="T6" fmla="*/ 16 w 50"/>
                      <a:gd name="T7" fmla="*/ 16 h 72"/>
                      <a:gd name="T8" fmla="*/ 34 w 50"/>
                      <a:gd name="T9" fmla="*/ 16 h 72"/>
                      <a:gd name="T10" fmla="*/ 34 w 50"/>
                      <a:gd name="T11" fmla="*/ 0 h 72"/>
                      <a:gd name="T12" fmla="*/ 16 w 50"/>
                      <a:gd name="T13" fmla="*/ 0 h 72"/>
                      <a:gd name="T14" fmla="*/ 0 w 50"/>
                      <a:gd name="T15" fmla="*/ 16 h 72"/>
                      <a:gd name="T16" fmla="*/ 0 w 50"/>
                      <a:gd name="T17" fmla="*/ 56 h 72"/>
                      <a:gd name="T18" fmla="*/ 16 w 50"/>
                      <a:gd name="T19" fmla="*/ 72 h 72"/>
                      <a:gd name="T20" fmla="*/ 34 w 50"/>
                      <a:gd name="T21" fmla="*/ 72 h 72"/>
                      <a:gd name="T22" fmla="*/ 50 w 50"/>
                      <a:gd name="T23" fmla="*/ 56 h 72"/>
                      <a:gd name="T24" fmla="*/ 50 w 50"/>
                      <a:gd name="T25" fmla="*/ 16 h 72"/>
                      <a:gd name="T26" fmla="*/ 34 w 50"/>
                      <a:gd name="T27" fmla="*/ 0 h 7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50" h="72">
                        <a:moveTo>
                          <a:pt x="34" y="16"/>
                        </a:moveTo>
                        <a:cubicBezTo>
                          <a:pt x="34" y="56"/>
                          <a:pt x="34" y="56"/>
                          <a:pt x="34" y="56"/>
                        </a:cubicBezTo>
                        <a:cubicBezTo>
                          <a:pt x="16" y="56"/>
                          <a:pt x="16" y="56"/>
                          <a:pt x="16" y="56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34" y="16"/>
                          <a:pt x="34" y="16"/>
                          <a:pt x="34" y="16"/>
                        </a:cubicBezTo>
                        <a:moveTo>
                          <a:pt x="34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56"/>
                          <a:pt x="0" y="56"/>
                          <a:pt x="0" y="56"/>
                        </a:cubicBezTo>
                        <a:cubicBezTo>
                          <a:pt x="0" y="65"/>
                          <a:pt x="7" y="72"/>
                          <a:pt x="16" y="72"/>
                        </a:cubicBezTo>
                        <a:cubicBezTo>
                          <a:pt x="34" y="72"/>
                          <a:pt x="34" y="72"/>
                          <a:pt x="34" y="72"/>
                        </a:cubicBezTo>
                        <a:cubicBezTo>
                          <a:pt x="43" y="72"/>
                          <a:pt x="50" y="65"/>
                          <a:pt x="50" y="56"/>
                        </a:cubicBezTo>
                        <a:cubicBezTo>
                          <a:pt x="50" y="16"/>
                          <a:pt x="50" y="16"/>
                          <a:pt x="50" y="16"/>
                        </a:cubicBezTo>
                        <a:cubicBezTo>
                          <a:pt x="50" y="7"/>
                          <a:pt x="43" y="0"/>
                          <a:pt x="34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8" name="Freeform 23">
                    <a:extLst>
                      <a:ext uri="{FF2B5EF4-FFF2-40B4-BE49-F238E27FC236}">
                        <a16:creationId xmlns:a16="http://schemas.microsoft.com/office/drawing/2014/main" id="{9468F41F-FC8A-44EE-831D-41D409E8E523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661428" y="3405486"/>
                    <a:ext cx="600703" cy="594262"/>
                  </a:xfrm>
                  <a:custGeom>
                    <a:avLst/>
                    <a:gdLst>
                      <a:gd name="T0" fmla="*/ 105 w 158"/>
                      <a:gd name="T1" fmla="*/ 16 h 156"/>
                      <a:gd name="T2" fmla="*/ 140 w 158"/>
                      <a:gd name="T3" fmla="*/ 56 h 156"/>
                      <a:gd name="T4" fmla="*/ 56 w 158"/>
                      <a:gd name="T5" fmla="*/ 140 h 156"/>
                      <a:gd name="T6" fmla="*/ 17 w 158"/>
                      <a:gd name="T7" fmla="*/ 99 h 156"/>
                      <a:gd name="T8" fmla="*/ 105 w 158"/>
                      <a:gd name="T9" fmla="*/ 16 h 156"/>
                      <a:gd name="T10" fmla="*/ 105 w 158"/>
                      <a:gd name="T11" fmla="*/ 0 h 156"/>
                      <a:gd name="T12" fmla="*/ 94 w 158"/>
                      <a:gd name="T13" fmla="*/ 5 h 156"/>
                      <a:gd name="T14" fmla="*/ 6 w 158"/>
                      <a:gd name="T15" fmla="*/ 87 h 156"/>
                      <a:gd name="T16" fmla="*/ 5 w 158"/>
                      <a:gd name="T17" fmla="*/ 109 h 156"/>
                      <a:gd name="T18" fmla="*/ 44 w 158"/>
                      <a:gd name="T19" fmla="*/ 151 h 156"/>
                      <a:gd name="T20" fmla="*/ 55 w 158"/>
                      <a:gd name="T21" fmla="*/ 156 h 156"/>
                      <a:gd name="T22" fmla="*/ 56 w 158"/>
                      <a:gd name="T23" fmla="*/ 156 h 156"/>
                      <a:gd name="T24" fmla="*/ 67 w 158"/>
                      <a:gd name="T25" fmla="*/ 152 h 156"/>
                      <a:gd name="T26" fmla="*/ 151 w 158"/>
                      <a:gd name="T27" fmla="*/ 67 h 156"/>
                      <a:gd name="T28" fmla="*/ 152 w 158"/>
                      <a:gd name="T29" fmla="*/ 45 h 156"/>
                      <a:gd name="T30" fmla="*/ 117 w 158"/>
                      <a:gd name="T31" fmla="*/ 6 h 156"/>
                      <a:gd name="T32" fmla="*/ 105 w 158"/>
                      <a:gd name="T33" fmla="*/ 0 h 156"/>
                      <a:gd name="T34" fmla="*/ 105 w 158"/>
                      <a:gd name="T35" fmla="*/ 0 h 15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</a:cxnLst>
                    <a:rect l="0" t="0" r="r" b="b"/>
                    <a:pathLst>
                      <a:path w="158" h="156">
                        <a:moveTo>
                          <a:pt x="105" y="16"/>
                        </a:moveTo>
                        <a:cubicBezTo>
                          <a:pt x="140" y="56"/>
                          <a:pt x="140" y="56"/>
                          <a:pt x="140" y="56"/>
                        </a:cubicBezTo>
                        <a:cubicBezTo>
                          <a:pt x="56" y="140"/>
                          <a:pt x="56" y="140"/>
                          <a:pt x="56" y="140"/>
                        </a:cubicBezTo>
                        <a:cubicBezTo>
                          <a:pt x="17" y="99"/>
                          <a:pt x="17" y="99"/>
                          <a:pt x="17" y="99"/>
                        </a:cubicBezTo>
                        <a:cubicBezTo>
                          <a:pt x="105" y="16"/>
                          <a:pt x="105" y="16"/>
                          <a:pt x="105" y="16"/>
                        </a:cubicBezTo>
                        <a:moveTo>
                          <a:pt x="105" y="0"/>
                        </a:moveTo>
                        <a:cubicBezTo>
                          <a:pt x="101" y="0"/>
                          <a:pt x="97" y="2"/>
                          <a:pt x="94" y="5"/>
                        </a:cubicBezTo>
                        <a:cubicBezTo>
                          <a:pt x="6" y="87"/>
                          <a:pt x="6" y="87"/>
                          <a:pt x="6" y="87"/>
                        </a:cubicBezTo>
                        <a:cubicBezTo>
                          <a:pt x="0" y="93"/>
                          <a:pt x="0" y="103"/>
                          <a:pt x="5" y="109"/>
                        </a:cubicBezTo>
                        <a:cubicBezTo>
                          <a:pt x="44" y="151"/>
                          <a:pt x="44" y="151"/>
                          <a:pt x="44" y="151"/>
                        </a:cubicBezTo>
                        <a:cubicBezTo>
                          <a:pt x="47" y="154"/>
                          <a:pt x="51" y="156"/>
                          <a:pt x="55" y="156"/>
                        </a:cubicBezTo>
                        <a:cubicBezTo>
                          <a:pt x="55" y="156"/>
                          <a:pt x="56" y="156"/>
                          <a:pt x="56" y="156"/>
                        </a:cubicBezTo>
                        <a:cubicBezTo>
                          <a:pt x="60" y="156"/>
                          <a:pt x="64" y="155"/>
                          <a:pt x="67" y="152"/>
                        </a:cubicBezTo>
                        <a:cubicBezTo>
                          <a:pt x="151" y="67"/>
                          <a:pt x="151" y="67"/>
                          <a:pt x="151" y="67"/>
                        </a:cubicBezTo>
                        <a:cubicBezTo>
                          <a:pt x="157" y="61"/>
                          <a:pt x="158" y="52"/>
                          <a:pt x="152" y="45"/>
                        </a:cubicBezTo>
                        <a:cubicBezTo>
                          <a:pt x="117" y="6"/>
                          <a:pt x="117" y="6"/>
                          <a:pt x="117" y="6"/>
                        </a:cubicBezTo>
                        <a:cubicBezTo>
                          <a:pt x="114" y="3"/>
                          <a:pt x="110" y="1"/>
                          <a:pt x="105" y="0"/>
                        </a:cubicBezTo>
                        <a:cubicBezTo>
                          <a:pt x="105" y="0"/>
                          <a:pt x="105" y="0"/>
                          <a:pt x="105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49" name="Freeform 24">
                    <a:extLst>
                      <a:ext uri="{FF2B5EF4-FFF2-40B4-BE49-F238E27FC236}">
                        <a16:creationId xmlns:a16="http://schemas.microsoft.com/office/drawing/2014/main" id="{82FB6E63-7D25-475A-A391-C46B962AC57E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555138" y="3790388"/>
                    <a:ext cx="318872" cy="293105"/>
                  </a:xfrm>
                  <a:custGeom>
                    <a:avLst/>
                    <a:gdLst>
                      <a:gd name="T0" fmla="*/ 32 w 84"/>
                      <a:gd name="T1" fmla="*/ 16 h 77"/>
                      <a:gd name="T2" fmla="*/ 67 w 84"/>
                      <a:gd name="T3" fmla="*/ 50 h 77"/>
                      <a:gd name="T4" fmla="*/ 17 w 84"/>
                      <a:gd name="T5" fmla="*/ 61 h 77"/>
                      <a:gd name="T6" fmla="*/ 32 w 84"/>
                      <a:gd name="T7" fmla="*/ 16 h 77"/>
                      <a:gd name="T8" fmla="*/ 32 w 84"/>
                      <a:gd name="T9" fmla="*/ 0 h 77"/>
                      <a:gd name="T10" fmla="*/ 28 w 84"/>
                      <a:gd name="T11" fmla="*/ 1 h 77"/>
                      <a:gd name="T12" fmla="*/ 17 w 84"/>
                      <a:gd name="T13" fmla="*/ 11 h 77"/>
                      <a:gd name="T14" fmla="*/ 2 w 84"/>
                      <a:gd name="T15" fmla="*/ 56 h 77"/>
                      <a:gd name="T16" fmla="*/ 5 w 84"/>
                      <a:gd name="T17" fmla="*/ 72 h 77"/>
                      <a:gd name="T18" fmla="*/ 17 w 84"/>
                      <a:gd name="T19" fmla="*/ 77 h 77"/>
                      <a:gd name="T20" fmla="*/ 20 w 84"/>
                      <a:gd name="T21" fmla="*/ 76 h 77"/>
                      <a:gd name="T22" fmla="*/ 71 w 84"/>
                      <a:gd name="T23" fmla="*/ 65 h 77"/>
                      <a:gd name="T24" fmla="*/ 83 w 84"/>
                      <a:gd name="T25" fmla="*/ 54 h 77"/>
                      <a:gd name="T26" fmla="*/ 78 w 84"/>
                      <a:gd name="T27" fmla="*/ 38 h 77"/>
                      <a:gd name="T28" fmla="*/ 43 w 84"/>
                      <a:gd name="T29" fmla="*/ 5 h 77"/>
                      <a:gd name="T30" fmla="*/ 32 w 84"/>
                      <a:gd name="T31" fmla="*/ 0 h 7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84" h="77">
                        <a:moveTo>
                          <a:pt x="32" y="16"/>
                        </a:moveTo>
                        <a:cubicBezTo>
                          <a:pt x="67" y="50"/>
                          <a:pt x="67" y="50"/>
                          <a:pt x="67" y="50"/>
                        </a:cubicBezTo>
                        <a:cubicBezTo>
                          <a:pt x="17" y="61"/>
                          <a:pt x="17" y="61"/>
                          <a:pt x="17" y="61"/>
                        </a:cubicBezTo>
                        <a:cubicBezTo>
                          <a:pt x="32" y="16"/>
                          <a:pt x="32" y="16"/>
                          <a:pt x="32" y="16"/>
                        </a:cubicBezTo>
                        <a:moveTo>
                          <a:pt x="32" y="0"/>
                        </a:moveTo>
                        <a:cubicBezTo>
                          <a:pt x="31" y="0"/>
                          <a:pt x="29" y="0"/>
                          <a:pt x="28" y="1"/>
                        </a:cubicBezTo>
                        <a:cubicBezTo>
                          <a:pt x="23" y="2"/>
                          <a:pt x="18" y="6"/>
                          <a:pt x="17" y="11"/>
                        </a:cubicBezTo>
                        <a:cubicBezTo>
                          <a:pt x="2" y="56"/>
                          <a:pt x="2" y="56"/>
                          <a:pt x="2" y="56"/>
                        </a:cubicBezTo>
                        <a:cubicBezTo>
                          <a:pt x="0" y="61"/>
                          <a:pt x="1" y="67"/>
                          <a:pt x="5" y="72"/>
                        </a:cubicBezTo>
                        <a:cubicBezTo>
                          <a:pt x="8" y="75"/>
                          <a:pt x="12" y="77"/>
                          <a:pt x="17" y="77"/>
                        </a:cubicBezTo>
                        <a:cubicBezTo>
                          <a:pt x="18" y="77"/>
                          <a:pt x="19" y="77"/>
                          <a:pt x="20" y="76"/>
                        </a:cubicBezTo>
                        <a:cubicBezTo>
                          <a:pt x="71" y="65"/>
                          <a:pt x="71" y="65"/>
                          <a:pt x="71" y="65"/>
                        </a:cubicBezTo>
                        <a:cubicBezTo>
                          <a:pt x="77" y="64"/>
                          <a:pt x="81" y="59"/>
                          <a:pt x="83" y="54"/>
                        </a:cubicBezTo>
                        <a:cubicBezTo>
                          <a:pt x="84" y="48"/>
                          <a:pt x="83" y="42"/>
                          <a:pt x="78" y="38"/>
                        </a:cubicBezTo>
                        <a:cubicBezTo>
                          <a:pt x="43" y="5"/>
                          <a:pt x="43" y="5"/>
                          <a:pt x="43" y="5"/>
                        </a:cubicBezTo>
                        <a:cubicBezTo>
                          <a:pt x="40" y="2"/>
                          <a:pt x="36" y="0"/>
                          <a:pt x="32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50" name="Freeform 25">
                    <a:extLst>
                      <a:ext uri="{FF2B5EF4-FFF2-40B4-BE49-F238E27FC236}">
                        <a16:creationId xmlns:a16="http://schemas.microsoft.com/office/drawing/2014/main" id="{90A20E0B-6690-4391-8C46-2F6B3D9CF4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371545" y="3642225"/>
                    <a:ext cx="69249" cy="148163"/>
                  </a:xfrm>
                  <a:custGeom>
                    <a:avLst/>
                    <a:gdLst>
                      <a:gd name="T0" fmla="*/ 0 w 43"/>
                      <a:gd name="T1" fmla="*/ 0 h 92"/>
                      <a:gd name="T2" fmla="*/ 43 w 43"/>
                      <a:gd name="T3" fmla="*/ 0 h 92"/>
                      <a:gd name="T4" fmla="*/ 43 w 43"/>
                      <a:gd name="T5" fmla="*/ 92 h 92"/>
                      <a:gd name="T6" fmla="*/ 0 w 43"/>
                      <a:gd name="T7" fmla="*/ 92 h 92"/>
                      <a:gd name="T8" fmla="*/ 0 w 43"/>
                      <a:gd name="T9" fmla="*/ 0 h 92"/>
                      <a:gd name="T10" fmla="*/ 0 w 43"/>
                      <a:gd name="T11" fmla="*/ 0 h 9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3" h="92">
                        <a:moveTo>
                          <a:pt x="0" y="0"/>
                        </a:moveTo>
                        <a:lnTo>
                          <a:pt x="43" y="0"/>
                        </a:lnTo>
                        <a:lnTo>
                          <a:pt x="43" y="92"/>
                        </a:lnTo>
                        <a:lnTo>
                          <a:pt x="0" y="92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51" name="Freeform 26">
                    <a:extLst>
                      <a:ext uri="{FF2B5EF4-FFF2-40B4-BE49-F238E27FC236}">
                        <a16:creationId xmlns:a16="http://schemas.microsoft.com/office/drawing/2014/main" id="{334CA95C-43AD-462E-9520-FD1754E6E50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371545" y="3642225"/>
                    <a:ext cx="156215" cy="59588"/>
                  </a:xfrm>
                  <a:custGeom>
                    <a:avLst/>
                    <a:gdLst>
                      <a:gd name="T0" fmla="*/ 0 w 97"/>
                      <a:gd name="T1" fmla="*/ 0 h 37"/>
                      <a:gd name="T2" fmla="*/ 97 w 97"/>
                      <a:gd name="T3" fmla="*/ 0 h 37"/>
                      <a:gd name="T4" fmla="*/ 97 w 97"/>
                      <a:gd name="T5" fmla="*/ 37 h 37"/>
                      <a:gd name="T6" fmla="*/ 0 w 97"/>
                      <a:gd name="T7" fmla="*/ 37 h 37"/>
                      <a:gd name="T8" fmla="*/ 0 w 97"/>
                      <a:gd name="T9" fmla="*/ 0 h 37"/>
                      <a:gd name="T10" fmla="*/ 0 w 97"/>
                      <a:gd name="T11" fmla="*/ 0 h 3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97" h="37">
                        <a:moveTo>
                          <a:pt x="0" y="0"/>
                        </a:moveTo>
                        <a:lnTo>
                          <a:pt x="97" y="0"/>
                        </a:lnTo>
                        <a:lnTo>
                          <a:pt x="97" y="37"/>
                        </a:lnTo>
                        <a:lnTo>
                          <a:pt x="0" y="37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52" name="Freeform 27">
                    <a:extLst>
                      <a:ext uri="{FF2B5EF4-FFF2-40B4-BE49-F238E27FC236}">
                        <a16:creationId xmlns:a16="http://schemas.microsoft.com/office/drawing/2014/main" id="{7BE70121-0C83-44A4-9169-17F35734C97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22777" y="3642225"/>
                    <a:ext cx="161046" cy="59588"/>
                  </a:xfrm>
                  <a:custGeom>
                    <a:avLst/>
                    <a:gdLst>
                      <a:gd name="T0" fmla="*/ 0 w 100"/>
                      <a:gd name="T1" fmla="*/ 37 h 37"/>
                      <a:gd name="T2" fmla="*/ 0 w 100"/>
                      <a:gd name="T3" fmla="*/ 0 h 37"/>
                      <a:gd name="T4" fmla="*/ 100 w 100"/>
                      <a:gd name="T5" fmla="*/ 0 h 37"/>
                      <a:gd name="T6" fmla="*/ 64 w 100"/>
                      <a:gd name="T7" fmla="*/ 37 h 37"/>
                      <a:gd name="T8" fmla="*/ 0 w 100"/>
                      <a:gd name="T9" fmla="*/ 37 h 37"/>
                      <a:gd name="T10" fmla="*/ 0 w 100"/>
                      <a:gd name="T11" fmla="*/ 37 h 37"/>
                      <a:gd name="T12" fmla="*/ 0 w 100"/>
                      <a:gd name="T13" fmla="*/ 37 h 3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100" h="37">
                        <a:moveTo>
                          <a:pt x="0" y="37"/>
                        </a:moveTo>
                        <a:lnTo>
                          <a:pt x="0" y="0"/>
                        </a:lnTo>
                        <a:lnTo>
                          <a:pt x="100" y="0"/>
                        </a:lnTo>
                        <a:lnTo>
                          <a:pt x="64" y="37"/>
                        </a:lnTo>
                        <a:lnTo>
                          <a:pt x="0" y="37"/>
                        </a:lnTo>
                        <a:lnTo>
                          <a:pt x="0" y="37"/>
                        </a:lnTo>
                        <a:lnTo>
                          <a:pt x="0" y="3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53" name="Freeform 28">
                    <a:extLst>
                      <a:ext uri="{FF2B5EF4-FFF2-40B4-BE49-F238E27FC236}">
                        <a16:creationId xmlns:a16="http://schemas.microsoft.com/office/drawing/2014/main" id="{33889937-DF4E-40C2-97FF-90902922B75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22777" y="4212330"/>
                    <a:ext cx="161046" cy="72471"/>
                  </a:xfrm>
                  <a:custGeom>
                    <a:avLst/>
                    <a:gdLst>
                      <a:gd name="T0" fmla="*/ 0 w 100"/>
                      <a:gd name="T1" fmla="*/ 0 h 45"/>
                      <a:gd name="T2" fmla="*/ 100 w 100"/>
                      <a:gd name="T3" fmla="*/ 0 h 45"/>
                      <a:gd name="T4" fmla="*/ 100 w 100"/>
                      <a:gd name="T5" fmla="*/ 45 h 45"/>
                      <a:gd name="T6" fmla="*/ 0 w 100"/>
                      <a:gd name="T7" fmla="*/ 45 h 45"/>
                      <a:gd name="T8" fmla="*/ 0 w 100"/>
                      <a:gd name="T9" fmla="*/ 0 h 45"/>
                      <a:gd name="T10" fmla="*/ 0 w 100"/>
                      <a:gd name="T11" fmla="*/ 0 h 4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100" h="45">
                        <a:moveTo>
                          <a:pt x="0" y="0"/>
                        </a:moveTo>
                        <a:lnTo>
                          <a:pt x="100" y="0"/>
                        </a:lnTo>
                        <a:lnTo>
                          <a:pt x="100" y="45"/>
                        </a:lnTo>
                        <a:lnTo>
                          <a:pt x="0" y="45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54" name="Freeform 29">
                    <a:extLst>
                      <a:ext uri="{FF2B5EF4-FFF2-40B4-BE49-F238E27FC236}">
                        <a16:creationId xmlns:a16="http://schemas.microsoft.com/office/drawing/2014/main" id="{56D2A69E-B991-46BC-8C05-DD5D2DFF251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371545" y="4125365"/>
                    <a:ext cx="69249" cy="159437"/>
                  </a:xfrm>
                  <a:custGeom>
                    <a:avLst/>
                    <a:gdLst>
                      <a:gd name="T0" fmla="*/ 0 w 43"/>
                      <a:gd name="T1" fmla="*/ 0 h 99"/>
                      <a:gd name="T2" fmla="*/ 43 w 43"/>
                      <a:gd name="T3" fmla="*/ 0 h 99"/>
                      <a:gd name="T4" fmla="*/ 43 w 43"/>
                      <a:gd name="T5" fmla="*/ 99 h 99"/>
                      <a:gd name="T6" fmla="*/ 0 w 43"/>
                      <a:gd name="T7" fmla="*/ 99 h 99"/>
                      <a:gd name="T8" fmla="*/ 0 w 43"/>
                      <a:gd name="T9" fmla="*/ 0 h 99"/>
                      <a:gd name="T10" fmla="*/ 0 w 43"/>
                      <a:gd name="T11" fmla="*/ 0 h 9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3" h="99">
                        <a:moveTo>
                          <a:pt x="0" y="0"/>
                        </a:moveTo>
                        <a:lnTo>
                          <a:pt x="43" y="0"/>
                        </a:lnTo>
                        <a:lnTo>
                          <a:pt x="43" y="99"/>
                        </a:lnTo>
                        <a:lnTo>
                          <a:pt x="0" y="99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55" name="Freeform 30">
                    <a:extLst>
                      <a:ext uri="{FF2B5EF4-FFF2-40B4-BE49-F238E27FC236}">
                        <a16:creationId xmlns:a16="http://schemas.microsoft.com/office/drawing/2014/main" id="{EA454B67-3B72-4BAA-A510-FAF6EC66777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371545" y="4212330"/>
                    <a:ext cx="156215" cy="72471"/>
                  </a:xfrm>
                  <a:custGeom>
                    <a:avLst/>
                    <a:gdLst>
                      <a:gd name="T0" fmla="*/ 0 w 97"/>
                      <a:gd name="T1" fmla="*/ 0 h 45"/>
                      <a:gd name="T2" fmla="*/ 97 w 97"/>
                      <a:gd name="T3" fmla="*/ 0 h 45"/>
                      <a:gd name="T4" fmla="*/ 97 w 97"/>
                      <a:gd name="T5" fmla="*/ 45 h 45"/>
                      <a:gd name="T6" fmla="*/ 0 w 97"/>
                      <a:gd name="T7" fmla="*/ 45 h 45"/>
                      <a:gd name="T8" fmla="*/ 0 w 97"/>
                      <a:gd name="T9" fmla="*/ 0 h 45"/>
                      <a:gd name="T10" fmla="*/ 0 w 97"/>
                      <a:gd name="T11" fmla="*/ 0 h 4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97" h="45">
                        <a:moveTo>
                          <a:pt x="0" y="0"/>
                        </a:moveTo>
                        <a:lnTo>
                          <a:pt x="97" y="0"/>
                        </a:lnTo>
                        <a:lnTo>
                          <a:pt x="97" y="45"/>
                        </a:lnTo>
                        <a:lnTo>
                          <a:pt x="0" y="45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56" name="Freeform 31">
                    <a:extLst>
                      <a:ext uri="{FF2B5EF4-FFF2-40B4-BE49-F238E27FC236}">
                        <a16:creationId xmlns:a16="http://schemas.microsoft.com/office/drawing/2014/main" id="{897455A6-E457-4E24-A413-AA02AEA1068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371545" y="3880574"/>
                    <a:ext cx="69249" cy="152995"/>
                  </a:xfrm>
                  <a:custGeom>
                    <a:avLst/>
                    <a:gdLst>
                      <a:gd name="T0" fmla="*/ 0 w 43"/>
                      <a:gd name="T1" fmla="*/ 0 h 95"/>
                      <a:gd name="T2" fmla="*/ 43 w 43"/>
                      <a:gd name="T3" fmla="*/ 0 h 95"/>
                      <a:gd name="T4" fmla="*/ 43 w 43"/>
                      <a:gd name="T5" fmla="*/ 95 h 95"/>
                      <a:gd name="T6" fmla="*/ 0 w 43"/>
                      <a:gd name="T7" fmla="*/ 95 h 95"/>
                      <a:gd name="T8" fmla="*/ 0 w 43"/>
                      <a:gd name="T9" fmla="*/ 0 h 95"/>
                      <a:gd name="T10" fmla="*/ 0 w 43"/>
                      <a:gd name="T11" fmla="*/ 0 h 9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3" h="95">
                        <a:moveTo>
                          <a:pt x="0" y="0"/>
                        </a:moveTo>
                        <a:lnTo>
                          <a:pt x="43" y="0"/>
                        </a:lnTo>
                        <a:lnTo>
                          <a:pt x="43" y="95"/>
                        </a:lnTo>
                        <a:lnTo>
                          <a:pt x="0" y="95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57" name="Freeform 32">
                    <a:extLst>
                      <a:ext uri="{FF2B5EF4-FFF2-40B4-BE49-F238E27FC236}">
                        <a16:creationId xmlns:a16="http://schemas.microsoft.com/office/drawing/2014/main" id="{57A4F2D8-ACDD-470E-9FE7-820AC2A3219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69027" y="4125365"/>
                    <a:ext cx="69249" cy="159437"/>
                  </a:xfrm>
                  <a:custGeom>
                    <a:avLst/>
                    <a:gdLst>
                      <a:gd name="T0" fmla="*/ 0 w 43"/>
                      <a:gd name="T1" fmla="*/ 0 h 99"/>
                      <a:gd name="T2" fmla="*/ 43 w 43"/>
                      <a:gd name="T3" fmla="*/ 0 h 99"/>
                      <a:gd name="T4" fmla="*/ 43 w 43"/>
                      <a:gd name="T5" fmla="*/ 99 h 99"/>
                      <a:gd name="T6" fmla="*/ 0 w 43"/>
                      <a:gd name="T7" fmla="*/ 99 h 99"/>
                      <a:gd name="T8" fmla="*/ 0 w 43"/>
                      <a:gd name="T9" fmla="*/ 0 h 99"/>
                      <a:gd name="T10" fmla="*/ 0 w 43"/>
                      <a:gd name="T11" fmla="*/ 0 h 9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3" h="99">
                        <a:moveTo>
                          <a:pt x="0" y="0"/>
                        </a:moveTo>
                        <a:lnTo>
                          <a:pt x="43" y="0"/>
                        </a:lnTo>
                        <a:lnTo>
                          <a:pt x="43" y="99"/>
                        </a:lnTo>
                        <a:lnTo>
                          <a:pt x="0" y="99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58" name="Freeform 33">
                    <a:extLst>
                      <a:ext uri="{FF2B5EF4-FFF2-40B4-BE49-F238E27FC236}">
                        <a16:creationId xmlns:a16="http://schemas.microsoft.com/office/drawing/2014/main" id="{D581BD0E-B343-4195-8CB4-CC20D4A6804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882062" y="4212330"/>
                    <a:ext cx="156215" cy="72471"/>
                  </a:xfrm>
                  <a:custGeom>
                    <a:avLst/>
                    <a:gdLst>
                      <a:gd name="T0" fmla="*/ 0 w 97"/>
                      <a:gd name="T1" fmla="*/ 0 h 45"/>
                      <a:gd name="T2" fmla="*/ 97 w 97"/>
                      <a:gd name="T3" fmla="*/ 0 h 45"/>
                      <a:gd name="T4" fmla="*/ 97 w 97"/>
                      <a:gd name="T5" fmla="*/ 45 h 45"/>
                      <a:gd name="T6" fmla="*/ 0 w 97"/>
                      <a:gd name="T7" fmla="*/ 45 h 45"/>
                      <a:gd name="T8" fmla="*/ 0 w 97"/>
                      <a:gd name="T9" fmla="*/ 0 h 45"/>
                      <a:gd name="T10" fmla="*/ 0 w 97"/>
                      <a:gd name="T11" fmla="*/ 0 h 4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97" h="45">
                        <a:moveTo>
                          <a:pt x="0" y="0"/>
                        </a:moveTo>
                        <a:lnTo>
                          <a:pt x="97" y="0"/>
                        </a:lnTo>
                        <a:lnTo>
                          <a:pt x="97" y="45"/>
                        </a:lnTo>
                        <a:lnTo>
                          <a:pt x="0" y="45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59" name="Freeform 34">
                    <a:extLst>
                      <a:ext uri="{FF2B5EF4-FFF2-40B4-BE49-F238E27FC236}">
                        <a16:creationId xmlns:a16="http://schemas.microsoft.com/office/drawing/2014/main" id="{F22CEDF7-B90F-44C7-8BC7-BDAA5F461C2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69027" y="3880574"/>
                    <a:ext cx="69249" cy="152995"/>
                  </a:xfrm>
                  <a:custGeom>
                    <a:avLst/>
                    <a:gdLst>
                      <a:gd name="T0" fmla="*/ 0 w 43"/>
                      <a:gd name="T1" fmla="*/ 0 h 95"/>
                      <a:gd name="T2" fmla="*/ 43 w 43"/>
                      <a:gd name="T3" fmla="*/ 0 h 95"/>
                      <a:gd name="T4" fmla="*/ 43 w 43"/>
                      <a:gd name="T5" fmla="*/ 95 h 95"/>
                      <a:gd name="T6" fmla="*/ 0 w 43"/>
                      <a:gd name="T7" fmla="*/ 95 h 95"/>
                      <a:gd name="T8" fmla="*/ 0 w 43"/>
                      <a:gd name="T9" fmla="*/ 0 h 95"/>
                      <a:gd name="T10" fmla="*/ 0 w 43"/>
                      <a:gd name="T11" fmla="*/ 0 h 9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3" h="95">
                        <a:moveTo>
                          <a:pt x="0" y="0"/>
                        </a:moveTo>
                        <a:lnTo>
                          <a:pt x="43" y="0"/>
                        </a:lnTo>
                        <a:lnTo>
                          <a:pt x="43" y="95"/>
                        </a:lnTo>
                        <a:lnTo>
                          <a:pt x="0" y="95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60" name="Freeform 35">
                    <a:extLst>
                      <a:ext uri="{FF2B5EF4-FFF2-40B4-BE49-F238E27FC236}">
                        <a16:creationId xmlns:a16="http://schemas.microsoft.com/office/drawing/2014/main" id="{82EB6744-EEDE-4863-B635-C542D5CAC56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725847" y="3466684"/>
                    <a:ext cx="468645" cy="471867"/>
                  </a:xfrm>
                  <a:custGeom>
                    <a:avLst/>
                    <a:gdLst>
                      <a:gd name="T0" fmla="*/ 208 w 291"/>
                      <a:gd name="T1" fmla="*/ 0 h 293"/>
                      <a:gd name="T2" fmla="*/ 0 w 291"/>
                      <a:gd name="T3" fmla="*/ 196 h 293"/>
                      <a:gd name="T4" fmla="*/ 92 w 291"/>
                      <a:gd name="T5" fmla="*/ 293 h 293"/>
                      <a:gd name="T6" fmla="*/ 291 w 291"/>
                      <a:gd name="T7" fmla="*/ 94 h 293"/>
                      <a:gd name="T8" fmla="*/ 208 w 291"/>
                      <a:gd name="T9" fmla="*/ 0 h 293"/>
                      <a:gd name="T10" fmla="*/ 208 w 291"/>
                      <a:gd name="T11" fmla="*/ 0 h 293"/>
                      <a:gd name="T12" fmla="*/ 208 w 291"/>
                      <a:gd name="T13" fmla="*/ 0 h 29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291" h="293">
                        <a:moveTo>
                          <a:pt x="208" y="0"/>
                        </a:moveTo>
                        <a:lnTo>
                          <a:pt x="0" y="196"/>
                        </a:lnTo>
                        <a:lnTo>
                          <a:pt x="92" y="293"/>
                        </a:lnTo>
                        <a:lnTo>
                          <a:pt x="291" y="94"/>
                        </a:lnTo>
                        <a:lnTo>
                          <a:pt x="208" y="0"/>
                        </a:lnTo>
                        <a:lnTo>
                          <a:pt x="208" y="0"/>
                        </a:lnTo>
                        <a:lnTo>
                          <a:pt x="208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61" name="Freeform 36">
                    <a:extLst>
                      <a:ext uri="{FF2B5EF4-FFF2-40B4-BE49-F238E27FC236}">
                        <a16:creationId xmlns:a16="http://schemas.microsoft.com/office/drawing/2014/main" id="{6D973A9C-ABF1-4A77-8B70-6D18569012A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19556" y="3849975"/>
                    <a:ext cx="190035" cy="172320"/>
                  </a:xfrm>
                  <a:custGeom>
                    <a:avLst/>
                    <a:gdLst>
                      <a:gd name="T0" fmla="*/ 35 w 118"/>
                      <a:gd name="T1" fmla="*/ 0 h 107"/>
                      <a:gd name="T2" fmla="*/ 0 w 118"/>
                      <a:gd name="T3" fmla="*/ 107 h 107"/>
                      <a:gd name="T4" fmla="*/ 118 w 118"/>
                      <a:gd name="T5" fmla="*/ 81 h 107"/>
                      <a:gd name="T6" fmla="*/ 35 w 118"/>
                      <a:gd name="T7" fmla="*/ 0 h 107"/>
                      <a:gd name="T8" fmla="*/ 35 w 118"/>
                      <a:gd name="T9" fmla="*/ 0 h 107"/>
                      <a:gd name="T10" fmla="*/ 35 w 118"/>
                      <a:gd name="T11" fmla="*/ 0 h 10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118" h="107">
                        <a:moveTo>
                          <a:pt x="35" y="0"/>
                        </a:moveTo>
                        <a:lnTo>
                          <a:pt x="0" y="107"/>
                        </a:lnTo>
                        <a:lnTo>
                          <a:pt x="118" y="81"/>
                        </a:lnTo>
                        <a:lnTo>
                          <a:pt x="35" y="0"/>
                        </a:lnTo>
                        <a:lnTo>
                          <a:pt x="35" y="0"/>
                        </a:lnTo>
                        <a:lnTo>
                          <a:pt x="35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A5392FE-AF4F-470C-928D-E8E891950BE5}"/>
                  </a:ext>
                </a:extLst>
              </p:cNvPr>
              <p:cNvSpPr/>
              <p:nvPr/>
            </p:nvSpPr>
            <p:spPr>
              <a:xfrm>
                <a:off x="4726572" y="7243507"/>
                <a:ext cx="8291052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b="1" dirty="0" err="1">
                    <a:latin typeface="Times New Roman" pitchFamily="18" charset="0"/>
                    <a:cs typeface="Times New Roman" pitchFamily="18" charset="0"/>
                  </a:rPr>
                  <a:t>Tính</a:t>
                </a:r>
                <a:r>
                  <a:rPr lang="en-US" sz="4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dirty="0" err="1">
                    <a:latin typeface="Times New Roman" pitchFamily="18" charset="0"/>
                    <a:cs typeface="Times New Roman" pitchFamily="18" charset="0"/>
                  </a:rPr>
                  <a:t>đạo</a:t>
                </a:r>
                <a:r>
                  <a:rPr lang="en-US" sz="4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dirty="0" err="1">
                    <a:latin typeface="Times New Roman" pitchFamily="18" charset="0"/>
                    <a:cs typeface="Times New Roman" pitchFamily="18" charset="0"/>
                  </a:rPr>
                  <a:t>hàm</a:t>
                </a:r>
                <a:r>
                  <a:rPr lang="en-US" sz="4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dirty="0" err="1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4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dirty="0" err="1">
                    <a:latin typeface="Times New Roman" pitchFamily="18" charset="0"/>
                    <a:cs typeface="Times New Roman" pitchFamily="18" charset="0"/>
                  </a:rPr>
                  <a:t>các</a:t>
                </a:r>
                <a:r>
                  <a:rPr lang="en-US" sz="4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dirty="0" err="1">
                    <a:latin typeface="Times New Roman" pitchFamily="18" charset="0"/>
                    <a:cs typeface="Times New Roman" pitchFamily="18" charset="0"/>
                  </a:rPr>
                  <a:t>hàm</a:t>
                </a:r>
                <a:r>
                  <a:rPr lang="en-US" sz="4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dirty="0" err="1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4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dirty="0" err="1">
                    <a:latin typeface="Times New Roman" pitchFamily="18" charset="0"/>
                    <a:cs typeface="Times New Roman" pitchFamily="18" charset="0"/>
                  </a:rPr>
                  <a:t>sau</a:t>
                </a:r>
                <a:endParaRPr lang="en-GB" dirty="0"/>
              </a:p>
            </p:txBody>
          </p:sp>
          <p:graphicFrame>
            <p:nvGraphicFramePr>
              <p:cNvPr id="23" name="Object 22">
                <a:extLst>
                  <a:ext uri="{FF2B5EF4-FFF2-40B4-BE49-F238E27FC236}">
                    <a16:creationId xmlns:a16="http://schemas.microsoft.com/office/drawing/2014/main" id="{F96F2884-A1EB-44F6-BA58-806FFEE166D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262567608"/>
                  </p:ext>
                </p:extLst>
              </p:nvPr>
            </p:nvGraphicFramePr>
            <p:xfrm>
              <a:off x="4786313" y="8183318"/>
              <a:ext cx="9804400" cy="8763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6" imgW="9804240" imgH="876240" progId="Equation.DSMT4">
                      <p:embed/>
                    </p:oleObj>
                  </mc:Choice>
                  <mc:Fallback>
                    <p:oleObj name="Equation" r:id="rId6" imgW="9804240" imgH="876240" progId="Equation.DSMT4">
                      <p:embed/>
                      <p:pic>
                        <p:nvPicPr>
                          <p:cNvPr id="23" name="Object 22">
                            <a:extLst>
                              <a:ext uri="{FF2B5EF4-FFF2-40B4-BE49-F238E27FC236}">
                                <a16:creationId xmlns:a16="http://schemas.microsoft.com/office/drawing/2014/main" id="{F96F2884-A1EB-44F6-BA58-806FFEE166D7}"/>
                              </a:ext>
                            </a:extLst>
                          </p:cNvPr>
                          <p:cNvPicPr/>
                          <p:nvPr/>
                        </p:nvPicPr>
                        <p:blipFill>
                          <a:blip r:embed="rId7"/>
                          <a:stretch>
                            <a:fillRect/>
                          </a:stretch>
                        </p:blipFill>
                        <p:spPr>
                          <a:xfrm>
                            <a:off x="4786313" y="8183318"/>
                            <a:ext cx="9804400" cy="8763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4" name="Object 23">
                <a:extLst>
                  <a:ext uri="{FF2B5EF4-FFF2-40B4-BE49-F238E27FC236}">
                    <a16:creationId xmlns:a16="http://schemas.microsoft.com/office/drawing/2014/main" id="{39FEDBE6-3D92-40A5-B3CA-E37E77B17C09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777753030"/>
                  </p:ext>
                </p:extLst>
              </p:nvPr>
            </p:nvGraphicFramePr>
            <p:xfrm>
              <a:off x="15649178" y="8240468"/>
              <a:ext cx="4495800" cy="7620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8" imgW="4495680" imgH="761760" progId="Equation.DSMT4">
                      <p:embed/>
                    </p:oleObj>
                  </mc:Choice>
                  <mc:Fallback>
                    <p:oleObj name="Equation" r:id="rId8" imgW="4495680" imgH="761760" progId="Equation.DSMT4">
                      <p:embed/>
                      <p:pic>
                        <p:nvPicPr>
                          <p:cNvPr id="24" name="Object 23">
                            <a:extLst>
                              <a:ext uri="{FF2B5EF4-FFF2-40B4-BE49-F238E27FC236}">
                                <a16:creationId xmlns:a16="http://schemas.microsoft.com/office/drawing/2014/main" id="{39FEDBE6-3D92-40A5-B3CA-E37E77B17C09}"/>
                              </a:ext>
                            </a:extLst>
                          </p:cNvPr>
                          <p:cNvPicPr/>
                          <p:nvPr/>
                        </p:nvPicPr>
                        <p:blipFill>
                          <a:blip r:embed="rId9"/>
                          <a:stretch>
                            <a:fillRect/>
                          </a:stretch>
                        </p:blipFill>
                        <p:spPr>
                          <a:xfrm>
                            <a:off x="15649178" y="8240468"/>
                            <a:ext cx="4495800" cy="7620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DF41BA04-8BD4-4096-ABF7-811D5A93028A}"/>
              </a:ext>
            </a:extLst>
          </p:cNvPr>
          <p:cNvGrpSpPr/>
          <p:nvPr/>
        </p:nvGrpSpPr>
        <p:grpSpPr>
          <a:xfrm>
            <a:off x="1039914" y="6653638"/>
            <a:ext cx="14376426" cy="1717324"/>
            <a:chOff x="1039914" y="6653638"/>
            <a:chExt cx="14376426" cy="1717324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270F9377-CC20-4762-8245-0AFDC1A59193}"/>
                </a:ext>
              </a:extLst>
            </p:cNvPr>
            <p:cNvGrpSpPr/>
            <p:nvPr/>
          </p:nvGrpSpPr>
          <p:grpSpPr>
            <a:xfrm>
              <a:off x="1039914" y="6653638"/>
              <a:ext cx="14376426" cy="1717324"/>
              <a:chOff x="3448569" y="6846300"/>
              <a:chExt cx="14376426" cy="171732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2" name="TextBox 171">
                    <a:extLst>
                      <a:ext uri="{FF2B5EF4-FFF2-40B4-BE49-F238E27FC236}">
                        <a16:creationId xmlns:a16="http://schemas.microsoft.com/office/drawing/2014/main" id="{0251370E-F9EA-4160-92FE-83B7E5176FBB}"/>
                      </a:ext>
                    </a:extLst>
                  </p:cNvPr>
                  <p:cNvSpPr txBox="1"/>
                  <p:nvPr/>
                </p:nvSpPr>
                <p:spPr>
                  <a:xfrm>
                    <a:off x="3448569" y="7117074"/>
                    <a:ext cx="10408619" cy="144655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r>
                          <a:rPr lang="en-US" sz="4400" b="1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∗</m:t>
                        </m:r>
                      </m:oMath>
                    </a14:m>
                    <a:r>
                      <a:rPr lang="en-US" sz="4400" b="1" dirty="0">
                        <a:solidFill>
                          <a:srgbClr val="FF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a:t>Chú ý: </a:t>
                    </a:r>
                    <a:r>
                      <a:rPr lang="en-US" sz="4400" dirty="0" err="1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a:t>Nếu</a:t>
                    </a:r>
                    <a:r>
                      <a:rPr lang="en-US" sz="4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a:t> y=cot u </a:t>
                    </a:r>
                    <a:r>
                      <a:rPr lang="en-US" sz="4400" dirty="0" err="1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a:t>và</a:t>
                    </a:r>
                    <a:r>
                      <a:rPr lang="en-US" sz="4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a:t> u=u(x) </a:t>
                    </a:r>
                    <a:r>
                      <a:rPr lang="en-US" sz="4400" dirty="0" err="1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a:t>thì</a:t>
                    </a:r>
                    <a:r>
                      <a:rPr lang="en-US" sz="4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a:t> ta </a:t>
                    </a:r>
                    <a:r>
                      <a:rPr lang="en-US" sz="4400" dirty="0" err="1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a:t>có</a:t>
                    </a:r>
                    <a:endParaRPr lang="en-US" sz="4400" dirty="0"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endParaRPr>
                  </a:p>
                  <a:p>
                    <a:endParaRPr lang="vi-VN" sz="4400" dirty="0"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endParaRPr>
                  </a:p>
                </p:txBody>
              </p:sp>
            </mc:Choice>
            <mc:Fallback xmlns="">
              <p:sp>
                <p:nvSpPr>
                  <p:cNvPr id="172" name="TextBox 171">
                    <a:extLst>
                      <a:ext uri="{FF2B5EF4-FFF2-40B4-BE49-F238E27FC236}">
                        <a16:creationId xmlns:a16="http://schemas.microsoft.com/office/drawing/2014/main" id="{0251370E-F9EA-4160-92FE-83B7E5176FBB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448569" y="7117074"/>
                    <a:ext cx="10408619" cy="1446550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 t="-9283" r="-1406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76" name="Rectangle 175">
                <a:extLst>
                  <a:ext uri="{FF2B5EF4-FFF2-40B4-BE49-F238E27FC236}">
                    <a16:creationId xmlns:a16="http://schemas.microsoft.com/office/drawing/2014/main" id="{0DF603CF-3D5A-41A1-973F-8A8FAFF12271}"/>
                  </a:ext>
                </a:extLst>
              </p:cNvPr>
              <p:cNvSpPr/>
              <p:nvPr/>
            </p:nvSpPr>
            <p:spPr>
              <a:xfrm>
                <a:off x="13909370" y="6846300"/>
                <a:ext cx="3915625" cy="1536700"/>
              </a:xfrm>
              <a:prstGeom prst="rect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4" name="Object 3">
                  <a:extLst>
                    <a:ext uri="{FF2B5EF4-FFF2-40B4-BE49-F238E27FC236}">
                      <a16:creationId xmlns:a16="http://schemas.microsoft.com/office/drawing/2014/main" id="{8D413F47-D17C-460E-9973-7EC13FFF5A05}"/>
                    </a:ext>
                  </a:extLst>
                </p:cNvPr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307582592"/>
                    </p:ext>
                  </p:extLst>
                </p:nvPr>
              </p:nvGraphicFramePr>
              <p:xfrm>
                <a:off x="11687175" y="6665913"/>
                <a:ext cx="3543300" cy="1282700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name="Equation" r:id="rId12" imgW="3543120" imgH="1282680" progId="Equation.DSMT4">
                        <p:embed/>
                      </p:oleObj>
                    </mc:Choice>
                    <mc:Fallback>
                      <p:oleObj name="Equation" r:id="rId12" imgW="3543120" imgH="1282680" progId="Equation.DSMT4">
                        <p:embed/>
                        <p:pic>
                          <p:nvPicPr>
                            <p:cNvPr id="4" name="Object 3">
                              <a:extLst>
                                <a:ext uri="{FF2B5EF4-FFF2-40B4-BE49-F238E27FC236}">
                                  <a16:creationId xmlns:a16="http://schemas.microsoft.com/office/drawing/2014/main" id="{8D413F47-D17C-460E-9973-7EC13FFF5A05}"/>
                                </a:ext>
                              </a:extLst>
                            </p:cNvPr>
                            <p:cNvPicPr/>
                            <p:nvPr/>
                          </p:nvPicPr>
                          <p:blipFill>
                            <a:blip r:embed="rId13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11687175" y="6665913"/>
                              <a:ext cx="3543300" cy="1282700"/>
                            </a:xfrm>
                            <a:prstGeom prst="rect">
                              <a:avLst/>
                            </a:prstGeom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4" name="Object 3">
                  <a:extLst>
                    <a:ext uri="{FF2B5EF4-FFF2-40B4-BE49-F238E27FC236}">
                      <a16:creationId xmlns:a16="http://schemas.microsoft.com/office/drawing/2014/main" id="{8D413F47-D17C-460E-9973-7EC13FFF5A05}"/>
                    </a:ext>
                  </a:extLst>
                </p:cNvPr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307582592"/>
                    </p:ext>
                  </p:extLst>
                </p:nvPr>
              </p:nvGraphicFramePr>
              <p:xfrm>
                <a:off x="11687175" y="6665913"/>
                <a:ext cx="3543300" cy="1282700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21553" name="Equation" r:id="rId14" imgW="3543120" imgH="1282680" progId="Equation.DSMT4">
                        <p:embed/>
                      </p:oleObj>
                    </mc:Choice>
                    <mc:Fallback>
                      <p:oleObj name="Equation" r:id="rId14" imgW="3543120" imgH="1282680" progId="Equation.DSMT4">
                        <p:embed/>
                        <p:pic>
                          <p:nvPicPr>
                            <p:cNvPr id="4" name="Object 3">
                              <a:extLst>
                                <a:ext uri="{FF2B5EF4-FFF2-40B4-BE49-F238E27FC236}">
                                  <a16:creationId xmlns:a16="http://schemas.microsoft.com/office/drawing/2014/main" id="{8D413F47-D17C-460E-9973-7EC13FFF5A05}"/>
                                </a:ext>
                              </a:extLst>
                            </p:cNvPr>
                            <p:cNvPicPr/>
                            <p:nvPr/>
                          </p:nvPicPr>
                          <p:blipFill>
                            <a:blip r:embed="rId15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11687175" y="6665913"/>
                              <a:ext cx="3543300" cy="1282700"/>
                            </a:xfrm>
                            <a:prstGeom prst="rect">
                              <a:avLst/>
                            </a:prstGeom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</p:grpSp>
    </p:spTree>
    <p:extLst>
      <p:ext uri="{BB962C8B-B14F-4D97-AF65-F5344CB8AC3E}">
        <p14:creationId xmlns:p14="http://schemas.microsoft.com/office/powerpoint/2010/main" val="1656912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" name="Group 119">
            <a:extLst>
              <a:ext uri="{FF2B5EF4-FFF2-40B4-BE49-F238E27FC236}">
                <a16:creationId xmlns:a16="http://schemas.microsoft.com/office/drawing/2014/main" id="{E096BC1D-8C99-4DEB-BACC-44C9F57B230A}"/>
              </a:ext>
            </a:extLst>
          </p:cNvPr>
          <p:cNvGrpSpPr/>
          <p:nvPr/>
        </p:nvGrpSpPr>
        <p:grpSpPr>
          <a:xfrm>
            <a:off x="1103562" y="2484526"/>
            <a:ext cx="21881625" cy="3366156"/>
            <a:chOff x="1147240" y="8893238"/>
            <a:chExt cx="21881625" cy="3366156"/>
          </a:xfrm>
        </p:grpSpPr>
        <p:sp>
          <p:nvSpPr>
            <p:cNvPr id="121" name="Rounded Rectangle 24">
              <a:extLst>
                <a:ext uri="{FF2B5EF4-FFF2-40B4-BE49-F238E27FC236}">
                  <a16:creationId xmlns:a16="http://schemas.microsoft.com/office/drawing/2014/main" id="{77BEF789-9403-41A3-98C6-AA13D6AB3421}"/>
                </a:ext>
              </a:extLst>
            </p:cNvPr>
            <p:cNvSpPr/>
            <p:nvPr/>
          </p:nvSpPr>
          <p:spPr bwMode="auto">
            <a:xfrm>
              <a:off x="1189298" y="9260400"/>
              <a:ext cx="21839567" cy="2998994"/>
            </a:xfrm>
            <a:prstGeom prst="roundRect">
              <a:avLst>
                <a:gd name="adj" fmla="val 5492"/>
              </a:avLst>
            </a:prstGeom>
            <a:solidFill>
              <a:schemeClr val="accent3">
                <a:lumMod val="40000"/>
                <a:lumOff val="60000"/>
              </a:schemeClr>
            </a:solidFill>
            <a:ln w="19050"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354774">
                <a:defRPr/>
              </a:pPr>
              <a:endParaRPr lang="en-US" sz="6400"/>
            </a:p>
          </p:txBody>
        </p:sp>
        <p:grpSp>
          <p:nvGrpSpPr>
            <p:cNvPr id="122" name="Group 121">
              <a:extLst>
                <a:ext uri="{FF2B5EF4-FFF2-40B4-BE49-F238E27FC236}">
                  <a16:creationId xmlns:a16="http://schemas.microsoft.com/office/drawing/2014/main" id="{30BF9F41-DB0D-4A18-9ACB-481FA741A750}"/>
                </a:ext>
              </a:extLst>
            </p:cNvPr>
            <p:cNvGrpSpPr/>
            <p:nvPr/>
          </p:nvGrpSpPr>
          <p:grpSpPr>
            <a:xfrm>
              <a:off x="1147240" y="8893238"/>
              <a:ext cx="18997738" cy="2216087"/>
              <a:chOff x="1147240" y="6843531"/>
              <a:chExt cx="18997738" cy="2216087"/>
            </a:xfrm>
          </p:grpSpPr>
          <p:grpSp>
            <p:nvGrpSpPr>
              <p:cNvPr id="123" name="Group 67">
                <a:extLst>
                  <a:ext uri="{FF2B5EF4-FFF2-40B4-BE49-F238E27FC236}">
                    <a16:creationId xmlns:a16="http://schemas.microsoft.com/office/drawing/2014/main" id="{09E6E48D-5194-41D1-8757-64E2A33EC7D8}"/>
                  </a:ext>
                </a:extLst>
              </p:cNvPr>
              <p:cNvGrpSpPr/>
              <p:nvPr/>
            </p:nvGrpSpPr>
            <p:grpSpPr>
              <a:xfrm>
                <a:off x="1147240" y="6843531"/>
                <a:ext cx="3255536" cy="916291"/>
                <a:chOff x="1311958" y="3405486"/>
                <a:chExt cx="3251532" cy="960562"/>
              </a:xfrm>
            </p:grpSpPr>
            <p:sp>
              <p:nvSpPr>
                <p:cNvPr id="131" name="Freeform 20">
                  <a:extLst>
                    <a:ext uri="{FF2B5EF4-FFF2-40B4-BE49-F238E27FC236}">
                      <a16:creationId xmlns:a16="http://schemas.microsoft.com/office/drawing/2014/main" id="{0E90AC3D-1F3E-44A0-85BE-9E4B954B00D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5400000">
                  <a:off x="2921386" y="2671082"/>
                  <a:ext cx="793396" cy="2490813"/>
                </a:xfrm>
                <a:prstGeom prst="round2SameRect">
                  <a:avLst/>
                </a:prstGeom>
                <a:solidFill>
                  <a:schemeClr val="accent6">
                    <a:lumMod val="75000"/>
                  </a:schemeClr>
                </a:solidFill>
                <a:ln w="57150">
                  <a:solidFill>
                    <a:schemeClr val="accent6">
                      <a:lumMod val="75000"/>
                    </a:schemeClr>
                  </a:solidFill>
                </a:ln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2" name="TextBox 131">
                  <a:extLst>
                    <a:ext uri="{FF2B5EF4-FFF2-40B4-BE49-F238E27FC236}">
                      <a16:creationId xmlns:a16="http://schemas.microsoft.com/office/drawing/2014/main" id="{91BC54C6-019B-4951-A7F5-E32CBFF0D997}"/>
                    </a:ext>
                  </a:extLst>
                </p:cNvPr>
                <p:cNvSpPr txBox="1"/>
                <p:nvPr/>
              </p:nvSpPr>
              <p:spPr>
                <a:xfrm>
                  <a:off x="2250671" y="3527166"/>
                  <a:ext cx="2228956" cy="83888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4600" b="1" dirty="0" err="1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Ví</a:t>
                  </a:r>
                  <a:r>
                    <a:rPr lang="en-US" sz="46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  <a:r>
                    <a:rPr lang="en-US" sz="4600" b="1" dirty="0" err="1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dụ</a:t>
                  </a:r>
                  <a:r>
                    <a:rPr lang="en-US" sz="46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2</a:t>
                  </a:r>
                </a:p>
              </p:txBody>
            </p:sp>
            <p:grpSp>
              <p:nvGrpSpPr>
                <p:cNvPr id="162" name="Group 70">
                  <a:extLst>
                    <a:ext uri="{FF2B5EF4-FFF2-40B4-BE49-F238E27FC236}">
                      <a16:creationId xmlns:a16="http://schemas.microsoft.com/office/drawing/2014/main" id="{41369E16-DF87-47B8-9136-6A2AF945F385}"/>
                    </a:ext>
                  </a:extLst>
                </p:cNvPr>
                <p:cNvGrpSpPr/>
                <p:nvPr/>
              </p:nvGrpSpPr>
              <p:grpSpPr>
                <a:xfrm>
                  <a:off x="1311958" y="3405486"/>
                  <a:ext cx="950173" cy="940513"/>
                  <a:chOff x="1311958" y="3405486"/>
                  <a:chExt cx="950173" cy="940513"/>
                </a:xfrm>
              </p:grpSpPr>
              <p:sp>
                <p:nvSpPr>
                  <p:cNvPr id="163" name="Rectangle 162">
                    <a:extLst>
                      <a:ext uri="{FF2B5EF4-FFF2-40B4-BE49-F238E27FC236}">
                        <a16:creationId xmlns:a16="http://schemas.microsoft.com/office/drawing/2014/main" id="{91ABB162-336A-4832-976A-65074197EBAB}"/>
                      </a:ext>
                    </a:extLst>
                  </p:cNvPr>
                  <p:cNvSpPr/>
                  <p:nvPr/>
                </p:nvSpPr>
                <p:spPr>
                  <a:xfrm>
                    <a:off x="1406975" y="3672018"/>
                    <a:ext cx="596676" cy="540312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4" name="Freeform 13">
                    <a:extLst>
                      <a:ext uri="{FF2B5EF4-FFF2-40B4-BE49-F238E27FC236}">
                        <a16:creationId xmlns:a16="http://schemas.microsoft.com/office/drawing/2014/main" id="{99565CE7-6184-4F1D-A7D0-592D753651E6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311958" y="3581027"/>
                    <a:ext cx="190035" cy="268948"/>
                  </a:xfrm>
                  <a:custGeom>
                    <a:avLst/>
                    <a:gdLst>
                      <a:gd name="T0" fmla="*/ 34 w 50"/>
                      <a:gd name="T1" fmla="*/ 16 h 71"/>
                      <a:gd name="T2" fmla="*/ 34 w 50"/>
                      <a:gd name="T3" fmla="*/ 55 h 71"/>
                      <a:gd name="T4" fmla="*/ 16 w 50"/>
                      <a:gd name="T5" fmla="*/ 55 h 71"/>
                      <a:gd name="T6" fmla="*/ 16 w 50"/>
                      <a:gd name="T7" fmla="*/ 16 h 71"/>
                      <a:gd name="T8" fmla="*/ 34 w 50"/>
                      <a:gd name="T9" fmla="*/ 16 h 71"/>
                      <a:gd name="T10" fmla="*/ 34 w 50"/>
                      <a:gd name="T11" fmla="*/ 0 h 71"/>
                      <a:gd name="T12" fmla="*/ 16 w 50"/>
                      <a:gd name="T13" fmla="*/ 0 h 71"/>
                      <a:gd name="T14" fmla="*/ 0 w 50"/>
                      <a:gd name="T15" fmla="*/ 16 h 71"/>
                      <a:gd name="T16" fmla="*/ 0 w 50"/>
                      <a:gd name="T17" fmla="*/ 55 h 71"/>
                      <a:gd name="T18" fmla="*/ 16 w 50"/>
                      <a:gd name="T19" fmla="*/ 71 h 71"/>
                      <a:gd name="T20" fmla="*/ 34 w 50"/>
                      <a:gd name="T21" fmla="*/ 71 h 71"/>
                      <a:gd name="T22" fmla="*/ 50 w 50"/>
                      <a:gd name="T23" fmla="*/ 55 h 71"/>
                      <a:gd name="T24" fmla="*/ 50 w 50"/>
                      <a:gd name="T25" fmla="*/ 16 h 71"/>
                      <a:gd name="T26" fmla="*/ 34 w 50"/>
                      <a:gd name="T27" fmla="*/ 0 h 7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50" h="71">
                        <a:moveTo>
                          <a:pt x="34" y="16"/>
                        </a:moveTo>
                        <a:cubicBezTo>
                          <a:pt x="34" y="55"/>
                          <a:pt x="34" y="55"/>
                          <a:pt x="34" y="55"/>
                        </a:cubicBezTo>
                        <a:cubicBezTo>
                          <a:pt x="16" y="55"/>
                          <a:pt x="16" y="55"/>
                          <a:pt x="16" y="55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34" y="16"/>
                          <a:pt x="34" y="16"/>
                          <a:pt x="34" y="16"/>
                        </a:cubicBezTo>
                        <a:moveTo>
                          <a:pt x="34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55"/>
                          <a:pt x="0" y="55"/>
                          <a:pt x="0" y="55"/>
                        </a:cubicBezTo>
                        <a:cubicBezTo>
                          <a:pt x="0" y="64"/>
                          <a:pt x="7" y="71"/>
                          <a:pt x="16" y="71"/>
                        </a:cubicBezTo>
                        <a:cubicBezTo>
                          <a:pt x="34" y="71"/>
                          <a:pt x="34" y="71"/>
                          <a:pt x="34" y="71"/>
                        </a:cubicBezTo>
                        <a:cubicBezTo>
                          <a:pt x="43" y="71"/>
                          <a:pt x="50" y="64"/>
                          <a:pt x="50" y="55"/>
                        </a:cubicBezTo>
                        <a:cubicBezTo>
                          <a:pt x="50" y="16"/>
                          <a:pt x="50" y="16"/>
                          <a:pt x="50" y="16"/>
                        </a:cubicBezTo>
                        <a:cubicBezTo>
                          <a:pt x="50" y="7"/>
                          <a:pt x="43" y="0"/>
                          <a:pt x="34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65" name="Freeform 14">
                    <a:extLst>
                      <a:ext uri="{FF2B5EF4-FFF2-40B4-BE49-F238E27FC236}">
                        <a16:creationId xmlns:a16="http://schemas.microsoft.com/office/drawing/2014/main" id="{96F6371B-1370-432F-854B-96DBAC855179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311958" y="3581027"/>
                    <a:ext cx="277000" cy="181983"/>
                  </a:xfrm>
                  <a:custGeom>
                    <a:avLst/>
                    <a:gdLst>
                      <a:gd name="T0" fmla="*/ 57 w 73"/>
                      <a:gd name="T1" fmla="*/ 16 h 48"/>
                      <a:gd name="T2" fmla="*/ 57 w 73"/>
                      <a:gd name="T3" fmla="*/ 32 h 48"/>
                      <a:gd name="T4" fmla="*/ 16 w 73"/>
                      <a:gd name="T5" fmla="*/ 32 h 48"/>
                      <a:gd name="T6" fmla="*/ 16 w 73"/>
                      <a:gd name="T7" fmla="*/ 16 h 48"/>
                      <a:gd name="T8" fmla="*/ 57 w 73"/>
                      <a:gd name="T9" fmla="*/ 16 h 48"/>
                      <a:gd name="T10" fmla="*/ 57 w 73"/>
                      <a:gd name="T11" fmla="*/ 0 h 48"/>
                      <a:gd name="T12" fmla="*/ 16 w 73"/>
                      <a:gd name="T13" fmla="*/ 0 h 48"/>
                      <a:gd name="T14" fmla="*/ 0 w 73"/>
                      <a:gd name="T15" fmla="*/ 16 h 48"/>
                      <a:gd name="T16" fmla="*/ 0 w 73"/>
                      <a:gd name="T17" fmla="*/ 32 h 48"/>
                      <a:gd name="T18" fmla="*/ 16 w 73"/>
                      <a:gd name="T19" fmla="*/ 48 h 48"/>
                      <a:gd name="T20" fmla="*/ 57 w 73"/>
                      <a:gd name="T21" fmla="*/ 48 h 48"/>
                      <a:gd name="T22" fmla="*/ 73 w 73"/>
                      <a:gd name="T23" fmla="*/ 32 h 48"/>
                      <a:gd name="T24" fmla="*/ 73 w 73"/>
                      <a:gd name="T25" fmla="*/ 16 h 48"/>
                      <a:gd name="T26" fmla="*/ 57 w 73"/>
                      <a:gd name="T27" fmla="*/ 0 h 4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73" h="48">
                        <a:moveTo>
                          <a:pt x="57" y="16"/>
                        </a:moveTo>
                        <a:cubicBezTo>
                          <a:pt x="57" y="32"/>
                          <a:pt x="57" y="32"/>
                          <a:pt x="57" y="32"/>
                        </a:cubicBezTo>
                        <a:cubicBezTo>
                          <a:pt x="16" y="32"/>
                          <a:pt x="16" y="32"/>
                          <a:pt x="16" y="32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57" y="16"/>
                          <a:pt x="57" y="16"/>
                          <a:pt x="57" y="16"/>
                        </a:cubicBezTo>
                        <a:moveTo>
                          <a:pt x="57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32"/>
                          <a:pt x="0" y="32"/>
                          <a:pt x="0" y="32"/>
                        </a:cubicBezTo>
                        <a:cubicBezTo>
                          <a:pt x="0" y="41"/>
                          <a:pt x="7" y="48"/>
                          <a:pt x="16" y="48"/>
                        </a:cubicBezTo>
                        <a:cubicBezTo>
                          <a:pt x="57" y="48"/>
                          <a:pt x="57" y="48"/>
                          <a:pt x="57" y="48"/>
                        </a:cubicBezTo>
                        <a:cubicBezTo>
                          <a:pt x="66" y="48"/>
                          <a:pt x="73" y="41"/>
                          <a:pt x="73" y="32"/>
                        </a:cubicBezTo>
                        <a:cubicBezTo>
                          <a:pt x="73" y="16"/>
                          <a:pt x="73" y="16"/>
                          <a:pt x="73" y="16"/>
                        </a:cubicBezTo>
                        <a:cubicBezTo>
                          <a:pt x="73" y="7"/>
                          <a:pt x="66" y="0"/>
                          <a:pt x="57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66" name="Freeform 15">
                    <a:extLst>
                      <a:ext uri="{FF2B5EF4-FFF2-40B4-BE49-F238E27FC236}">
                        <a16:creationId xmlns:a16="http://schemas.microsoft.com/office/drawing/2014/main" id="{A971ECBC-0F66-496E-A03F-9F21255D44FF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563190" y="3581027"/>
                    <a:ext cx="285052" cy="181983"/>
                  </a:xfrm>
                  <a:custGeom>
                    <a:avLst/>
                    <a:gdLst>
                      <a:gd name="T0" fmla="*/ 58 w 75"/>
                      <a:gd name="T1" fmla="*/ 16 h 48"/>
                      <a:gd name="T2" fmla="*/ 43 w 75"/>
                      <a:gd name="T3" fmla="*/ 32 h 48"/>
                      <a:gd name="T4" fmla="*/ 16 w 75"/>
                      <a:gd name="T5" fmla="*/ 32 h 48"/>
                      <a:gd name="T6" fmla="*/ 16 w 75"/>
                      <a:gd name="T7" fmla="*/ 16 h 48"/>
                      <a:gd name="T8" fmla="*/ 58 w 75"/>
                      <a:gd name="T9" fmla="*/ 16 h 48"/>
                      <a:gd name="T10" fmla="*/ 58 w 75"/>
                      <a:gd name="T11" fmla="*/ 0 h 48"/>
                      <a:gd name="T12" fmla="*/ 16 w 75"/>
                      <a:gd name="T13" fmla="*/ 0 h 48"/>
                      <a:gd name="T14" fmla="*/ 0 w 75"/>
                      <a:gd name="T15" fmla="*/ 16 h 48"/>
                      <a:gd name="T16" fmla="*/ 0 w 75"/>
                      <a:gd name="T17" fmla="*/ 32 h 48"/>
                      <a:gd name="T18" fmla="*/ 16 w 75"/>
                      <a:gd name="T19" fmla="*/ 48 h 48"/>
                      <a:gd name="T20" fmla="*/ 43 w 75"/>
                      <a:gd name="T21" fmla="*/ 48 h 48"/>
                      <a:gd name="T22" fmla="*/ 55 w 75"/>
                      <a:gd name="T23" fmla="*/ 43 h 48"/>
                      <a:gd name="T24" fmla="*/ 70 w 75"/>
                      <a:gd name="T25" fmla="*/ 26 h 48"/>
                      <a:gd name="T26" fmla="*/ 73 w 75"/>
                      <a:gd name="T27" fmla="*/ 9 h 48"/>
                      <a:gd name="T28" fmla="*/ 58 w 75"/>
                      <a:gd name="T29" fmla="*/ 0 h 4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</a:cxnLst>
                    <a:rect l="0" t="0" r="r" b="b"/>
                    <a:pathLst>
                      <a:path w="75" h="48">
                        <a:moveTo>
                          <a:pt x="58" y="16"/>
                        </a:moveTo>
                        <a:cubicBezTo>
                          <a:pt x="43" y="32"/>
                          <a:pt x="43" y="32"/>
                          <a:pt x="43" y="32"/>
                        </a:cubicBezTo>
                        <a:cubicBezTo>
                          <a:pt x="16" y="32"/>
                          <a:pt x="16" y="32"/>
                          <a:pt x="16" y="32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58" y="16"/>
                          <a:pt x="58" y="16"/>
                          <a:pt x="58" y="16"/>
                        </a:cubicBezTo>
                        <a:moveTo>
                          <a:pt x="58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8" y="0"/>
                          <a:pt x="0" y="7"/>
                          <a:pt x="0" y="16"/>
                        </a:cubicBezTo>
                        <a:cubicBezTo>
                          <a:pt x="0" y="32"/>
                          <a:pt x="0" y="32"/>
                          <a:pt x="0" y="32"/>
                        </a:cubicBezTo>
                        <a:cubicBezTo>
                          <a:pt x="0" y="41"/>
                          <a:pt x="8" y="48"/>
                          <a:pt x="16" y="48"/>
                        </a:cubicBezTo>
                        <a:cubicBezTo>
                          <a:pt x="43" y="48"/>
                          <a:pt x="43" y="48"/>
                          <a:pt x="43" y="48"/>
                        </a:cubicBezTo>
                        <a:cubicBezTo>
                          <a:pt x="48" y="48"/>
                          <a:pt x="52" y="46"/>
                          <a:pt x="55" y="43"/>
                        </a:cubicBezTo>
                        <a:cubicBezTo>
                          <a:pt x="70" y="26"/>
                          <a:pt x="70" y="26"/>
                          <a:pt x="70" y="26"/>
                        </a:cubicBezTo>
                        <a:cubicBezTo>
                          <a:pt x="74" y="22"/>
                          <a:pt x="75" y="15"/>
                          <a:pt x="73" y="9"/>
                        </a:cubicBezTo>
                        <a:cubicBezTo>
                          <a:pt x="70" y="3"/>
                          <a:pt x="64" y="0"/>
                          <a:pt x="58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67" name="Freeform 16">
                    <a:extLst>
                      <a:ext uri="{FF2B5EF4-FFF2-40B4-BE49-F238E27FC236}">
                        <a16:creationId xmlns:a16="http://schemas.microsoft.com/office/drawing/2014/main" id="{B1A702E9-140E-459A-8E2E-0D839DB81B12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563190" y="4151132"/>
                    <a:ext cx="280221" cy="194867"/>
                  </a:xfrm>
                  <a:custGeom>
                    <a:avLst/>
                    <a:gdLst>
                      <a:gd name="T0" fmla="*/ 58 w 74"/>
                      <a:gd name="T1" fmla="*/ 16 h 51"/>
                      <a:gd name="T2" fmla="*/ 58 w 74"/>
                      <a:gd name="T3" fmla="*/ 35 h 51"/>
                      <a:gd name="T4" fmla="*/ 16 w 74"/>
                      <a:gd name="T5" fmla="*/ 35 h 51"/>
                      <a:gd name="T6" fmla="*/ 16 w 74"/>
                      <a:gd name="T7" fmla="*/ 16 h 51"/>
                      <a:gd name="T8" fmla="*/ 58 w 74"/>
                      <a:gd name="T9" fmla="*/ 16 h 51"/>
                      <a:gd name="T10" fmla="*/ 58 w 74"/>
                      <a:gd name="T11" fmla="*/ 0 h 51"/>
                      <a:gd name="T12" fmla="*/ 16 w 74"/>
                      <a:gd name="T13" fmla="*/ 0 h 51"/>
                      <a:gd name="T14" fmla="*/ 0 w 74"/>
                      <a:gd name="T15" fmla="*/ 16 h 51"/>
                      <a:gd name="T16" fmla="*/ 0 w 74"/>
                      <a:gd name="T17" fmla="*/ 35 h 51"/>
                      <a:gd name="T18" fmla="*/ 16 w 74"/>
                      <a:gd name="T19" fmla="*/ 51 h 51"/>
                      <a:gd name="T20" fmla="*/ 58 w 74"/>
                      <a:gd name="T21" fmla="*/ 51 h 51"/>
                      <a:gd name="T22" fmla="*/ 74 w 74"/>
                      <a:gd name="T23" fmla="*/ 35 h 51"/>
                      <a:gd name="T24" fmla="*/ 74 w 74"/>
                      <a:gd name="T25" fmla="*/ 16 h 51"/>
                      <a:gd name="T26" fmla="*/ 58 w 74"/>
                      <a:gd name="T27" fmla="*/ 0 h 5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74" h="51">
                        <a:moveTo>
                          <a:pt x="58" y="16"/>
                        </a:moveTo>
                        <a:cubicBezTo>
                          <a:pt x="58" y="35"/>
                          <a:pt x="58" y="35"/>
                          <a:pt x="58" y="35"/>
                        </a:cubicBezTo>
                        <a:cubicBezTo>
                          <a:pt x="16" y="35"/>
                          <a:pt x="16" y="35"/>
                          <a:pt x="16" y="35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58" y="16"/>
                          <a:pt x="58" y="16"/>
                          <a:pt x="58" y="16"/>
                        </a:cubicBezTo>
                        <a:moveTo>
                          <a:pt x="58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8" y="0"/>
                          <a:pt x="0" y="7"/>
                          <a:pt x="0" y="16"/>
                        </a:cubicBezTo>
                        <a:cubicBezTo>
                          <a:pt x="0" y="35"/>
                          <a:pt x="0" y="35"/>
                          <a:pt x="0" y="35"/>
                        </a:cubicBezTo>
                        <a:cubicBezTo>
                          <a:pt x="0" y="43"/>
                          <a:pt x="8" y="51"/>
                          <a:pt x="16" y="51"/>
                        </a:cubicBezTo>
                        <a:cubicBezTo>
                          <a:pt x="58" y="51"/>
                          <a:pt x="58" y="51"/>
                          <a:pt x="58" y="51"/>
                        </a:cubicBezTo>
                        <a:cubicBezTo>
                          <a:pt x="67" y="51"/>
                          <a:pt x="74" y="43"/>
                          <a:pt x="74" y="35"/>
                        </a:cubicBezTo>
                        <a:cubicBezTo>
                          <a:pt x="74" y="16"/>
                          <a:pt x="74" y="16"/>
                          <a:pt x="74" y="16"/>
                        </a:cubicBezTo>
                        <a:cubicBezTo>
                          <a:pt x="74" y="7"/>
                          <a:pt x="67" y="0"/>
                          <a:pt x="58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68" name="Freeform 17">
                    <a:extLst>
                      <a:ext uri="{FF2B5EF4-FFF2-40B4-BE49-F238E27FC236}">
                        <a16:creationId xmlns:a16="http://schemas.microsoft.com/office/drawing/2014/main" id="{4D52DBF0-FF43-4DD7-BC4F-8E27A919579B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311958" y="4064167"/>
                    <a:ext cx="190035" cy="281832"/>
                  </a:xfrm>
                  <a:custGeom>
                    <a:avLst/>
                    <a:gdLst>
                      <a:gd name="T0" fmla="*/ 34 w 50"/>
                      <a:gd name="T1" fmla="*/ 16 h 74"/>
                      <a:gd name="T2" fmla="*/ 34 w 50"/>
                      <a:gd name="T3" fmla="*/ 58 h 74"/>
                      <a:gd name="T4" fmla="*/ 16 w 50"/>
                      <a:gd name="T5" fmla="*/ 58 h 74"/>
                      <a:gd name="T6" fmla="*/ 16 w 50"/>
                      <a:gd name="T7" fmla="*/ 16 h 74"/>
                      <a:gd name="T8" fmla="*/ 34 w 50"/>
                      <a:gd name="T9" fmla="*/ 16 h 74"/>
                      <a:gd name="T10" fmla="*/ 34 w 50"/>
                      <a:gd name="T11" fmla="*/ 0 h 74"/>
                      <a:gd name="T12" fmla="*/ 16 w 50"/>
                      <a:gd name="T13" fmla="*/ 0 h 74"/>
                      <a:gd name="T14" fmla="*/ 0 w 50"/>
                      <a:gd name="T15" fmla="*/ 16 h 74"/>
                      <a:gd name="T16" fmla="*/ 0 w 50"/>
                      <a:gd name="T17" fmla="*/ 58 h 74"/>
                      <a:gd name="T18" fmla="*/ 16 w 50"/>
                      <a:gd name="T19" fmla="*/ 74 h 74"/>
                      <a:gd name="T20" fmla="*/ 34 w 50"/>
                      <a:gd name="T21" fmla="*/ 74 h 74"/>
                      <a:gd name="T22" fmla="*/ 50 w 50"/>
                      <a:gd name="T23" fmla="*/ 58 h 74"/>
                      <a:gd name="T24" fmla="*/ 50 w 50"/>
                      <a:gd name="T25" fmla="*/ 16 h 74"/>
                      <a:gd name="T26" fmla="*/ 34 w 50"/>
                      <a:gd name="T27" fmla="*/ 0 h 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50" h="74">
                        <a:moveTo>
                          <a:pt x="34" y="16"/>
                        </a:moveTo>
                        <a:cubicBezTo>
                          <a:pt x="34" y="58"/>
                          <a:pt x="34" y="58"/>
                          <a:pt x="34" y="58"/>
                        </a:cubicBezTo>
                        <a:cubicBezTo>
                          <a:pt x="16" y="58"/>
                          <a:pt x="16" y="58"/>
                          <a:pt x="16" y="58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34" y="16"/>
                          <a:pt x="34" y="16"/>
                          <a:pt x="34" y="16"/>
                        </a:cubicBezTo>
                        <a:moveTo>
                          <a:pt x="34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58"/>
                          <a:pt x="0" y="58"/>
                          <a:pt x="0" y="58"/>
                        </a:cubicBezTo>
                        <a:cubicBezTo>
                          <a:pt x="0" y="66"/>
                          <a:pt x="7" y="74"/>
                          <a:pt x="16" y="74"/>
                        </a:cubicBezTo>
                        <a:cubicBezTo>
                          <a:pt x="34" y="74"/>
                          <a:pt x="34" y="74"/>
                          <a:pt x="34" y="74"/>
                        </a:cubicBezTo>
                        <a:cubicBezTo>
                          <a:pt x="43" y="74"/>
                          <a:pt x="50" y="66"/>
                          <a:pt x="50" y="58"/>
                        </a:cubicBezTo>
                        <a:cubicBezTo>
                          <a:pt x="50" y="16"/>
                          <a:pt x="50" y="16"/>
                          <a:pt x="50" y="16"/>
                        </a:cubicBezTo>
                        <a:cubicBezTo>
                          <a:pt x="50" y="7"/>
                          <a:pt x="43" y="0"/>
                          <a:pt x="34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69" name="Freeform 18">
                    <a:extLst>
                      <a:ext uri="{FF2B5EF4-FFF2-40B4-BE49-F238E27FC236}">
                        <a16:creationId xmlns:a16="http://schemas.microsoft.com/office/drawing/2014/main" id="{D31E6EE8-D144-4A94-899F-EDDFAB64111B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311958" y="4151132"/>
                    <a:ext cx="277000" cy="194867"/>
                  </a:xfrm>
                  <a:custGeom>
                    <a:avLst/>
                    <a:gdLst>
                      <a:gd name="T0" fmla="*/ 57 w 73"/>
                      <a:gd name="T1" fmla="*/ 16 h 51"/>
                      <a:gd name="T2" fmla="*/ 57 w 73"/>
                      <a:gd name="T3" fmla="*/ 35 h 51"/>
                      <a:gd name="T4" fmla="*/ 16 w 73"/>
                      <a:gd name="T5" fmla="*/ 35 h 51"/>
                      <a:gd name="T6" fmla="*/ 16 w 73"/>
                      <a:gd name="T7" fmla="*/ 16 h 51"/>
                      <a:gd name="T8" fmla="*/ 57 w 73"/>
                      <a:gd name="T9" fmla="*/ 16 h 51"/>
                      <a:gd name="T10" fmla="*/ 57 w 73"/>
                      <a:gd name="T11" fmla="*/ 0 h 51"/>
                      <a:gd name="T12" fmla="*/ 16 w 73"/>
                      <a:gd name="T13" fmla="*/ 0 h 51"/>
                      <a:gd name="T14" fmla="*/ 0 w 73"/>
                      <a:gd name="T15" fmla="*/ 16 h 51"/>
                      <a:gd name="T16" fmla="*/ 0 w 73"/>
                      <a:gd name="T17" fmla="*/ 35 h 51"/>
                      <a:gd name="T18" fmla="*/ 16 w 73"/>
                      <a:gd name="T19" fmla="*/ 51 h 51"/>
                      <a:gd name="T20" fmla="*/ 57 w 73"/>
                      <a:gd name="T21" fmla="*/ 51 h 51"/>
                      <a:gd name="T22" fmla="*/ 73 w 73"/>
                      <a:gd name="T23" fmla="*/ 35 h 51"/>
                      <a:gd name="T24" fmla="*/ 73 w 73"/>
                      <a:gd name="T25" fmla="*/ 16 h 51"/>
                      <a:gd name="T26" fmla="*/ 57 w 73"/>
                      <a:gd name="T27" fmla="*/ 0 h 5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73" h="51">
                        <a:moveTo>
                          <a:pt x="57" y="16"/>
                        </a:moveTo>
                        <a:cubicBezTo>
                          <a:pt x="57" y="35"/>
                          <a:pt x="57" y="35"/>
                          <a:pt x="57" y="35"/>
                        </a:cubicBezTo>
                        <a:cubicBezTo>
                          <a:pt x="16" y="35"/>
                          <a:pt x="16" y="35"/>
                          <a:pt x="16" y="35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57" y="16"/>
                          <a:pt x="57" y="16"/>
                          <a:pt x="57" y="16"/>
                        </a:cubicBezTo>
                        <a:moveTo>
                          <a:pt x="57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35"/>
                          <a:pt x="0" y="35"/>
                          <a:pt x="0" y="35"/>
                        </a:cubicBezTo>
                        <a:cubicBezTo>
                          <a:pt x="0" y="43"/>
                          <a:pt x="7" y="51"/>
                          <a:pt x="16" y="51"/>
                        </a:cubicBezTo>
                        <a:cubicBezTo>
                          <a:pt x="57" y="51"/>
                          <a:pt x="57" y="51"/>
                          <a:pt x="57" y="51"/>
                        </a:cubicBezTo>
                        <a:cubicBezTo>
                          <a:pt x="66" y="51"/>
                          <a:pt x="73" y="43"/>
                          <a:pt x="73" y="35"/>
                        </a:cubicBezTo>
                        <a:cubicBezTo>
                          <a:pt x="73" y="16"/>
                          <a:pt x="73" y="16"/>
                          <a:pt x="73" y="16"/>
                        </a:cubicBezTo>
                        <a:cubicBezTo>
                          <a:pt x="73" y="7"/>
                          <a:pt x="66" y="0"/>
                          <a:pt x="57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70" name="Freeform 19">
                    <a:extLst>
                      <a:ext uri="{FF2B5EF4-FFF2-40B4-BE49-F238E27FC236}">
                        <a16:creationId xmlns:a16="http://schemas.microsoft.com/office/drawing/2014/main" id="{4ADF0660-1DF1-4017-A952-5823CD18E324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311958" y="3820986"/>
                    <a:ext cx="190035" cy="273779"/>
                  </a:xfrm>
                  <a:custGeom>
                    <a:avLst/>
                    <a:gdLst>
                      <a:gd name="T0" fmla="*/ 34 w 50"/>
                      <a:gd name="T1" fmla="*/ 16 h 72"/>
                      <a:gd name="T2" fmla="*/ 34 w 50"/>
                      <a:gd name="T3" fmla="*/ 56 h 72"/>
                      <a:gd name="T4" fmla="*/ 16 w 50"/>
                      <a:gd name="T5" fmla="*/ 56 h 72"/>
                      <a:gd name="T6" fmla="*/ 16 w 50"/>
                      <a:gd name="T7" fmla="*/ 16 h 72"/>
                      <a:gd name="T8" fmla="*/ 34 w 50"/>
                      <a:gd name="T9" fmla="*/ 16 h 72"/>
                      <a:gd name="T10" fmla="*/ 34 w 50"/>
                      <a:gd name="T11" fmla="*/ 0 h 72"/>
                      <a:gd name="T12" fmla="*/ 16 w 50"/>
                      <a:gd name="T13" fmla="*/ 0 h 72"/>
                      <a:gd name="T14" fmla="*/ 0 w 50"/>
                      <a:gd name="T15" fmla="*/ 16 h 72"/>
                      <a:gd name="T16" fmla="*/ 0 w 50"/>
                      <a:gd name="T17" fmla="*/ 56 h 72"/>
                      <a:gd name="T18" fmla="*/ 16 w 50"/>
                      <a:gd name="T19" fmla="*/ 72 h 72"/>
                      <a:gd name="T20" fmla="*/ 34 w 50"/>
                      <a:gd name="T21" fmla="*/ 72 h 72"/>
                      <a:gd name="T22" fmla="*/ 50 w 50"/>
                      <a:gd name="T23" fmla="*/ 56 h 72"/>
                      <a:gd name="T24" fmla="*/ 50 w 50"/>
                      <a:gd name="T25" fmla="*/ 16 h 72"/>
                      <a:gd name="T26" fmla="*/ 34 w 50"/>
                      <a:gd name="T27" fmla="*/ 0 h 7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50" h="72">
                        <a:moveTo>
                          <a:pt x="34" y="16"/>
                        </a:moveTo>
                        <a:cubicBezTo>
                          <a:pt x="34" y="56"/>
                          <a:pt x="34" y="56"/>
                          <a:pt x="34" y="56"/>
                        </a:cubicBezTo>
                        <a:cubicBezTo>
                          <a:pt x="16" y="56"/>
                          <a:pt x="16" y="56"/>
                          <a:pt x="16" y="56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34" y="16"/>
                          <a:pt x="34" y="16"/>
                          <a:pt x="34" y="16"/>
                        </a:cubicBezTo>
                        <a:moveTo>
                          <a:pt x="34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56"/>
                          <a:pt x="0" y="56"/>
                          <a:pt x="0" y="56"/>
                        </a:cubicBezTo>
                        <a:cubicBezTo>
                          <a:pt x="0" y="65"/>
                          <a:pt x="7" y="72"/>
                          <a:pt x="16" y="72"/>
                        </a:cubicBezTo>
                        <a:cubicBezTo>
                          <a:pt x="34" y="72"/>
                          <a:pt x="34" y="72"/>
                          <a:pt x="34" y="72"/>
                        </a:cubicBezTo>
                        <a:cubicBezTo>
                          <a:pt x="43" y="72"/>
                          <a:pt x="50" y="65"/>
                          <a:pt x="50" y="56"/>
                        </a:cubicBezTo>
                        <a:cubicBezTo>
                          <a:pt x="50" y="16"/>
                          <a:pt x="50" y="16"/>
                          <a:pt x="50" y="16"/>
                        </a:cubicBezTo>
                        <a:cubicBezTo>
                          <a:pt x="50" y="7"/>
                          <a:pt x="43" y="0"/>
                          <a:pt x="34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71" name="Freeform 20">
                    <a:extLst>
                      <a:ext uri="{FF2B5EF4-FFF2-40B4-BE49-F238E27FC236}">
                        <a16:creationId xmlns:a16="http://schemas.microsoft.com/office/drawing/2014/main" id="{531FD028-3B30-4559-B1F4-A76F54FA6B5D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907830" y="4064167"/>
                    <a:ext cx="191645" cy="281832"/>
                  </a:xfrm>
                  <a:custGeom>
                    <a:avLst/>
                    <a:gdLst>
                      <a:gd name="T0" fmla="*/ 34 w 50"/>
                      <a:gd name="T1" fmla="*/ 16 h 74"/>
                      <a:gd name="T2" fmla="*/ 34 w 50"/>
                      <a:gd name="T3" fmla="*/ 58 h 74"/>
                      <a:gd name="T4" fmla="*/ 16 w 50"/>
                      <a:gd name="T5" fmla="*/ 58 h 74"/>
                      <a:gd name="T6" fmla="*/ 16 w 50"/>
                      <a:gd name="T7" fmla="*/ 16 h 74"/>
                      <a:gd name="T8" fmla="*/ 34 w 50"/>
                      <a:gd name="T9" fmla="*/ 16 h 74"/>
                      <a:gd name="T10" fmla="*/ 34 w 50"/>
                      <a:gd name="T11" fmla="*/ 0 h 74"/>
                      <a:gd name="T12" fmla="*/ 16 w 50"/>
                      <a:gd name="T13" fmla="*/ 0 h 74"/>
                      <a:gd name="T14" fmla="*/ 0 w 50"/>
                      <a:gd name="T15" fmla="*/ 16 h 74"/>
                      <a:gd name="T16" fmla="*/ 0 w 50"/>
                      <a:gd name="T17" fmla="*/ 58 h 74"/>
                      <a:gd name="T18" fmla="*/ 16 w 50"/>
                      <a:gd name="T19" fmla="*/ 74 h 74"/>
                      <a:gd name="T20" fmla="*/ 34 w 50"/>
                      <a:gd name="T21" fmla="*/ 74 h 74"/>
                      <a:gd name="T22" fmla="*/ 50 w 50"/>
                      <a:gd name="T23" fmla="*/ 58 h 74"/>
                      <a:gd name="T24" fmla="*/ 50 w 50"/>
                      <a:gd name="T25" fmla="*/ 16 h 74"/>
                      <a:gd name="T26" fmla="*/ 34 w 50"/>
                      <a:gd name="T27" fmla="*/ 0 h 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50" h="74">
                        <a:moveTo>
                          <a:pt x="34" y="16"/>
                        </a:moveTo>
                        <a:cubicBezTo>
                          <a:pt x="34" y="58"/>
                          <a:pt x="34" y="58"/>
                          <a:pt x="34" y="58"/>
                        </a:cubicBezTo>
                        <a:cubicBezTo>
                          <a:pt x="16" y="58"/>
                          <a:pt x="16" y="58"/>
                          <a:pt x="16" y="58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34" y="16"/>
                          <a:pt x="34" y="16"/>
                          <a:pt x="34" y="16"/>
                        </a:cubicBezTo>
                        <a:moveTo>
                          <a:pt x="34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58"/>
                          <a:pt x="0" y="58"/>
                          <a:pt x="0" y="58"/>
                        </a:cubicBezTo>
                        <a:cubicBezTo>
                          <a:pt x="0" y="66"/>
                          <a:pt x="7" y="74"/>
                          <a:pt x="16" y="74"/>
                        </a:cubicBezTo>
                        <a:cubicBezTo>
                          <a:pt x="34" y="74"/>
                          <a:pt x="34" y="74"/>
                          <a:pt x="34" y="74"/>
                        </a:cubicBezTo>
                        <a:cubicBezTo>
                          <a:pt x="43" y="74"/>
                          <a:pt x="50" y="66"/>
                          <a:pt x="50" y="58"/>
                        </a:cubicBezTo>
                        <a:cubicBezTo>
                          <a:pt x="50" y="16"/>
                          <a:pt x="50" y="16"/>
                          <a:pt x="50" y="16"/>
                        </a:cubicBezTo>
                        <a:cubicBezTo>
                          <a:pt x="50" y="7"/>
                          <a:pt x="43" y="0"/>
                          <a:pt x="34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72" name="Freeform 21">
                    <a:extLst>
                      <a:ext uri="{FF2B5EF4-FFF2-40B4-BE49-F238E27FC236}">
                        <a16:creationId xmlns:a16="http://schemas.microsoft.com/office/drawing/2014/main" id="{2F9D7228-7A70-408A-8B68-FABB06C59DCB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820865" y="4151132"/>
                    <a:ext cx="278610" cy="194867"/>
                  </a:xfrm>
                  <a:custGeom>
                    <a:avLst/>
                    <a:gdLst>
                      <a:gd name="T0" fmla="*/ 57 w 73"/>
                      <a:gd name="T1" fmla="*/ 16 h 51"/>
                      <a:gd name="T2" fmla="*/ 57 w 73"/>
                      <a:gd name="T3" fmla="*/ 35 h 51"/>
                      <a:gd name="T4" fmla="*/ 16 w 73"/>
                      <a:gd name="T5" fmla="*/ 35 h 51"/>
                      <a:gd name="T6" fmla="*/ 16 w 73"/>
                      <a:gd name="T7" fmla="*/ 16 h 51"/>
                      <a:gd name="T8" fmla="*/ 57 w 73"/>
                      <a:gd name="T9" fmla="*/ 16 h 51"/>
                      <a:gd name="T10" fmla="*/ 57 w 73"/>
                      <a:gd name="T11" fmla="*/ 0 h 51"/>
                      <a:gd name="T12" fmla="*/ 16 w 73"/>
                      <a:gd name="T13" fmla="*/ 0 h 51"/>
                      <a:gd name="T14" fmla="*/ 0 w 73"/>
                      <a:gd name="T15" fmla="*/ 16 h 51"/>
                      <a:gd name="T16" fmla="*/ 0 w 73"/>
                      <a:gd name="T17" fmla="*/ 35 h 51"/>
                      <a:gd name="T18" fmla="*/ 16 w 73"/>
                      <a:gd name="T19" fmla="*/ 51 h 51"/>
                      <a:gd name="T20" fmla="*/ 57 w 73"/>
                      <a:gd name="T21" fmla="*/ 51 h 51"/>
                      <a:gd name="T22" fmla="*/ 73 w 73"/>
                      <a:gd name="T23" fmla="*/ 35 h 51"/>
                      <a:gd name="T24" fmla="*/ 73 w 73"/>
                      <a:gd name="T25" fmla="*/ 16 h 51"/>
                      <a:gd name="T26" fmla="*/ 57 w 73"/>
                      <a:gd name="T27" fmla="*/ 0 h 5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73" h="51">
                        <a:moveTo>
                          <a:pt x="57" y="16"/>
                        </a:moveTo>
                        <a:cubicBezTo>
                          <a:pt x="57" y="35"/>
                          <a:pt x="57" y="35"/>
                          <a:pt x="57" y="35"/>
                        </a:cubicBezTo>
                        <a:cubicBezTo>
                          <a:pt x="16" y="35"/>
                          <a:pt x="16" y="35"/>
                          <a:pt x="16" y="35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57" y="16"/>
                          <a:pt x="57" y="16"/>
                          <a:pt x="57" y="16"/>
                        </a:cubicBezTo>
                        <a:moveTo>
                          <a:pt x="57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35"/>
                          <a:pt x="0" y="35"/>
                          <a:pt x="0" y="35"/>
                        </a:cubicBezTo>
                        <a:cubicBezTo>
                          <a:pt x="0" y="43"/>
                          <a:pt x="7" y="51"/>
                          <a:pt x="16" y="51"/>
                        </a:cubicBezTo>
                        <a:cubicBezTo>
                          <a:pt x="57" y="51"/>
                          <a:pt x="57" y="51"/>
                          <a:pt x="57" y="51"/>
                        </a:cubicBezTo>
                        <a:cubicBezTo>
                          <a:pt x="66" y="51"/>
                          <a:pt x="73" y="43"/>
                          <a:pt x="73" y="35"/>
                        </a:cubicBezTo>
                        <a:cubicBezTo>
                          <a:pt x="73" y="16"/>
                          <a:pt x="73" y="16"/>
                          <a:pt x="73" y="16"/>
                        </a:cubicBezTo>
                        <a:cubicBezTo>
                          <a:pt x="73" y="7"/>
                          <a:pt x="66" y="0"/>
                          <a:pt x="57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73" name="Freeform 22">
                    <a:extLst>
                      <a:ext uri="{FF2B5EF4-FFF2-40B4-BE49-F238E27FC236}">
                        <a16:creationId xmlns:a16="http://schemas.microsoft.com/office/drawing/2014/main" id="{DEBC457D-4FCC-4906-A9A8-A0E5A8F59AB6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907830" y="3820986"/>
                    <a:ext cx="191645" cy="273779"/>
                  </a:xfrm>
                  <a:custGeom>
                    <a:avLst/>
                    <a:gdLst>
                      <a:gd name="T0" fmla="*/ 34 w 50"/>
                      <a:gd name="T1" fmla="*/ 16 h 72"/>
                      <a:gd name="T2" fmla="*/ 34 w 50"/>
                      <a:gd name="T3" fmla="*/ 56 h 72"/>
                      <a:gd name="T4" fmla="*/ 16 w 50"/>
                      <a:gd name="T5" fmla="*/ 56 h 72"/>
                      <a:gd name="T6" fmla="*/ 16 w 50"/>
                      <a:gd name="T7" fmla="*/ 16 h 72"/>
                      <a:gd name="T8" fmla="*/ 34 w 50"/>
                      <a:gd name="T9" fmla="*/ 16 h 72"/>
                      <a:gd name="T10" fmla="*/ 34 w 50"/>
                      <a:gd name="T11" fmla="*/ 0 h 72"/>
                      <a:gd name="T12" fmla="*/ 16 w 50"/>
                      <a:gd name="T13" fmla="*/ 0 h 72"/>
                      <a:gd name="T14" fmla="*/ 0 w 50"/>
                      <a:gd name="T15" fmla="*/ 16 h 72"/>
                      <a:gd name="T16" fmla="*/ 0 w 50"/>
                      <a:gd name="T17" fmla="*/ 56 h 72"/>
                      <a:gd name="T18" fmla="*/ 16 w 50"/>
                      <a:gd name="T19" fmla="*/ 72 h 72"/>
                      <a:gd name="T20" fmla="*/ 34 w 50"/>
                      <a:gd name="T21" fmla="*/ 72 h 72"/>
                      <a:gd name="T22" fmla="*/ 50 w 50"/>
                      <a:gd name="T23" fmla="*/ 56 h 72"/>
                      <a:gd name="T24" fmla="*/ 50 w 50"/>
                      <a:gd name="T25" fmla="*/ 16 h 72"/>
                      <a:gd name="T26" fmla="*/ 34 w 50"/>
                      <a:gd name="T27" fmla="*/ 0 h 7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50" h="72">
                        <a:moveTo>
                          <a:pt x="34" y="16"/>
                        </a:moveTo>
                        <a:cubicBezTo>
                          <a:pt x="34" y="56"/>
                          <a:pt x="34" y="56"/>
                          <a:pt x="34" y="56"/>
                        </a:cubicBezTo>
                        <a:cubicBezTo>
                          <a:pt x="16" y="56"/>
                          <a:pt x="16" y="56"/>
                          <a:pt x="16" y="56"/>
                        </a:cubicBezTo>
                        <a:cubicBezTo>
                          <a:pt x="16" y="16"/>
                          <a:pt x="16" y="16"/>
                          <a:pt x="16" y="16"/>
                        </a:cubicBezTo>
                        <a:cubicBezTo>
                          <a:pt x="34" y="16"/>
                          <a:pt x="34" y="16"/>
                          <a:pt x="34" y="16"/>
                        </a:cubicBezTo>
                        <a:moveTo>
                          <a:pt x="34" y="0"/>
                        </a:moveTo>
                        <a:cubicBezTo>
                          <a:pt x="16" y="0"/>
                          <a:pt x="16" y="0"/>
                          <a:pt x="16" y="0"/>
                        </a:cubicBezTo>
                        <a:cubicBezTo>
                          <a:pt x="7" y="0"/>
                          <a:pt x="0" y="7"/>
                          <a:pt x="0" y="16"/>
                        </a:cubicBezTo>
                        <a:cubicBezTo>
                          <a:pt x="0" y="56"/>
                          <a:pt x="0" y="56"/>
                          <a:pt x="0" y="56"/>
                        </a:cubicBezTo>
                        <a:cubicBezTo>
                          <a:pt x="0" y="65"/>
                          <a:pt x="7" y="72"/>
                          <a:pt x="16" y="72"/>
                        </a:cubicBezTo>
                        <a:cubicBezTo>
                          <a:pt x="34" y="72"/>
                          <a:pt x="34" y="72"/>
                          <a:pt x="34" y="72"/>
                        </a:cubicBezTo>
                        <a:cubicBezTo>
                          <a:pt x="43" y="72"/>
                          <a:pt x="50" y="65"/>
                          <a:pt x="50" y="56"/>
                        </a:cubicBezTo>
                        <a:cubicBezTo>
                          <a:pt x="50" y="16"/>
                          <a:pt x="50" y="16"/>
                          <a:pt x="50" y="16"/>
                        </a:cubicBezTo>
                        <a:cubicBezTo>
                          <a:pt x="50" y="7"/>
                          <a:pt x="43" y="0"/>
                          <a:pt x="34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74" name="Freeform 23">
                    <a:extLst>
                      <a:ext uri="{FF2B5EF4-FFF2-40B4-BE49-F238E27FC236}">
                        <a16:creationId xmlns:a16="http://schemas.microsoft.com/office/drawing/2014/main" id="{860D7FB9-29C7-4564-8983-A978496BB84E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661428" y="3405486"/>
                    <a:ext cx="600703" cy="594262"/>
                  </a:xfrm>
                  <a:custGeom>
                    <a:avLst/>
                    <a:gdLst>
                      <a:gd name="T0" fmla="*/ 105 w 158"/>
                      <a:gd name="T1" fmla="*/ 16 h 156"/>
                      <a:gd name="T2" fmla="*/ 140 w 158"/>
                      <a:gd name="T3" fmla="*/ 56 h 156"/>
                      <a:gd name="T4" fmla="*/ 56 w 158"/>
                      <a:gd name="T5" fmla="*/ 140 h 156"/>
                      <a:gd name="T6" fmla="*/ 17 w 158"/>
                      <a:gd name="T7" fmla="*/ 99 h 156"/>
                      <a:gd name="T8" fmla="*/ 105 w 158"/>
                      <a:gd name="T9" fmla="*/ 16 h 156"/>
                      <a:gd name="T10" fmla="*/ 105 w 158"/>
                      <a:gd name="T11" fmla="*/ 0 h 156"/>
                      <a:gd name="T12" fmla="*/ 94 w 158"/>
                      <a:gd name="T13" fmla="*/ 5 h 156"/>
                      <a:gd name="T14" fmla="*/ 6 w 158"/>
                      <a:gd name="T15" fmla="*/ 87 h 156"/>
                      <a:gd name="T16" fmla="*/ 5 w 158"/>
                      <a:gd name="T17" fmla="*/ 109 h 156"/>
                      <a:gd name="T18" fmla="*/ 44 w 158"/>
                      <a:gd name="T19" fmla="*/ 151 h 156"/>
                      <a:gd name="T20" fmla="*/ 55 w 158"/>
                      <a:gd name="T21" fmla="*/ 156 h 156"/>
                      <a:gd name="T22" fmla="*/ 56 w 158"/>
                      <a:gd name="T23" fmla="*/ 156 h 156"/>
                      <a:gd name="T24" fmla="*/ 67 w 158"/>
                      <a:gd name="T25" fmla="*/ 152 h 156"/>
                      <a:gd name="T26" fmla="*/ 151 w 158"/>
                      <a:gd name="T27" fmla="*/ 67 h 156"/>
                      <a:gd name="T28" fmla="*/ 152 w 158"/>
                      <a:gd name="T29" fmla="*/ 45 h 156"/>
                      <a:gd name="T30" fmla="*/ 117 w 158"/>
                      <a:gd name="T31" fmla="*/ 6 h 156"/>
                      <a:gd name="T32" fmla="*/ 105 w 158"/>
                      <a:gd name="T33" fmla="*/ 0 h 156"/>
                      <a:gd name="T34" fmla="*/ 105 w 158"/>
                      <a:gd name="T35" fmla="*/ 0 h 15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</a:cxnLst>
                    <a:rect l="0" t="0" r="r" b="b"/>
                    <a:pathLst>
                      <a:path w="158" h="156">
                        <a:moveTo>
                          <a:pt x="105" y="16"/>
                        </a:moveTo>
                        <a:cubicBezTo>
                          <a:pt x="140" y="56"/>
                          <a:pt x="140" y="56"/>
                          <a:pt x="140" y="56"/>
                        </a:cubicBezTo>
                        <a:cubicBezTo>
                          <a:pt x="56" y="140"/>
                          <a:pt x="56" y="140"/>
                          <a:pt x="56" y="140"/>
                        </a:cubicBezTo>
                        <a:cubicBezTo>
                          <a:pt x="17" y="99"/>
                          <a:pt x="17" y="99"/>
                          <a:pt x="17" y="99"/>
                        </a:cubicBezTo>
                        <a:cubicBezTo>
                          <a:pt x="105" y="16"/>
                          <a:pt x="105" y="16"/>
                          <a:pt x="105" y="16"/>
                        </a:cubicBezTo>
                        <a:moveTo>
                          <a:pt x="105" y="0"/>
                        </a:moveTo>
                        <a:cubicBezTo>
                          <a:pt x="101" y="0"/>
                          <a:pt x="97" y="2"/>
                          <a:pt x="94" y="5"/>
                        </a:cubicBezTo>
                        <a:cubicBezTo>
                          <a:pt x="6" y="87"/>
                          <a:pt x="6" y="87"/>
                          <a:pt x="6" y="87"/>
                        </a:cubicBezTo>
                        <a:cubicBezTo>
                          <a:pt x="0" y="93"/>
                          <a:pt x="0" y="103"/>
                          <a:pt x="5" y="109"/>
                        </a:cubicBezTo>
                        <a:cubicBezTo>
                          <a:pt x="44" y="151"/>
                          <a:pt x="44" y="151"/>
                          <a:pt x="44" y="151"/>
                        </a:cubicBezTo>
                        <a:cubicBezTo>
                          <a:pt x="47" y="154"/>
                          <a:pt x="51" y="156"/>
                          <a:pt x="55" y="156"/>
                        </a:cubicBezTo>
                        <a:cubicBezTo>
                          <a:pt x="55" y="156"/>
                          <a:pt x="56" y="156"/>
                          <a:pt x="56" y="156"/>
                        </a:cubicBezTo>
                        <a:cubicBezTo>
                          <a:pt x="60" y="156"/>
                          <a:pt x="64" y="155"/>
                          <a:pt x="67" y="152"/>
                        </a:cubicBezTo>
                        <a:cubicBezTo>
                          <a:pt x="151" y="67"/>
                          <a:pt x="151" y="67"/>
                          <a:pt x="151" y="67"/>
                        </a:cubicBezTo>
                        <a:cubicBezTo>
                          <a:pt x="157" y="61"/>
                          <a:pt x="158" y="52"/>
                          <a:pt x="152" y="45"/>
                        </a:cubicBezTo>
                        <a:cubicBezTo>
                          <a:pt x="117" y="6"/>
                          <a:pt x="117" y="6"/>
                          <a:pt x="117" y="6"/>
                        </a:cubicBezTo>
                        <a:cubicBezTo>
                          <a:pt x="114" y="3"/>
                          <a:pt x="110" y="1"/>
                          <a:pt x="105" y="0"/>
                        </a:cubicBezTo>
                        <a:cubicBezTo>
                          <a:pt x="105" y="0"/>
                          <a:pt x="105" y="0"/>
                          <a:pt x="105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75" name="Freeform 24">
                    <a:extLst>
                      <a:ext uri="{FF2B5EF4-FFF2-40B4-BE49-F238E27FC236}">
                        <a16:creationId xmlns:a16="http://schemas.microsoft.com/office/drawing/2014/main" id="{E8B202EE-8ECD-468B-931B-B9FECCFB7896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1555138" y="3790388"/>
                    <a:ext cx="318872" cy="293105"/>
                  </a:xfrm>
                  <a:custGeom>
                    <a:avLst/>
                    <a:gdLst>
                      <a:gd name="T0" fmla="*/ 32 w 84"/>
                      <a:gd name="T1" fmla="*/ 16 h 77"/>
                      <a:gd name="T2" fmla="*/ 67 w 84"/>
                      <a:gd name="T3" fmla="*/ 50 h 77"/>
                      <a:gd name="T4" fmla="*/ 17 w 84"/>
                      <a:gd name="T5" fmla="*/ 61 h 77"/>
                      <a:gd name="T6" fmla="*/ 32 w 84"/>
                      <a:gd name="T7" fmla="*/ 16 h 77"/>
                      <a:gd name="T8" fmla="*/ 32 w 84"/>
                      <a:gd name="T9" fmla="*/ 0 h 77"/>
                      <a:gd name="T10" fmla="*/ 28 w 84"/>
                      <a:gd name="T11" fmla="*/ 1 h 77"/>
                      <a:gd name="T12" fmla="*/ 17 w 84"/>
                      <a:gd name="T13" fmla="*/ 11 h 77"/>
                      <a:gd name="T14" fmla="*/ 2 w 84"/>
                      <a:gd name="T15" fmla="*/ 56 h 77"/>
                      <a:gd name="T16" fmla="*/ 5 w 84"/>
                      <a:gd name="T17" fmla="*/ 72 h 77"/>
                      <a:gd name="T18" fmla="*/ 17 w 84"/>
                      <a:gd name="T19" fmla="*/ 77 h 77"/>
                      <a:gd name="T20" fmla="*/ 20 w 84"/>
                      <a:gd name="T21" fmla="*/ 76 h 77"/>
                      <a:gd name="T22" fmla="*/ 71 w 84"/>
                      <a:gd name="T23" fmla="*/ 65 h 77"/>
                      <a:gd name="T24" fmla="*/ 83 w 84"/>
                      <a:gd name="T25" fmla="*/ 54 h 77"/>
                      <a:gd name="T26" fmla="*/ 78 w 84"/>
                      <a:gd name="T27" fmla="*/ 38 h 77"/>
                      <a:gd name="T28" fmla="*/ 43 w 84"/>
                      <a:gd name="T29" fmla="*/ 5 h 77"/>
                      <a:gd name="T30" fmla="*/ 32 w 84"/>
                      <a:gd name="T31" fmla="*/ 0 h 7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84" h="77">
                        <a:moveTo>
                          <a:pt x="32" y="16"/>
                        </a:moveTo>
                        <a:cubicBezTo>
                          <a:pt x="67" y="50"/>
                          <a:pt x="67" y="50"/>
                          <a:pt x="67" y="50"/>
                        </a:cubicBezTo>
                        <a:cubicBezTo>
                          <a:pt x="17" y="61"/>
                          <a:pt x="17" y="61"/>
                          <a:pt x="17" y="61"/>
                        </a:cubicBezTo>
                        <a:cubicBezTo>
                          <a:pt x="32" y="16"/>
                          <a:pt x="32" y="16"/>
                          <a:pt x="32" y="16"/>
                        </a:cubicBezTo>
                        <a:moveTo>
                          <a:pt x="32" y="0"/>
                        </a:moveTo>
                        <a:cubicBezTo>
                          <a:pt x="31" y="0"/>
                          <a:pt x="29" y="0"/>
                          <a:pt x="28" y="1"/>
                        </a:cubicBezTo>
                        <a:cubicBezTo>
                          <a:pt x="23" y="2"/>
                          <a:pt x="18" y="6"/>
                          <a:pt x="17" y="11"/>
                        </a:cubicBezTo>
                        <a:cubicBezTo>
                          <a:pt x="2" y="56"/>
                          <a:pt x="2" y="56"/>
                          <a:pt x="2" y="56"/>
                        </a:cubicBezTo>
                        <a:cubicBezTo>
                          <a:pt x="0" y="61"/>
                          <a:pt x="1" y="67"/>
                          <a:pt x="5" y="72"/>
                        </a:cubicBezTo>
                        <a:cubicBezTo>
                          <a:pt x="8" y="75"/>
                          <a:pt x="12" y="77"/>
                          <a:pt x="17" y="77"/>
                        </a:cubicBezTo>
                        <a:cubicBezTo>
                          <a:pt x="18" y="77"/>
                          <a:pt x="19" y="77"/>
                          <a:pt x="20" y="76"/>
                        </a:cubicBezTo>
                        <a:cubicBezTo>
                          <a:pt x="71" y="65"/>
                          <a:pt x="71" y="65"/>
                          <a:pt x="71" y="65"/>
                        </a:cubicBezTo>
                        <a:cubicBezTo>
                          <a:pt x="77" y="64"/>
                          <a:pt x="81" y="59"/>
                          <a:pt x="83" y="54"/>
                        </a:cubicBezTo>
                        <a:cubicBezTo>
                          <a:pt x="84" y="48"/>
                          <a:pt x="83" y="42"/>
                          <a:pt x="78" y="38"/>
                        </a:cubicBezTo>
                        <a:cubicBezTo>
                          <a:pt x="43" y="5"/>
                          <a:pt x="43" y="5"/>
                          <a:pt x="43" y="5"/>
                        </a:cubicBezTo>
                        <a:cubicBezTo>
                          <a:pt x="40" y="2"/>
                          <a:pt x="36" y="0"/>
                          <a:pt x="32" y="0"/>
                        </a:cubicBezTo>
                        <a:close/>
                      </a:path>
                    </a:pathLst>
                  </a:cu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76" name="Freeform 25">
                    <a:extLst>
                      <a:ext uri="{FF2B5EF4-FFF2-40B4-BE49-F238E27FC236}">
                        <a16:creationId xmlns:a16="http://schemas.microsoft.com/office/drawing/2014/main" id="{D6927D04-8E13-4583-89A6-B429718305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371545" y="3642225"/>
                    <a:ext cx="69249" cy="148163"/>
                  </a:xfrm>
                  <a:custGeom>
                    <a:avLst/>
                    <a:gdLst>
                      <a:gd name="T0" fmla="*/ 0 w 43"/>
                      <a:gd name="T1" fmla="*/ 0 h 92"/>
                      <a:gd name="T2" fmla="*/ 43 w 43"/>
                      <a:gd name="T3" fmla="*/ 0 h 92"/>
                      <a:gd name="T4" fmla="*/ 43 w 43"/>
                      <a:gd name="T5" fmla="*/ 92 h 92"/>
                      <a:gd name="T6" fmla="*/ 0 w 43"/>
                      <a:gd name="T7" fmla="*/ 92 h 92"/>
                      <a:gd name="T8" fmla="*/ 0 w 43"/>
                      <a:gd name="T9" fmla="*/ 0 h 92"/>
                      <a:gd name="T10" fmla="*/ 0 w 43"/>
                      <a:gd name="T11" fmla="*/ 0 h 9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3" h="92">
                        <a:moveTo>
                          <a:pt x="0" y="0"/>
                        </a:moveTo>
                        <a:lnTo>
                          <a:pt x="43" y="0"/>
                        </a:lnTo>
                        <a:lnTo>
                          <a:pt x="43" y="92"/>
                        </a:lnTo>
                        <a:lnTo>
                          <a:pt x="0" y="92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77" name="Freeform 26">
                    <a:extLst>
                      <a:ext uri="{FF2B5EF4-FFF2-40B4-BE49-F238E27FC236}">
                        <a16:creationId xmlns:a16="http://schemas.microsoft.com/office/drawing/2014/main" id="{6E0C73C6-0B9C-4E55-902E-78ACD6E2753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371545" y="3642225"/>
                    <a:ext cx="156215" cy="59588"/>
                  </a:xfrm>
                  <a:custGeom>
                    <a:avLst/>
                    <a:gdLst>
                      <a:gd name="T0" fmla="*/ 0 w 97"/>
                      <a:gd name="T1" fmla="*/ 0 h 37"/>
                      <a:gd name="T2" fmla="*/ 97 w 97"/>
                      <a:gd name="T3" fmla="*/ 0 h 37"/>
                      <a:gd name="T4" fmla="*/ 97 w 97"/>
                      <a:gd name="T5" fmla="*/ 37 h 37"/>
                      <a:gd name="T6" fmla="*/ 0 w 97"/>
                      <a:gd name="T7" fmla="*/ 37 h 37"/>
                      <a:gd name="T8" fmla="*/ 0 w 97"/>
                      <a:gd name="T9" fmla="*/ 0 h 37"/>
                      <a:gd name="T10" fmla="*/ 0 w 97"/>
                      <a:gd name="T11" fmla="*/ 0 h 3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97" h="37">
                        <a:moveTo>
                          <a:pt x="0" y="0"/>
                        </a:moveTo>
                        <a:lnTo>
                          <a:pt x="97" y="0"/>
                        </a:lnTo>
                        <a:lnTo>
                          <a:pt x="97" y="37"/>
                        </a:lnTo>
                        <a:lnTo>
                          <a:pt x="0" y="37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78" name="Freeform 27">
                    <a:extLst>
                      <a:ext uri="{FF2B5EF4-FFF2-40B4-BE49-F238E27FC236}">
                        <a16:creationId xmlns:a16="http://schemas.microsoft.com/office/drawing/2014/main" id="{228C0FDB-3B1A-4C67-B2BF-48E7195519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22777" y="3642225"/>
                    <a:ext cx="161046" cy="59588"/>
                  </a:xfrm>
                  <a:custGeom>
                    <a:avLst/>
                    <a:gdLst>
                      <a:gd name="T0" fmla="*/ 0 w 100"/>
                      <a:gd name="T1" fmla="*/ 37 h 37"/>
                      <a:gd name="T2" fmla="*/ 0 w 100"/>
                      <a:gd name="T3" fmla="*/ 0 h 37"/>
                      <a:gd name="T4" fmla="*/ 100 w 100"/>
                      <a:gd name="T5" fmla="*/ 0 h 37"/>
                      <a:gd name="T6" fmla="*/ 64 w 100"/>
                      <a:gd name="T7" fmla="*/ 37 h 37"/>
                      <a:gd name="T8" fmla="*/ 0 w 100"/>
                      <a:gd name="T9" fmla="*/ 37 h 37"/>
                      <a:gd name="T10" fmla="*/ 0 w 100"/>
                      <a:gd name="T11" fmla="*/ 37 h 37"/>
                      <a:gd name="T12" fmla="*/ 0 w 100"/>
                      <a:gd name="T13" fmla="*/ 37 h 3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100" h="37">
                        <a:moveTo>
                          <a:pt x="0" y="37"/>
                        </a:moveTo>
                        <a:lnTo>
                          <a:pt x="0" y="0"/>
                        </a:lnTo>
                        <a:lnTo>
                          <a:pt x="100" y="0"/>
                        </a:lnTo>
                        <a:lnTo>
                          <a:pt x="64" y="37"/>
                        </a:lnTo>
                        <a:lnTo>
                          <a:pt x="0" y="37"/>
                        </a:lnTo>
                        <a:lnTo>
                          <a:pt x="0" y="37"/>
                        </a:lnTo>
                        <a:lnTo>
                          <a:pt x="0" y="3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79" name="Freeform 28">
                    <a:extLst>
                      <a:ext uri="{FF2B5EF4-FFF2-40B4-BE49-F238E27FC236}">
                        <a16:creationId xmlns:a16="http://schemas.microsoft.com/office/drawing/2014/main" id="{293AD817-7C10-4076-ADCD-23680FDE210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22777" y="4212330"/>
                    <a:ext cx="161046" cy="72471"/>
                  </a:xfrm>
                  <a:custGeom>
                    <a:avLst/>
                    <a:gdLst>
                      <a:gd name="T0" fmla="*/ 0 w 100"/>
                      <a:gd name="T1" fmla="*/ 0 h 45"/>
                      <a:gd name="T2" fmla="*/ 100 w 100"/>
                      <a:gd name="T3" fmla="*/ 0 h 45"/>
                      <a:gd name="T4" fmla="*/ 100 w 100"/>
                      <a:gd name="T5" fmla="*/ 45 h 45"/>
                      <a:gd name="T6" fmla="*/ 0 w 100"/>
                      <a:gd name="T7" fmla="*/ 45 h 45"/>
                      <a:gd name="T8" fmla="*/ 0 w 100"/>
                      <a:gd name="T9" fmla="*/ 0 h 45"/>
                      <a:gd name="T10" fmla="*/ 0 w 100"/>
                      <a:gd name="T11" fmla="*/ 0 h 4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100" h="45">
                        <a:moveTo>
                          <a:pt x="0" y="0"/>
                        </a:moveTo>
                        <a:lnTo>
                          <a:pt x="100" y="0"/>
                        </a:lnTo>
                        <a:lnTo>
                          <a:pt x="100" y="45"/>
                        </a:lnTo>
                        <a:lnTo>
                          <a:pt x="0" y="45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80" name="Freeform 29">
                    <a:extLst>
                      <a:ext uri="{FF2B5EF4-FFF2-40B4-BE49-F238E27FC236}">
                        <a16:creationId xmlns:a16="http://schemas.microsoft.com/office/drawing/2014/main" id="{1C06922A-F196-4597-97E3-CA46E53B100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371545" y="4125365"/>
                    <a:ext cx="69249" cy="159437"/>
                  </a:xfrm>
                  <a:custGeom>
                    <a:avLst/>
                    <a:gdLst>
                      <a:gd name="T0" fmla="*/ 0 w 43"/>
                      <a:gd name="T1" fmla="*/ 0 h 99"/>
                      <a:gd name="T2" fmla="*/ 43 w 43"/>
                      <a:gd name="T3" fmla="*/ 0 h 99"/>
                      <a:gd name="T4" fmla="*/ 43 w 43"/>
                      <a:gd name="T5" fmla="*/ 99 h 99"/>
                      <a:gd name="T6" fmla="*/ 0 w 43"/>
                      <a:gd name="T7" fmla="*/ 99 h 99"/>
                      <a:gd name="T8" fmla="*/ 0 w 43"/>
                      <a:gd name="T9" fmla="*/ 0 h 99"/>
                      <a:gd name="T10" fmla="*/ 0 w 43"/>
                      <a:gd name="T11" fmla="*/ 0 h 9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3" h="99">
                        <a:moveTo>
                          <a:pt x="0" y="0"/>
                        </a:moveTo>
                        <a:lnTo>
                          <a:pt x="43" y="0"/>
                        </a:lnTo>
                        <a:lnTo>
                          <a:pt x="43" y="99"/>
                        </a:lnTo>
                        <a:lnTo>
                          <a:pt x="0" y="99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81" name="Freeform 30">
                    <a:extLst>
                      <a:ext uri="{FF2B5EF4-FFF2-40B4-BE49-F238E27FC236}">
                        <a16:creationId xmlns:a16="http://schemas.microsoft.com/office/drawing/2014/main" id="{B5F4CC61-80F1-4A83-A179-BE8EF923C83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371545" y="4212330"/>
                    <a:ext cx="156215" cy="72471"/>
                  </a:xfrm>
                  <a:custGeom>
                    <a:avLst/>
                    <a:gdLst>
                      <a:gd name="T0" fmla="*/ 0 w 97"/>
                      <a:gd name="T1" fmla="*/ 0 h 45"/>
                      <a:gd name="T2" fmla="*/ 97 w 97"/>
                      <a:gd name="T3" fmla="*/ 0 h 45"/>
                      <a:gd name="T4" fmla="*/ 97 w 97"/>
                      <a:gd name="T5" fmla="*/ 45 h 45"/>
                      <a:gd name="T6" fmla="*/ 0 w 97"/>
                      <a:gd name="T7" fmla="*/ 45 h 45"/>
                      <a:gd name="T8" fmla="*/ 0 w 97"/>
                      <a:gd name="T9" fmla="*/ 0 h 45"/>
                      <a:gd name="T10" fmla="*/ 0 w 97"/>
                      <a:gd name="T11" fmla="*/ 0 h 4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97" h="45">
                        <a:moveTo>
                          <a:pt x="0" y="0"/>
                        </a:moveTo>
                        <a:lnTo>
                          <a:pt x="97" y="0"/>
                        </a:lnTo>
                        <a:lnTo>
                          <a:pt x="97" y="45"/>
                        </a:lnTo>
                        <a:lnTo>
                          <a:pt x="0" y="45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82" name="Freeform 31">
                    <a:extLst>
                      <a:ext uri="{FF2B5EF4-FFF2-40B4-BE49-F238E27FC236}">
                        <a16:creationId xmlns:a16="http://schemas.microsoft.com/office/drawing/2014/main" id="{74EC6F7B-9923-4961-902C-1A0CC55E5ED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371545" y="3880574"/>
                    <a:ext cx="69249" cy="152995"/>
                  </a:xfrm>
                  <a:custGeom>
                    <a:avLst/>
                    <a:gdLst>
                      <a:gd name="T0" fmla="*/ 0 w 43"/>
                      <a:gd name="T1" fmla="*/ 0 h 95"/>
                      <a:gd name="T2" fmla="*/ 43 w 43"/>
                      <a:gd name="T3" fmla="*/ 0 h 95"/>
                      <a:gd name="T4" fmla="*/ 43 w 43"/>
                      <a:gd name="T5" fmla="*/ 95 h 95"/>
                      <a:gd name="T6" fmla="*/ 0 w 43"/>
                      <a:gd name="T7" fmla="*/ 95 h 95"/>
                      <a:gd name="T8" fmla="*/ 0 w 43"/>
                      <a:gd name="T9" fmla="*/ 0 h 95"/>
                      <a:gd name="T10" fmla="*/ 0 w 43"/>
                      <a:gd name="T11" fmla="*/ 0 h 9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3" h="95">
                        <a:moveTo>
                          <a:pt x="0" y="0"/>
                        </a:moveTo>
                        <a:lnTo>
                          <a:pt x="43" y="0"/>
                        </a:lnTo>
                        <a:lnTo>
                          <a:pt x="43" y="95"/>
                        </a:lnTo>
                        <a:lnTo>
                          <a:pt x="0" y="95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84" name="Freeform 32">
                    <a:extLst>
                      <a:ext uri="{FF2B5EF4-FFF2-40B4-BE49-F238E27FC236}">
                        <a16:creationId xmlns:a16="http://schemas.microsoft.com/office/drawing/2014/main" id="{565BC0ED-293E-4C5E-8879-D7D33109064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69027" y="4125365"/>
                    <a:ext cx="69249" cy="159437"/>
                  </a:xfrm>
                  <a:custGeom>
                    <a:avLst/>
                    <a:gdLst>
                      <a:gd name="T0" fmla="*/ 0 w 43"/>
                      <a:gd name="T1" fmla="*/ 0 h 99"/>
                      <a:gd name="T2" fmla="*/ 43 w 43"/>
                      <a:gd name="T3" fmla="*/ 0 h 99"/>
                      <a:gd name="T4" fmla="*/ 43 w 43"/>
                      <a:gd name="T5" fmla="*/ 99 h 99"/>
                      <a:gd name="T6" fmla="*/ 0 w 43"/>
                      <a:gd name="T7" fmla="*/ 99 h 99"/>
                      <a:gd name="T8" fmla="*/ 0 w 43"/>
                      <a:gd name="T9" fmla="*/ 0 h 99"/>
                      <a:gd name="T10" fmla="*/ 0 w 43"/>
                      <a:gd name="T11" fmla="*/ 0 h 9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3" h="99">
                        <a:moveTo>
                          <a:pt x="0" y="0"/>
                        </a:moveTo>
                        <a:lnTo>
                          <a:pt x="43" y="0"/>
                        </a:lnTo>
                        <a:lnTo>
                          <a:pt x="43" y="99"/>
                        </a:lnTo>
                        <a:lnTo>
                          <a:pt x="0" y="99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85" name="Freeform 33">
                    <a:extLst>
                      <a:ext uri="{FF2B5EF4-FFF2-40B4-BE49-F238E27FC236}">
                        <a16:creationId xmlns:a16="http://schemas.microsoft.com/office/drawing/2014/main" id="{88FAE683-45F5-4CF8-97E6-91DDA781503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882062" y="4212330"/>
                    <a:ext cx="156215" cy="72471"/>
                  </a:xfrm>
                  <a:custGeom>
                    <a:avLst/>
                    <a:gdLst>
                      <a:gd name="T0" fmla="*/ 0 w 97"/>
                      <a:gd name="T1" fmla="*/ 0 h 45"/>
                      <a:gd name="T2" fmla="*/ 97 w 97"/>
                      <a:gd name="T3" fmla="*/ 0 h 45"/>
                      <a:gd name="T4" fmla="*/ 97 w 97"/>
                      <a:gd name="T5" fmla="*/ 45 h 45"/>
                      <a:gd name="T6" fmla="*/ 0 w 97"/>
                      <a:gd name="T7" fmla="*/ 45 h 45"/>
                      <a:gd name="T8" fmla="*/ 0 w 97"/>
                      <a:gd name="T9" fmla="*/ 0 h 45"/>
                      <a:gd name="T10" fmla="*/ 0 w 97"/>
                      <a:gd name="T11" fmla="*/ 0 h 4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97" h="45">
                        <a:moveTo>
                          <a:pt x="0" y="0"/>
                        </a:moveTo>
                        <a:lnTo>
                          <a:pt x="97" y="0"/>
                        </a:lnTo>
                        <a:lnTo>
                          <a:pt x="97" y="45"/>
                        </a:lnTo>
                        <a:lnTo>
                          <a:pt x="0" y="45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86" name="Freeform 34">
                    <a:extLst>
                      <a:ext uri="{FF2B5EF4-FFF2-40B4-BE49-F238E27FC236}">
                        <a16:creationId xmlns:a16="http://schemas.microsoft.com/office/drawing/2014/main" id="{4A8E8848-4128-40A4-AC29-5239808F9ED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69027" y="3880574"/>
                    <a:ext cx="69249" cy="152995"/>
                  </a:xfrm>
                  <a:custGeom>
                    <a:avLst/>
                    <a:gdLst>
                      <a:gd name="T0" fmla="*/ 0 w 43"/>
                      <a:gd name="T1" fmla="*/ 0 h 95"/>
                      <a:gd name="T2" fmla="*/ 43 w 43"/>
                      <a:gd name="T3" fmla="*/ 0 h 95"/>
                      <a:gd name="T4" fmla="*/ 43 w 43"/>
                      <a:gd name="T5" fmla="*/ 95 h 95"/>
                      <a:gd name="T6" fmla="*/ 0 w 43"/>
                      <a:gd name="T7" fmla="*/ 95 h 95"/>
                      <a:gd name="T8" fmla="*/ 0 w 43"/>
                      <a:gd name="T9" fmla="*/ 0 h 95"/>
                      <a:gd name="T10" fmla="*/ 0 w 43"/>
                      <a:gd name="T11" fmla="*/ 0 h 9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3" h="95">
                        <a:moveTo>
                          <a:pt x="0" y="0"/>
                        </a:moveTo>
                        <a:lnTo>
                          <a:pt x="43" y="0"/>
                        </a:lnTo>
                        <a:lnTo>
                          <a:pt x="43" y="95"/>
                        </a:lnTo>
                        <a:lnTo>
                          <a:pt x="0" y="95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87" name="Freeform 35">
                    <a:extLst>
                      <a:ext uri="{FF2B5EF4-FFF2-40B4-BE49-F238E27FC236}">
                        <a16:creationId xmlns:a16="http://schemas.microsoft.com/office/drawing/2014/main" id="{538C7B63-81C8-4A92-8FA0-668721BFCA0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725847" y="3466684"/>
                    <a:ext cx="468645" cy="471867"/>
                  </a:xfrm>
                  <a:custGeom>
                    <a:avLst/>
                    <a:gdLst>
                      <a:gd name="T0" fmla="*/ 208 w 291"/>
                      <a:gd name="T1" fmla="*/ 0 h 293"/>
                      <a:gd name="T2" fmla="*/ 0 w 291"/>
                      <a:gd name="T3" fmla="*/ 196 h 293"/>
                      <a:gd name="T4" fmla="*/ 92 w 291"/>
                      <a:gd name="T5" fmla="*/ 293 h 293"/>
                      <a:gd name="T6" fmla="*/ 291 w 291"/>
                      <a:gd name="T7" fmla="*/ 94 h 293"/>
                      <a:gd name="T8" fmla="*/ 208 w 291"/>
                      <a:gd name="T9" fmla="*/ 0 h 293"/>
                      <a:gd name="T10" fmla="*/ 208 w 291"/>
                      <a:gd name="T11" fmla="*/ 0 h 293"/>
                      <a:gd name="T12" fmla="*/ 208 w 291"/>
                      <a:gd name="T13" fmla="*/ 0 h 29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291" h="293">
                        <a:moveTo>
                          <a:pt x="208" y="0"/>
                        </a:moveTo>
                        <a:lnTo>
                          <a:pt x="0" y="196"/>
                        </a:lnTo>
                        <a:lnTo>
                          <a:pt x="92" y="293"/>
                        </a:lnTo>
                        <a:lnTo>
                          <a:pt x="291" y="94"/>
                        </a:lnTo>
                        <a:lnTo>
                          <a:pt x="208" y="0"/>
                        </a:lnTo>
                        <a:lnTo>
                          <a:pt x="208" y="0"/>
                        </a:lnTo>
                        <a:lnTo>
                          <a:pt x="208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88" name="Freeform 36">
                    <a:extLst>
                      <a:ext uri="{FF2B5EF4-FFF2-40B4-BE49-F238E27FC236}">
                        <a16:creationId xmlns:a16="http://schemas.microsoft.com/office/drawing/2014/main" id="{90542E62-0DCB-4537-AC07-5260B43B4E5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619556" y="3849975"/>
                    <a:ext cx="190035" cy="172320"/>
                  </a:xfrm>
                  <a:custGeom>
                    <a:avLst/>
                    <a:gdLst>
                      <a:gd name="T0" fmla="*/ 35 w 118"/>
                      <a:gd name="T1" fmla="*/ 0 h 107"/>
                      <a:gd name="T2" fmla="*/ 0 w 118"/>
                      <a:gd name="T3" fmla="*/ 107 h 107"/>
                      <a:gd name="T4" fmla="*/ 118 w 118"/>
                      <a:gd name="T5" fmla="*/ 81 h 107"/>
                      <a:gd name="T6" fmla="*/ 35 w 118"/>
                      <a:gd name="T7" fmla="*/ 0 h 107"/>
                      <a:gd name="T8" fmla="*/ 35 w 118"/>
                      <a:gd name="T9" fmla="*/ 0 h 107"/>
                      <a:gd name="T10" fmla="*/ 35 w 118"/>
                      <a:gd name="T11" fmla="*/ 0 h 10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118" h="107">
                        <a:moveTo>
                          <a:pt x="35" y="0"/>
                        </a:moveTo>
                        <a:lnTo>
                          <a:pt x="0" y="107"/>
                        </a:lnTo>
                        <a:lnTo>
                          <a:pt x="118" y="81"/>
                        </a:lnTo>
                        <a:lnTo>
                          <a:pt x="35" y="0"/>
                        </a:lnTo>
                        <a:lnTo>
                          <a:pt x="35" y="0"/>
                        </a:lnTo>
                        <a:lnTo>
                          <a:pt x="35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28" name="Rectangle 127">
                <a:extLst>
                  <a:ext uri="{FF2B5EF4-FFF2-40B4-BE49-F238E27FC236}">
                    <a16:creationId xmlns:a16="http://schemas.microsoft.com/office/drawing/2014/main" id="{920B9A1C-483D-4E35-9858-7B936648924A}"/>
                  </a:ext>
                </a:extLst>
              </p:cNvPr>
              <p:cNvSpPr/>
              <p:nvPr/>
            </p:nvSpPr>
            <p:spPr>
              <a:xfrm>
                <a:off x="4726572" y="7243507"/>
                <a:ext cx="8291052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b="1" dirty="0" err="1">
                    <a:latin typeface="Times New Roman" pitchFamily="18" charset="0"/>
                    <a:cs typeface="Times New Roman" pitchFamily="18" charset="0"/>
                  </a:rPr>
                  <a:t>Tính</a:t>
                </a:r>
                <a:r>
                  <a:rPr lang="en-US" sz="4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dirty="0" err="1">
                    <a:latin typeface="Times New Roman" pitchFamily="18" charset="0"/>
                    <a:cs typeface="Times New Roman" pitchFamily="18" charset="0"/>
                  </a:rPr>
                  <a:t>đạo</a:t>
                </a:r>
                <a:r>
                  <a:rPr lang="en-US" sz="4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dirty="0" err="1">
                    <a:latin typeface="Times New Roman" pitchFamily="18" charset="0"/>
                    <a:cs typeface="Times New Roman" pitchFamily="18" charset="0"/>
                  </a:rPr>
                  <a:t>hàm</a:t>
                </a:r>
                <a:r>
                  <a:rPr lang="en-US" sz="4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dirty="0" err="1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4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dirty="0" err="1">
                    <a:latin typeface="Times New Roman" pitchFamily="18" charset="0"/>
                    <a:cs typeface="Times New Roman" pitchFamily="18" charset="0"/>
                  </a:rPr>
                  <a:t>các</a:t>
                </a:r>
                <a:r>
                  <a:rPr lang="en-US" sz="4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dirty="0" err="1">
                    <a:latin typeface="Times New Roman" pitchFamily="18" charset="0"/>
                    <a:cs typeface="Times New Roman" pitchFamily="18" charset="0"/>
                  </a:rPr>
                  <a:t>hàm</a:t>
                </a:r>
                <a:r>
                  <a:rPr lang="en-US" sz="4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dirty="0" err="1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4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dirty="0" err="1">
                    <a:latin typeface="Times New Roman" pitchFamily="18" charset="0"/>
                    <a:cs typeface="Times New Roman" pitchFamily="18" charset="0"/>
                  </a:rPr>
                  <a:t>sau</a:t>
                </a:r>
                <a:endParaRPr lang="en-GB" dirty="0"/>
              </a:p>
            </p:txBody>
          </p:sp>
          <p:graphicFrame>
            <p:nvGraphicFramePr>
              <p:cNvPr id="129" name="Object 128">
                <a:extLst>
                  <a:ext uri="{FF2B5EF4-FFF2-40B4-BE49-F238E27FC236}">
                    <a16:creationId xmlns:a16="http://schemas.microsoft.com/office/drawing/2014/main" id="{102DFC14-5F78-40B3-B7D2-8DCBFD295685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300301981"/>
                  </p:ext>
                </p:extLst>
              </p:nvPr>
            </p:nvGraphicFramePr>
            <p:xfrm>
              <a:off x="4786313" y="8183318"/>
              <a:ext cx="9804400" cy="8763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2" imgW="9804240" imgH="876240" progId="Equation.DSMT4">
                      <p:embed/>
                    </p:oleObj>
                  </mc:Choice>
                  <mc:Fallback>
                    <p:oleObj name="Equation" r:id="rId2" imgW="9804240" imgH="876240" progId="Equation.DSMT4">
                      <p:embed/>
                      <p:pic>
                        <p:nvPicPr>
                          <p:cNvPr id="23" name="Object 22">
                            <a:extLst>
                              <a:ext uri="{FF2B5EF4-FFF2-40B4-BE49-F238E27FC236}">
                                <a16:creationId xmlns:a16="http://schemas.microsoft.com/office/drawing/2014/main" id="{F96F2884-A1EB-44F6-BA58-806FFEE166D7}"/>
                              </a:ext>
                            </a:extLst>
                          </p:cNvPr>
                          <p:cNvPicPr/>
                          <p:nvPr/>
                        </p:nvPicPr>
                        <p:blipFill>
                          <a:blip r:embed="rId3"/>
                          <a:stretch>
                            <a:fillRect/>
                          </a:stretch>
                        </p:blipFill>
                        <p:spPr>
                          <a:xfrm>
                            <a:off x="4786313" y="8183318"/>
                            <a:ext cx="9804400" cy="8763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30" name="Object 129">
                <a:extLst>
                  <a:ext uri="{FF2B5EF4-FFF2-40B4-BE49-F238E27FC236}">
                    <a16:creationId xmlns:a16="http://schemas.microsoft.com/office/drawing/2014/main" id="{4EC5E889-1003-4B5C-8376-EF88DCD1FB63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987187672"/>
                  </p:ext>
                </p:extLst>
              </p:nvPr>
            </p:nvGraphicFramePr>
            <p:xfrm>
              <a:off x="15649178" y="8240468"/>
              <a:ext cx="4495800" cy="7620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4" imgW="4495680" imgH="761760" progId="Equation.DSMT4">
                      <p:embed/>
                    </p:oleObj>
                  </mc:Choice>
                  <mc:Fallback>
                    <p:oleObj name="Equation" r:id="rId4" imgW="4495680" imgH="761760" progId="Equation.DSMT4">
                      <p:embed/>
                      <p:pic>
                        <p:nvPicPr>
                          <p:cNvPr id="24" name="Object 23">
                            <a:extLst>
                              <a:ext uri="{FF2B5EF4-FFF2-40B4-BE49-F238E27FC236}">
                                <a16:creationId xmlns:a16="http://schemas.microsoft.com/office/drawing/2014/main" id="{39FEDBE6-3D92-40A5-B3CA-E37E77B17C09}"/>
                              </a:ext>
                            </a:extLst>
                          </p:cNvPr>
                          <p:cNvPicPr/>
                          <p:nvPr/>
                        </p:nvPicPr>
                        <p:blipFill>
                          <a:blip r:embed="rId5"/>
                          <a:stretch>
                            <a:fillRect/>
                          </a:stretch>
                        </p:blipFill>
                        <p:spPr>
                          <a:xfrm>
                            <a:off x="15649178" y="8240468"/>
                            <a:ext cx="4495800" cy="7620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90752291-557F-48B9-ACAB-5D83E6D4B4F8}"/>
              </a:ext>
            </a:extLst>
          </p:cNvPr>
          <p:cNvGrpSpPr/>
          <p:nvPr/>
        </p:nvGrpSpPr>
        <p:grpSpPr>
          <a:xfrm>
            <a:off x="617453" y="5982182"/>
            <a:ext cx="23113581" cy="7645364"/>
            <a:chOff x="184495" y="3682141"/>
            <a:chExt cx="11652631" cy="3824739"/>
          </a:xfrm>
        </p:grpSpPr>
        <p:sp>
          <p:nvSpPr>
            <p:cNvPr id="70" name="Rounded Rectangle 4">
              <a:extLst>
                <a:ext uri="{FF2B5EF4-FFF2-40B4-BE49-F238E27FC236}">
                  <a16:creationId xmlns:a16="http://schemas.microsoft.com/office/drawing/2014/main" id="{7EDFEB13-441A-44B5-A20B-AC3DCE296EBC}"/>
                </a:ext>
              </a:extLst>
            </p:cNvPr>
            <p:cNvSpPr/>
            <p:nvPr/>
          </p:nvSpPr>
          <p:spPr>
            <a:xfrm>
              <a:off x="184495" y="3902422"/>
              <a:ext cx="11652631" cy="3604458"/>
            </a:xfrm>
            <a:prstGeom prst="roundRect">
              <a:avLst>
                <a:gd name="adj" fmla="val 2239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19050">
              <a:solidFill>
                <a:schemeClr val="accent6">
                  <a:lumMod val="50000"/>
                </a:schemeClr>
              </a:solidFill>
            </a:ln>
            <a:effectLst>
              <a:innerShdw blurRad="114300">
                <a:prstClr val="black"/>
              </a:inn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400" dirty="0"/>
            </a:p>
          </p:txBody>
        </p: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3537FB6B-F011-4445-9CC3-C5E413AA3C93}"/>
                </a:ext>
              </a:extLst>
            </p:cNvPr>
            <p:cNvGrpSpPr/>
            <p:nvPr/>
          </p:nvGrpSpPr>
          <p:grpSpPr>
            <a:xfrm>
              <a:off x="203200" y="3682141"/>
              <a:ext cx="2041495" cy="458666"/>
              <a:chOff x="1275608" y="6322796"/>
              <a:chExt cx="4002069" cy="833375"/>
            </a:xfrm>
          </p:grpSpPr>
          <p:sp>
            <p:nvSpPr>
              <p:cNvPr id="72" name="Freeform 20">
                <a:extLst>
                  <a:ext uri="{FF2B5EF4-FFF2-40B4-BE49-F238E27FC236}">
                    <a16:creationId xmlns:a16="http://schemas.microsoft.com/office/drawing/2014/main" id="{ABE93089-5B5D-49AB-A1E7-35D6FD6CA053}"/>
                  </a:ext>
                </a:extLst>
              </p:cNvPr>
              <p:cNvSpPr>
                <a:spLocks/>
              </p:cNvSpPr>
              <p:nvPr/>
            </p:nvSpPr>
            <p:spPr bwMode="auto">
              <a:xfrm rot="16200000" flipV="1">
                <a:off x="3122650" y="4996400"/>
                <a:ext cx="828631" cy="3481423"/>
              </a:xfrm>
              <a:prstGeom prst="round1Rect">
                <a:avLst/>
              </a:prstGeom>
              <a:solidFill>
                <a:schemeClr val="bg1"/>
              </a:solidFill>
              <a:ln w="57150">
                <a:solidFill>
                  <a:schemeClr val="accent6">
                    <a:lumMod val="50000"/>
                  </a:schemeClr>
                </a:solidFill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6400"/>
              </a:p>
            </p:txBody>
          </p:sp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03275AF4-DA3E-42D6-9BCE-D53775A069C5}"/>
                  </a:ext>
                </a:extLst>
              </p:cNvPr>
              <p:cNvSpPr txBox="1"/>
              <p:nvPr/>
            </p:nvSpPr>
            <p:spPr>
              <a:xfrm>
                <a:off x="2469542" y="6339271"/>
                <a:ext cx="2161253" cy="8169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vi-VN" sz="4800" dirty="0">
                    <a:solidFill>
                      <a:srgbClr val="FF000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Lời Giải</a:t>
                </a:r>
                <a:endParaRPr lang="en-US" sz="4800" dirty="0">
                  <a:solidFill>
                    <a:srgbClr val="FF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74" name="Round Diagonal Corner Rectangle 8">
                <a:extLst>
                  <a:ext uri="{FF2B5EF4-FFF2-40B4-BE49-F238E27FC236}">
                    <a16:creationId xmlns:a16="http://schemas.microsoft.com/office/drawing/2014/main" id="{144CA499-91F9-4424-A4C3-46C11CFF8FE9}"/>
                  </a:ext>
                </a:extLst>
              </p:cNvPr>
              <p:cNvSpPr/>
              <p:nvPr/>
            </p:nvSpPr>
            <p:spPr>
              <a:xfrm flipV="1">
                <a:off x="1275608" y="6330946"/>
                <a:ext cx="852450" cy="820481"/>
              </a:xfrm>
              <a:prstGeom prst="round2DiagRect">
                <a:avLst/>
              </a:prstGeom>
              <a:solidFill>
                <a:schemeClr val="accent6">
                  <a:lumMod val="75000"/>
                </a:schemeClr>
              </a:solidFill>
              <a:ln w="57150">
                <a:solidFill>
                  <a:schemeClr val="accent6">
                    <a:lumMod val="50000"/>
                  </a:schemeClr>
                </a:solidFill>
              </a:ln>
              <a:effectLst>
                <a:innerShdw blurRad="114300">
                  <a:prstClr val="black"/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400"/>
              </a:p>
            </p:txBody>
          </p:sp>
          <p:sp>
            <p:nvSpPr>
              <p:cNvPr id="75" name="Freeform 9">
                <a:extLst>
                  <a:ext uri="{FF2B5EF4-FFF2-40B4-BE49-F238E27FC236}">
                    <a16:creationId xmlns:a16="http://schemas.microsoft.com/office/drawing/2014/main" id="{4ED14DFE-6038-4D01-9D91-AB6FB6C7668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403701" y="6378164"/>
                <a:ext cx="545196" cy="739115"/>
              </a:xfrm>
              <a:custGeom>
                <a:avLst/>
                <a:gdLst>
                  <a:gd name="T0" fmla="*/ 135 w 145"/>
                  <a:gd name="T1" fmla="*/ 72 h 197"/>
                  <a:gd name="T2" fmla="*/ 72 w 145"/>
                  <a:gd name="T3" fmla="*/ 135 h 197"/>
                  <a:gd name="T4" fmla="*/ 9 w 145"/>
                  <a:gd name="T5" fmla="*/ 72 h 197"/>
                  <a:gd name="T6" fmla="*/ 72 w 145"/>
                  <a:gd name="T7" fmla="*/ 9 h 197"/>
                  <a:gd name="T8" fmla="*/ 115 w 145"/>
                  <a:gd name="T9" fmla="*/ 26 h 197"/>
                  <a:gd name="T10" fmla="*/ 60 w 145"/>
                  <a:gd name="T11" fmla="*/ 82 h 197"/>
                  <a:gd name="T12" fmla="*/ 30 w 145"/>
                  <a:gd name="T13" fmla="*/ 60 h 197"/>
                  <a:gd name="T14" fmla="*/ 20 w 145"/>
                  <a:gd name="T15" fmla="*/ 68 h 197"/>
                  <a:gd name="T16" fmla="*/ 61 w 145"/>
                  <a:gd name="T17" fmla="*/ 126 h 197"/>
                  <a:gd name="T18" fmla="*/ 123 w 145"/>
                  <a:gd name="T19" fmla="*/ 35 h 197"/>
                  <a:gd name="T20" fmla="*/ 135 w 145"/>
                  <a:gd name="T21" fmla="*/ 72 h 197"/>
                  <a:gd name="T22" fmla="*/ 145 w 145"/>
                  <a:gd name="T23" fmla="*/ 12 h 197"/>
                  <a:gd name="T24" fmla="*/ 135 w 145"/>
                  <a:gd name="T25" fmla="*/ 12 h 197"/>
                  <a:gd name="T26" fmla="*/ 123 w 145"/>
                  <a:gd name="T27" fmla="*/ 21 h 197"/>
                  <a:gd name="T28" fmla="*/ 72 w 145"/>
                  <a:gd name="T29" fmla="*/ 0 h 197"/>
                  <a:gd name="T30" fmla="*/ 0 w 145"/>
                  <a:gd name="T31" fmla="*/ 72 h 197"/>
                  <a:gd name="T32" fmla="*/ 30 w 145"/>
                  <a:gd name="T33" fmla="*/ 131 h 197"/>
                  <a:gd name="T34" fmla="*/ 7 w 145"/>
                  <a:gd name="T35" fmla="*/ 175 h 197"/>
                  <a:gd name="T36" fmla="*/ 13 w 145"/>
                  <a:gd name="T37" fmla="*/ 193 h 197"/>
                  <a:gd name="T38" fmla="*/ 32 w 145"/>
                  <a:gd name="T39" fmla="*/ 187 h 197"/>
                  <a:gd name="T40" fmla="*/ 51 w 145"/>
                  <a:gd name="T41" fmla="*/ 141 h 197"/>
                  <a:gd name="T42" fmla="*/ 51 w 145"/>
                  <a:gd name="T43" fmla="*/ 141 h 197"/>
                  <a:gd name="T44" fmla="*/ 72 w 145"/>
                  <a:gd name="T45" fmla="*/ 145 h 197"/>
                  <a:gd name="T46" fmla="*/ 145 w 145"/>
                  <a:gd name="T47" fmla="*/ 72 h 197"/>
                  <a:gd name="T48" fmla="*/ 129 w 145"/>
                  <a:gd name="T49" fmla="*/ 28 h 197"/>
                  <a:gd name="T50" fmla="*/ 145 w 145"/>
                  <a:gd name="T51" fmla="*/ 12 h 1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45" h="197">
                    <a:moveTo>
                      <a:pt x="135" y="72"/>
                    </a:moveTo>
                    <a:cubicBezTo>
                      <a:pt x="135" y="107"/>
                      <a:pt x="107" y="135"/>
                      <a:pt x="72" y="135"/>
                    </a:cubicBezTo>
                    <a:cubicBezTo>
                      <a:pt x="37" y="135"/>
                      <a:pt x="9" y="107"/>
                      <a:pt x="9" y="72"/>
                    </a:cubicBezTo>
                    <a:cubicBezTo>
                      <a:pt x="9" y="37"/>
                      <a:pt x="37" y="9"/>
                      <a:pt x="72" y="9"/>
                    </a:cubicBezTo>
                    <a:cubicBezTo>
                      <a:pt x="89" y="9"/>
                      <a:pt x="104" y="15"/>
                      <a:pt x="115" y="26"/>
                    </a:cubicBezTo>
                    <a:cubicBezTo>
                      <a:pt x="101" y="38"/>
                      <a:pt x="80" y="57"/>
                      <a:pt x="60" y="82"/>
                    </a:cubicBezTo>
                    <a:cubicBezTo>
                      <a:pt x="50" y="74"/>
                      <a:pt x="40" y="67"/>
                      <a:pt x="30" y="60"/>
                    </a:cubicBezTo>
                    <a:cubicBezTo>
                      <a:pt x="26" y="63"/>
                      <a:pt x="24" y="65"/>
                      <a:pt x="20" y="68"/>
                    </a:cubicBezTo>
                    <a:cubicBezTo>
                      <a:pt x="34" y="88"/>
                      <a:pt x="47" y="107"/>
                      <a:pt x="61" y="126"/>
                    </a:cubicBezTo>
                    <a:cubicBezTo>
                      <a:pt x="80" y="95"/>
                      <a:pt x="99" y="63"/>
                      <a:pt x="123" y="35"/>
                    </a:cubicBezTo>
                    <a:cubicBezTo>
                      <a:pt x="130" y="45"/>
                      <a:pt x="135" y="58"/>
                      <a:pt x="135" y="72"/>
                    </a:cubicBezTo>
                    <a:close/>
                    <a:moveTo>
                      <a:pt x="145" y="12"/>
                    </a:moveTo>
                    <a:cubicBezTo>
                      <a:pt x="141" y="12"/>
                      <a:pt x="138" y="12"/>
                      <a:pt x="135" y="12"/>
                    </a:cubicBezTo>
                    <a:cubicBezTo>
                      <a:pt x="135" y="12"/>
                      <a:pt x="130" y="15"/>
                      <a:pt x="123" y="21"/>
                    </a:cubicBezTo>
                    <a:cubicBezTo>
                      <a:pt x="110" y="8"/>
                      <a:pt x="92" y="0"/>
                      <a:pt x="72" y="0"/>
                    </a:cubicBezTo>
                    <a:cubicBezTo>
                      <a:pt x="32" y="0"/>
                      <a:pt x="0" y="32"/>
                      <a:pt x="0" y="72"/>
                    </a:cubicBezTo>
                    <a:cubicBezTo>
                      <a:pt x="0" y="97"/>
                      <a:pt x="11" y="118"/>
                      <a:pt x="30" y="131"/>
                    </a:cubicBezTo>
                    <a:cubicBezTo>
                      <a:pt x="7" y="175"/>
                      <a:pt x="7" y="175"/>
                      <a:pt x="7" y="175"/>
                    </a:cubicBezTo>
                    <a:cubicBezTo>
                      <a:pt x="3" y="182"/>
                      <a:pt x="6" y="190"/>
                      <a:pt x="13" y="193"/>
                    </a:cubicBezTo>
                    <a:cubicBezTo>
                      <a:pt x="20" y="197"/>
                      <a:pt x="28" y="194"/>
                      <a:pt x="32" y="187"/>
                    </a:cubicBezTo>
                    <a:cubicBezTo>
                      <a:pt x="51" y="141"/>
                      <a:pt x="51" y="141"/>
                      <a:pt x="51" y="141"/>
                    </a:cubicBezTo>
                    <a:cubicBezTo>
                      <a:pt x="51" y="141"/>
                      <a:pt x="51" y="141"/>
                      <a:pt x="51" y="141"/>
                    </a:cubicBezTo>
                    <a:cubicBezTo>
                      <a:pt x="58" y="143"/>
                      <a:pt x="65" y="145"/>
                      <a:pt x="72" y="145"/>
                    </a:cubicBezTo>
                    <a:cubicBezTo>
                      <a:pt x="112" y="145"/>
                      <a:pt x="145" y="112"/>
                      <a:pt x="145" y="72"/>
                    </a:cubicBezTo>
                    <a:cubicBezTo>
                      <a:pt x="145" y="55"/>
                      <a:pt x="138" y="40"/>
                      <a:pt x="129" y="28"/>
                    </a:cubicBezTo>
                    <a:cubicBezTo>
                      <a:pt x="134" y="22"/>
                      <a:pt x="139" y="17"/>
                      <a:pt x="145" y="1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6400"/>
              </a:p>
            </p:txBody>
          </p:sp>
        </p:grpSp>
      </p:grp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A39D0C47-542F-4927-8480-1281BD48CE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797219"/>
              </p:ext>
            </p:extLst>
          </p:nvPr>
        </p:nvGraphicFramePr>
        <p:xfrm>
          <a:off x="1451247" y="10764805"/>
          <a:ext cx="73660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65960" imgH="965160" progId="Equation.DSMT4">
                  <p:embed/>
                </p:oleObj>
              </mc:Choice>
              <mc:Fallback>
                <p:oleObj name="Equation" r:id="rId6" imgW="7365960" imgH="9651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A39D0C47-542F-4927-8480-1281BD48CEA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451247" y="10764805"/>
                        <a:ext cx="7366000" cy="965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07CB991F-18E0-45A5-B3DF-B3ECB45D63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5175095"/>
              </p:ext>
            </p:extLst>
          </p:nvPr>
        </p:nvGraphicFramePr>
        <p:xfrm>
          <a:off x="2728871" y="11823898"/>
          <a:ext cx="43561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356000" imgH="1371600" progId="Equation.DSMT4">
                  <p:embed/>
                </p:oleObj>
              </mc:Choice>
              <mc:Fallback>
                <p:oleObj name="Equation" r:id="rId8" imgW="4356000" imgH="13716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07CB991F-18E0-45A5-B3DF-B3ECB45D632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728871" y="11823898"/>
                        <a:ext cx="4356100" cy="1371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7B1DB297-F9A2-4A24-AA44-A5828F9290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8319195"/>
              </p:ext>
            </p:extLst>
          </p:nvPr>
        </p:nvGraphicFramePr>
        <p:xfrm>
          <a:off x="1525725" y="7111840"/>
          <a:ext cx="5041900" cy="180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041800" imgH="1803240" progId="Equation.DSMT4">
                  <p:embed/>
                </p:oleObj>
              </mc:Choice>
              <mc:Fallback>
                <p:oleObj name="Equation" r:id="rId10" imgW="5041800" imgH="18032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7B1DB297-F9A2-4A24-AA44-A5828F92909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25725" y="7111840"/>
                        <a:ext cx="5041900" cy="180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8F92944E-3B95-4448-8128-320663EACE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6598699"/>
              </p:ext>
            </p:extLst>
          </p:nvPr>
        </p:nvGraphicFramePr>
        <p:xfrm>
          <a:off x="2657265" y="8881563"/>
          <a:ext cx="4000500" cy="157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000320" imgH="1574640" progId="Equation.DSMT4">
                  <p:embed/>
                </p:oleObj>
              </mc:Choice>
              <mc:Fallback>
                <p:oleObj name="Equation" r:id="rId12" imgW="4000320" imgH="15746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8F92944E-3B95-4448-8128-320663EACE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657265" y="8881563"/>
                        <a:ext cx="4000500" cy="157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F2C11BC-45E8-4AFA-BBE8-68210C6A5DF7}"/>
              </a:ext>
            </a:extLst>
          </p:cNvPr>
          <p:cNvCxnSpPr/>
          <p:nvPr/>
        </p:nvCxnSpPr>
        <p:spPr>
          <a:xfrm>
            <a:off x="12768858" y="6735947"/>
            <a:ext cx="0" cy="595549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A14E1F6-5A3D-4FF2-A817-B6748570B610}"/>
              </a:ext>
            </a:extLst>
          </p:cNvPr>
          <p:cNvGrpSpPr/>
          <p:nvPr/>
        </p:nvGrpSpPr>
        <p:grpSpPr>
          <a:xfrm>
            <a:off x="13298488" y="6902040"/>
            <a:ext cx="4741320" cy="1855317"/>
            <a:chOff x="8539196" y="8341217"/>
            <a:chExt cx="4741320" cy="1855317"/>
          </a:xfrm>
        </p:grpSpPr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19D3D3CF-8AF5-4B6E-8BB6-C9481FB538B4}"/>
                </a:ext>
              </a:extLst>
            </p:cNvPr>
            <p:cNvSpPr/>
            <p:nvPr/>
          </p:nvSpPr>
          <p:spPr>
            <a:xfrm>
              <a:off x="8539196" y="8341217"/>
              <a:ext cx="4741320" cy="1855317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  <p:graphicFrame>
          <p:nvGraphicFramePr>
            <p:cNvPr id="93" name="Object 92">
              <a:extLst>
                <a:ext uri="{FF2B5EF4-FFF2-40B4-BE49-F238E27FC236}">
                  <a16:creationId xmlns:a16="http://schemas.microsoft.com/office/drawing/2014/main" id="{4D6CBBEE-8D8E-4FFF-91D8-D3F09AD6CBA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8675688" y="8705850"/>
            <a:ext cx="4470400" cy="971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1447560" imgH="291960" progId="Equation.DSMT4">
                    <p:embed/>
                  </p:oleObj>
                </mc:Choice>
                <mc:Fallback>
                  <p:oleObj name="Equation" r:id="rId14" imgW="1447560" imgH="291960" progId="Equation.DSMT4">
                    <p:embed/>
                    <p:pic>
                      <p:nvPicPr>
                        <p:cNvPr id="93" name="Object 92">
                          <a:extLst>
                            <a:ext uri="{FF2B5EF4-FFF2-40B4-BE49-F238E27FC236}">
                              <a16:creationId xmlns:a16="http://schemas.microsoft.com/office/drawing/2014/main" id="{4D6CBBEE-8D8E-4FFF-91D8-D3F09AD6CBA6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8675688" y="8705850"/>
                          <a:ext cx="4470400" cy="9715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6" name="Oval 25">
            <a:extLst>
              <a:ext uri="{FF2B5EF4-FFF2-40B4-BE49-F238E27FC236}">
                <a16:creationId xmlns:a16="http://schemas.microsoft.com/office/drawing/2014/main" id="{B843AB9D-6A1D-47E2-824B-48521F10EF8D}"/>
              </a:ext>
            </a:extLst>
          </p:cNvPr>
          <p:cNvSpPr/>
          <p:nvPr/>
        </p:nvSpPr>
        <p:spPr>
          <a:xfrm>
            <a:off x="5236901" y="3483847"/>
            <a:ext cx="4486642" cy="1368152"/>
          </a:xfrm>
          <a:prstGeom prst="ellips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0A637C3-5E75-4C27-BEFA-506AA2A72016}"/>
              </a:ext>
            </a:extLst>
          </p:cNvPr>
          <p:cNvSpPr/>
          <p:nvPr/>
        </p:nvSpPr>
        <p:spPr>
          <a:xfrm>
            <a:off x="11370584" y="3274674"/>
            <a:ext cx="3670717" cy="1662430"/>
          </a:xfrm>
          <a:prstGeom prst="ellips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F03C2B00-B253-4CCC-A902-7E890A60E016}"/>
              </a:ext>
            </a:extLst>
          </p:cNvPr>
          <p:cNvGrpSpPr/>
          <p:nvPr/>
        </p:nvGrpSpPr>
        <p:grpSpPr>
          <a:xfrm>
            <a:off x="13288909" y="6866414"/>
            <a:ext cx="4716873" cy="1855316"/>
            <a:chOff x="8064953" y="8908950"/>
            <a:chExt cx="4716873" cy="1855316"/>
          </a:xfrm>
        </p:grpSpPr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772EE9AF-0E7D-4287-90D8-4D3C75CDC278}"/>
                </a:ext>
              </a:extLst>
            </p:cNvPr>
            <p:cNvSpPr/>
            <p:nvPr/>
          </p:nvSpPr>
          <p:spPr>
            <a:xfrm>
              <a:off x="8064953" y="8908950"/>
              <a:ext cx="4716873" cy="1855316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sz="2800" dirty="0"/>
            </a:p>
          </p:txBody>
        </p:sp>
        <p:graphicFrame>
          <p:nvGraphicFramePr>
            <p:cNvPr id="28" name="Object 27">
              <a:extLst>
                <a:ext uri="{FF2B5EF4-FFF2-40B4-BE49-F238E27FC236}">
                  <a16:creationId xmlns:a16="http://schemas.microsoft.com/office/drawing/2014/main" id="{8718444D-6433-4C4A-88A4-B74DD90E2EE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18925305"/>
                </p:ext>
              </p:extLst>
            </p:nvPr>
          </p:nvGraphicFramePr>
          <p:xfrm>
            <a:off x="8588909" y="9147689"/>
            <a:ext cx="3543300" cy="1282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6" imgW="3543120" imgH="1282680" progId="Equation.DSMT4">
                    <p:embed/>
                  </p:oleObj>
                </mc:Choice>
                <mc:Fallback>
                  <p:oleObj name="Equation" r:id="rId16" imgW="3543120" imgH="1282680" progId="Equation.DSMT4">
                    <p:embed/>
                    <p:pic>
                      <p:nvPicPr>
                        <p:cNvPr id="28" name="Object 27">
                          <a:extLst>
                            <a:ext uri="{FF2B5EF4-FFF2-40B4-BE49-F238E27FC236}">
                              <a16:creationId xmlns:a16="http://schemas.microsoft.com/office/drawing/2014/main" id="{8718444D-6433-4C4A-88A4-B74DD90E2EE1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8588909" y="9147689"/>
                          <a:ext cx="3543300" cy="12827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4" name="Oval 123">
            <a:extLst>
              <a:ext uri="{FF2B5EF4-FFF2-40B4-BE49-F238E27FC236}">
                <a16:creationId xmlns:a16="http://schemas.microsoft.com/office/drawing/2014/main" id="{41222692-1045-443D-A2FD-6A87333F7740}"/>
              </a:ext>
            </a:extLst>
          </p:cNvPr>
          <p:cNvSpPr/>
          <p:nvPr/>
        </p:nvSpPr>
        <p:spPr>
          <a:xfrm>
            <a:off x="16206507" y="3219455"/>
            <a:ext cx="3962442" cy="1717649"/>
          </a:xfrm>
          <a:prstGeom prst="ellips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8EFE5F5F-025E-4F6F-93A8-3FBD7601524C}"/>
              </a:ext>
            </a:extLst>
          </p:cNvPr>
          <p:cNvGrpSpPr/>
          <p:nvPr/>
        </p:nvGrpSpPr>
        <p:grpSpPr>
          <a:xfrm>
            <a:off x="13288909" y="9325713"/>
            <a:ext cx="4539470" cy="1550444"/>
            <a:chOff x="13485971" y="9900740"/>
            <a:chExt cx="4539470" cy="1550444"/>
          </a:xfrm>
        </p:grpSpPr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A51BBD6A-68FE-446B-BB8B-C29D614D42F6}"/>
                </a:ext>
              </a:extLst>
            </p:cNvPr>
            <p:cNvSpPr/>
            <p:nvPr/>
          </p:nvSpPr>
          <p:spPr>
            <a:xfrm>
              <a:off x="13485971" y="9900740"/>
              <a:ext cx="4539470" cy="1550444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sz="2800" dirty="0"/>
            </a:p>
          </p:txBody>
        </p:sp>
        <p:graphicFrame>
          <p:nvGraphicFramePr>
            <p:cNvPr id="127" name="Object 126">
              <a:extLst>
                <a:ext uri="{FF2B5EF4-FFF2-40B4-BE49-F238E27FC236}">
                  <a16:creationId xmlns:a16="http://schemas.microsoft.com/office/drawing/2014/main" id="{1A642FCF-E2F9-4501-B8A9-997444397E5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59894663"/>
                </p:ext>
              </p:extLst>
            </p:nvPr>
          </p:nvGraphicFramePr>
          <p:xfrm>
            <a:off x="13781589" y="10015705"/>
            <a:ext cx="3543300" cy="1282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8" imgW="3543120" imgH="1282680" progId="Equation.DSMT4">
                    <p:embed/>
                  </p:oleObj>
                </mc:Choice>
                <mc:Fallback>
                  <p:oleObj name="Equation" r:id="rId18" imgW="3543120" imgH="1282680" progId="Equation.DSMT4">
                    <p:embed/>
                    <p:pic>
                      <p:nvPicPr>
                        <p:cNvPr id="127" name="Object 126">
                          <a:extLst>
                            <a:ext uri="{FF2B5EF4-FFF2-40B4-BE49-F238E27FC236}">
                              <a16:creationId xmlns:a16="http://schemas.microsoft.com/office/drawing/2014/main" id="{1A642FCF-E2F9-4501-B8A9-997444397E56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13781589" y="10015705"/>
                          <a:ext cx="3543300" cy="12827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D44CDA24-8FD7-4CEF-81FC-8170FB6D2F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8185868"/>
              </p:ext>
            </p:extLst>
          </p:nvPr>
        </p:nvGraphicFramePr>
        <p:xfrm>
          <a:off x="13298488" y="6984745"/>
          <a:ext cx="4572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572000" imgH="927000" progId="Equation.DSMT4">
                  <p:embed/>
                </p:oleObj>
              </mc:Choice>
              <mc:Fallback>
                <p:oleObj name="Equation" r:id="rId20" imgW="4572000" imgH="927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3298488" y="6984745"/>
                        <a:ext cx="4572000" cy="927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9" name="Group 188">
            <a:extLst>
              <a:ext uri="{FF2B5EF4-FFF2-40B4-BE49-F238E27FC236}">
                <a16:creationId xmlns:a16="http://schemas.microsoft.com/office/drawing/2014/main" id="{5852AF93-E27F-495A-B00C-A57DF6F2A3B7}"/>
              </a:ext>
            </a:extLst>
          </p:cNvPr>
          <p:cNvGrpSpPr/>
          <p:nvPr/>
        </p:nvGrpSpPr>
        <p:grpSpPr>
          <a:xfrm>
            <a:off x="7794827" y="6902040"/>
            <a:ext cx="4716873" cy="1550444"/>
            <a:chOff x="13308568" y="9900740"/>
            <a:chExt cx="4716873" cy="1550444"/>
          </a:xfrm>
        </p:grpSpPr>
        <p:sp>
          <p:nvSpPr>
            <p:cNvPr id="190" name="Rectangle 189">
              <a:extLst>
                <a:ext uri="{FF2B5EF4-FFF2-40B4-BE49-F238E27FC236}">
                  <a16:creationId xmlns:a16="http://schemas.microsoft.com/office/drawing/2014/main" id="{AEBE93DE-6E59-48D8-9063-0CBBA34FA3C8}"/>
                </a:ext>
              </a:extLst>
            </p:cNvPr>
            <p:cNvSpPr/>
            <p:nvPr/>
          </p:nvSpPr>
          <p:spPr>
            <a:xfrm>
              <a:off x="13308568" y="9900740"/>
              <a:ext cx="4716873" cy="1550444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sz="2800" dirty="0"/>
            </a:p>
          </p:txBody>
        </p:sp>
        <p:graphicFrame>
          <p:nvGraphicFramePr>
            <p:cNvPr id="191" name="Object 190">
              <a:extLst>
                <a:ext uri="{FF2B5EF4-FFF2-40B4-BE49-F238E27FC236}">
                  <a16:creationId xmlns:a16="http://schemas.microsoft.com/office/drawing/2014/main" id="{4A5133B8-4DEF-4B00-AAE7-50ED2E999E5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33218772"/>
                </p:ext>
              </p:extLst>
            </p:nvPr>
          </p:nvGraphicFramePr>
          <p:xfrm>
            <a:off x="14029207" y="10225200"/>
            <a:ext cx="3048000" cy="863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2" imgW="3047760" imgH="863280" progId="Equation.DSMT4">
                    <p:embed/>
                  </p:oleObj>
                </mc:Choice>
                <mc:Fallback>
                  <p:oleObj name="Equation" r:id="rId22" imgW="3047760" imgH="863280" progId="Equation.DSMT4">
                    <p:embed/>
                    <p:pic>
                      <p:nvPicPr>
                        <p:cNvPr id="30" name="Object 29">
                          <a:extLst>
                            <a:ext uri="{FF2B5EF4-FFF2-40B4-BE49-F238E27FC236}">
                              <a16:creationId xmlns:a16="http://schemas.microsoft.com/office/drawing/2014/main" id="{E053B90F-FEB2-4A0F-9DD4-606679D62E97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23"/>
                        <a:stretch>
                          <a:fillRect/>
                        </a:stretch>
                      </p:blipFill>
                      <p:spPr>
                        <a:xfrm>
                          <a:off x="14029207" y="10225200"/>
                          <a:ext cx="3048000" cy="863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1931E2E-1AAF-4A06-BBB2-35ADA1FEC9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7707708"/>
              </p:ext>
            </p:extLst>
          </p:nvPr>
        </p:nvGraphicFramePr>
        <p:xfrm>
          <a:off x="13876093" y="8477090"/>
          <a:ext cx="74549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7454880" imgH="876240" progId="Equation.DSMT4">
                  <p:embed/>
                </p:oleObj>
              </mc:Choice>
              <mc:Fallback>
                <p:oleObj name="Equation" r:id="rId24" imgW="7454880" imgH="876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3876093" y="8477090"/>
                        <a:ext cx="7454900" cy="876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B939429-1FB9-4450-99C1-A2F4EA89E3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9043998"/>
              </p:ext>
            </p:extLst>
          </p:nvPr>
        </p:nvGraphicFramePr>
        <p:xfrm>
          <a:off x="14416167" y="9726003"/>
          <a:ext cx="676910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6769080" imgH="1562040" progId="Equation.DSMT4">
                  <p:embed/>
                </p:oleObj>
              </mc:Choice>
              <mc:Fallback>
                <p:oleObj name="Equation" r:id="rId26" imgW="6769080" imgH="1562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4416167" y="9726003"/>
                        <a:ext cx="6769100" cy="156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5757CC04-04C1-4223-B593-73961AFBD8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0649823"/>
              </p:ext>
            </p:extLst>
          </p:nvPr>
        </p:nvGraphicFramePr>
        <p:xfrm>
          <a:off x="14117638" y="11249025"/>
          <a:ext cx="41783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4178160" imgH="1663560" progId="Equation.DSMT4">
                  <p:embed/>
                </p:oleObj>
              </mc:Choice>
              <mc:Fallback>
                <p:oleObj name="Equation" r:id="rId28" imgW="4178160" imgH="1663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14117638" y="11249025"/>
                        <a:ext cx="4178300" cy="166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2" name="Group 191">
            <a:extLst>
              <a:ext uri="{FF2B5EF4-FFF2-40B4-BE49-F238E27FC236}">
                <a16:creationId xmlns:a16="http://schemas.microsoft.com/office/drawing/2014/main" id="{3117EBC0-48A7-461C-BAF0-84795406624B}"/>
              </a:ext>
            </a:extLst>
          </p:cNvPr>
          <p:cNvGrpSpPr/>
          <p:nvPr/>
        </p:nvGrpSpPr>
        <p:grpSpPr>
          <a:xfrm>
            <a:off x="7794827" y="8741305"/>
            <a:ext cx="4670428" cy="1855316"/>
            <a:chOff x="8111398" y="8908950"/>
            <a:chExt cx="4670428" cy="1855316"/>
          </a:xfrm>
        </p:grpSpPr>
        <p:sp>
          <p:nvSpPr>
            <p:cNvPr id="193" name="Rectangle 192">
              <a:extLst>
                <a:ext uri="{FF2B5EF4-FFF2-40B4-BE49-F238E27FC236}">
                  <a16:creationId xmlns:a16="http://schemas.microsoft.com/office/drawing/2014/main" id="{4B087195-D76F-48A9-914E-52CD6A97391C}"/>
                </a:ext>
              </a:extLst>
            </p:cNvPr>
            <p:cNvSpPr/>
            <p:nvPr/>
          </p:nvSpPr>
          <p:spPr>
            <a:xfrm>
              <a:off x="8111398" y="8908950"/>
              <a:ext cx="4670428" cy="1855316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sz="2800" dirty="0"/>
            </a:p>
          </p:txBody>
        </p:sp>
        <p:graphicFrame>
          <p:nvGraphicFramePr>
            <p:cNvPr id="194" name="Object 193">
              <a:extLst>
                <a:ext uri="{FF2B5EF4-FFF2-40B4-BE49-F238E27FC236}">
                  <a16:creationId xmlns:a16="http://schemas.microsoft.com/office/drawing/2014/main" id="{9E2802E7-29AD-4B77-8683-00ECE8863E1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82010587"/>
                </p:ext>
              </p:extLst>
            </p:nvPr>
          </p:nvGraphicFramePr>
          <p:xfrm>
            <a:off x="8588909" y="9147689"/>
            <a:ext cx="3543300" cy="1282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0" imgW="3543120" imgH="1282680" progId="Equation.DSMT4">
                    <p:embed/>
                  </p:oleObj>
                </mc:Choice>
                <mc:Fallback>
                  <p:oleObj name="Equation" r:id="rId30" imgW="3543120" imgH="1282680" progId="Equation.DSMT4">
                    <p:embed/>
                    <p:pic>
                      <p:nvPicPr>
                        <p:cNvPr id="28" name="Object 27">
                          <a:extLst>
                            <a:ext uri="{FF2B5EF4-FFF2-40B4-BE49-F238E27FC236}">
                              <a16:creationId xmlns:a16="http://schemas.microsoft.com/office/drawing/2014/main" id="{8718444D-6433-4C4A-88A4-B74DD90E2EE1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8588909" y="9147689"/>
                          <a:ext cx="3543300" cy="12827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5" name="Group 194">
            <a:extLst>
              <a:ext uri="{FF2B5EF4-FFF2-40B4-BE49-F238E27FC236}">
                <a16:creationId xmlns:a16="http://schemas.microsoft.com/office/drawing/2014/main" id="{A25C77A0-E438-4CB2-AB6B-B6380BB6605B}"/>
              </a:ext>
            </a:extLst>
          </p:cNvPr>
          <p:cNvGrpSpPr/>
          <p:nvPr/>
        </p:nvGrpSpPr>
        <p:grpSpPr>
          <a:xfrm>
            <a:off x="13288909" y="11154008"/>
            <a:ext cx="4539470" cy="1550444"/>
            <a:chOff x="13485971" y="9900740"/>
            <a:chExt cx="4539470" cy="1550444"/>
          </a:xfrm>
        </p:grpSpPr>
        <p:sp>
          <p:nvSpPr>
            <p:cNvPr id="196" name="Rectangle 195">
              <a:extLst>
                <a:ext uri="{FF2B5EF4-FFF2-40B4-BE49-F238E27FC236}">
                  <a16:creationId xmlns:a16="http://schemas.microsoft.com/office/drawing/2014/main" id="{6114A930-0EE9-4E5A-A3B1-52BCDF4ACDD7}"/>
                </a:ext>
              </a:extLst>
            </p:cNvPr>
            <p:cNvSpPr/>
            <p:nvPr/>
          </p:nvSpPr>
          <p:spPr>
            <a:xfrm>
              <a:off x="13485971" y="9900740"/>
              <a:ext cx="4539470" cy="1550444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sz="2800" dirty="0"/>
            </a:p>
          </p:txBody>
        </p:sp>
        <p:graphicFrame>
          <p:nvGraphicFramePr>
            <p:cNvPr id="197" name="Object 196">
              <a:extLst>
                <a:ext uri="{FF2B5EF4-FFF2-40B4-BE49-F238E27FC236}">
                  <a16:creationId xmlns:a16="http://schemas.microsoft.com/office/drawing/2014/main" id="{9F4689C9-868A-4406-9CBF-B3CF8D7B7C8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84569923"/>
                </p:ext>
              </p:extLst>
            </p:nvPr>
          </p:nvGraphicFramePr>
          <p:xfrm>
            <a:off x="14067050" y="9971689"/>
            <a:ext cx="2971800" cy="1371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1" imgW="2971800" imgH="1371600" progId="Equation.DSMT4">
                    <p:embed/>
                  </p:oleObj>
                </mc:Choice>
                <mc:Fallback>
                  <p:oleObj name="Equation" r:id="rId31" imgW="2971800" imgH="1371600" progId="Equation.DSMT4">
                    <p:embed/>
                    <p:pic>
                      <p:nvPicPr>
                        <p:cNvPr id="127" name="Object 126">
                          <a:extLst>
                            <a:ext uri="{FF2B5EF4-FFF2-40B4-BE49-F238E27FC236}">
                              <a16:creationId xmlns:a16="http://schemas.microsoft.com/office/drawing/2014/main" id="{1A642FCF-E2F9-4501-B8A9-997444397E56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2"/>
                        <a:stretch>
                          <a:fillRect/>
                        </a:stretch>
                      </p:blipFill>
                      <p:spPr>
                        <a:xfrm>
                          <a:off x="14067050" y="9971689"/>
                          <a:ext cx="2971800" cy="1371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AAC8D87B-CB2A-438C-9574-E89A3FB808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1521071"/>
              </p:ext>
            </p:extLst>
          </p:nvPr>
        </p:nvGraphicFramePr>
        <p:xfrm>
          <a:off x="7200950" y="11745913"/>
          <a:ext cx="3695700" cy="148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3695400" imgH="1485720" progId="Equation.DSMT4">
                  <p:embed/>
                </p:oleObj>
              </mc:Choice>
              <mc:Fallback>
                <p:oleObj name="Equation" r:id="rId33" imgW="3695400" imgH="1485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7200950" y="11745913"/>
                        <a:ext cx="3695700" cy="148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8" name="Group 197">
            <a:extLst>
              <a:ext uri="{FF2B5EF4-FFF2-40B4-BE49-F238E27FC236}">
                <a16:creationId xmlns:a16="http://schemas.microsoft.com/office/drawing/2014/main" id="{88429D03-F057-47F7-B1F1-734164E5A383}"/>
              </a:ext>
            </a:extLst>
          </p:cNvPr>
          <p:cNvGrpSpPr/>
          <p:nvPr/>
        </p:nvGrpSpPr>
        <p:grpSpPr>
          <a:xfrm>
            <a:off x="333902" y="1637390"/>
            <a:ext cx="10994795" cy="861774"/>
            <a:chOff x="644526" y="2766774"/>
            <a:chExt cx="10994795" cy="861774"/>
          </a:xfrm>
        </p:grpSpPr>
        <p:sp>
          <p:nvSpPr>
            <p:cNvPr id="199" name="TextBox 198">
              <a:extLst>
                <a:ext uri="{FF2B5EF4-FFF2-40B4-BE49-F238E27FC236}">
                  <a16:creationId xmlns:a16="http://schemas.microsoft.com/office/drawing/2014/main" id="{B25B0311-DE19-41E1-9717-1095AC2C8B0D}"/>
                </a:ext>
              </a:extLst>
            </p:cNvPr>
            <p:cNvSpPr txBox="1"/>
            <p:nvPr/>
          </p:nvSpPr>
          <p:spPr>
            <a:xfrm>
              <a:off x="1906586" y="2766774"/>
              <a:ext cx="973273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800" b="1" dirty="0" err="1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Đạo</a:t>
              </a:r>
              <a:r>
                <a:rPr lang="en-US" sz="4800" b="1" dirty="0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800" b="1" dirty="0" err="1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hàm</a:t>
              </a:r>
              <a:r>
                <a:rPr lang="en-US" sz="4800" b="1" dirty="0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800" b="1" dirty="0" err="1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của</a:t>
              </a:r>
              <a:r>
                <a:rPr lang="en-US" sz="4800" b="1" dirty="0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800" b="1" dirty="0" err="1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hàm</a:t>
              </a:r>
              <a:r>
                <a:rPr lang="en-US" sz="4800" b="1" dirty="0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4800" b="1" dirty="0" err="1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số</a:t>
              </a:r>
              <a:r>
                <a:rPr lang="en-US" sz="4800" b="1" dirty="0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y = cot x </a:t>
              </a:r>
            </a:p>
          </p:txBody>
        </p:sp>
        <p:sp>
          <p:nvSpPr>
            <p:cNvPr id="200" name="Rounded Rectangle 7">
              <a:extLst>
                <a:ext uri="{FF2B5EF4-FFF2-40B4-BE49-F238E27FC236}">
                  <a16:creationId xmlns:a16="http://schemas.microsoft.com/office/drawing/2014/main" id="{05AE88B8-FD3B-4297-AAA5-64CEB9B5C3A8}"/>
                </a:ext>
              </a:extLst>
            </p:cNvPr>
            <p:cNvSpPr/>
            <p:nvPr/>
          </p:nvSpPr>
          <p:spPr>
            <a:xfrm>
              <a:off x="644526" y="2823876"/>
              <a:ext cx="1269206" cy="804672"/>
            </a:xfrm>
            <a:prstGeom prst="roundRect">
              <a:avLst/>
            </a:prstGeom>
            <a:solidFill>
              <a:srgbClr val="145F82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BF7DB50B-92CF-4D65-93EB-080051286CE6}"/>
                </a:ext>
              </a:extLst>
            </p:cNvPr>
            <p:cNvSpPr txBox="1"/>
            <p:nvPr/>
          </p:nvSpPr>
          <p:spPr>
            <a:xfrm>
              <a:off x="992187" y="2795826"/>
              <a:ext cx="543740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83755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6" grpId="1" animBg="1"/>
      <p:bldP spid="27" grpId="0" animBg="1"/>
      <p:bldP spid="27" grpId="1" animBg="1"/>
      <p:bldP spid="124" grpId="0" animBg="1"/>
      <p:bldP spid="124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11086</TotalTime>
  <Words>506</Words>
  <Application>Microsoft Office PowerPoint</Application>
  <PresentationFormat>Tùy chỉnh</PresentationFormat>
  <Paragraphs>134</Paragraphs>
  <Slides>16</Slides>
  <Notes>2</Notes>
  <HiddenSlides>0</HiddenSlides>
  <MMClips>0</MMClips>
  <ScaleCrop>false</ScaleCrop>
  <HeadingPairs>
    <vt:vector size="8" baseType="variant">
      <vt:variant>
        <vt:lpstr>Phông được Dùng</vt:lpstr>
      </vt:variant>
      <vt:variant>
        <vt:i4>7</vt:i4>
      </vt:variant>
      <vt:variant>
        <vt:lpstr>Chủ đề</vt:lpstr>
      </vt:variant>
      <vt:variant>
        <vt:i4>2</vt:i4>
      </vt:variant>
      <vt:variant>
        <vt:lpstr>Máy chủ nhúng OLE</vt:lpstr>
      </vt:variant>
      <vt:variant>
        <vt:i4>1</vt:i4>
      </vt:variant>
      <vt:variant>
        <vt:lpstr>Tiêu đề Bản chiếu</vt:lpstr>
      </vt:variant>
      <vt:variant>
        <vt:i4>16</vt:i4>
      </vt:variant>
    </vt:vector>
  </HeadingPairs>
  <TitlesOfParts>
    <vt:vector size="26" baseType="lpstr">
      <vt:lpstr>.VnTime</vt:lpstr>
      <vt:lpstr>Arial</vt:lpstr>
      <vt:lpstr>AvantGarde-Demi</vt:lpstr>
      <vt:lpstr>Calibri</vt:lpstr>
      <vt:lpstr>Cambria Math</vt:lpstr>
      <vt:lpstr>Tahoma</vt:lpstr>
      <vt:lpstr>Times New Roman</vt:lpstr>
      <vt:lpstr>Office Theme</vt:lpstr>
      <vt:lpstr>Custom Design</vt:lpstr>
      <vt:lpstr>Equation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</dc:creator>
  <cp:lastModifiedBy>FNU LNU</cp:lastModifiedBy>
  <cp:revision>837</cp:revision>
  <dcterms:created xsi:type="dcterms:W3CDTF">2013-08-07T06:38:09Z</dcterms:created>
  <dcterms:modified xsi:type="dcterms:W3CDTF">2023-05-07T11:23:26Z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2023-05-07T11:23:12Z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4c63b944-0e6e-4aea-9c78-e2b2793f0274</vt:lpwstr>
  </property>
  <property fmtid="{D5CDD505-2E9C-101B-9397-08002B2CF9AE}" pid="7" name="MSIP_Label_defa4170-0d19-0005-0004-bc88714345d2_ActionId">
    <vt:lpwstr>57f7ce1d-d14a-4482-aead-900315188356</vt:lpwstr>
  </property>
  <property fmtid="{D5CDD505-2E9C-101B-9397-08002B2CF9AE}" pid="8" name="MSIP_Label_defa4170-0d19-0005-0004-bc88714345d2_ContentBits">
    <vt:lpwstr>0</vt:lpwstr>
  </property>
</Properties>
</file>