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 id="2147483708" r:id="rId3"/>
  </p:sldMasterIdLst>
  <p:notesMasterIdLst>
    <p:notesMasterId r:id="rId37"/>
  </p:notesMasterIdLst>
  <p:sldIdLst>
    <p:sldId id="256" r:id="rId4"/>
    <p:sldId id="370" r:id="rId5"/>
    <p:sldId id="271" r:id="rId6"/>
    <p:sldId id="272" r:id="rId7"/>
    <p:sldId id="396" r:id="rId8"/>
    <p:sldId id="274" r:id="rId9"/>
    <p:sldId id="275" r:id="rId10"/>
    <p:sldId id="276" r:id="rId11"/>
    <p:sldId id="277" r:id="rId12"/>
    <p:sldId id="278" r:id="rId13"/>
    <p:sldId id="279" r:id="rId14"/>
    <p:sldId id="280" r:id="rId15"/>
    <p:sldId id="438" r:id="rId16"/>
    <p:sldId id="439" r:id="rId17"/>
    <p:sldId id="281" r:id="rId18"/>
    <p:sldId id="435" r:id="rId19"/>
    <p:sldId id="282" r:id="rId20"/>
    <p:sldId id="440" r:id="rId21"/>
    <p:sldId id="337" r:id="rId22"/>
    <p:sldId id="441" r:id="rId23"/>
    <p:sldId id="339" r:id="rId24"/>
    <p:sldId id="283" r:id="rId25"/>
    <p:sldId id="340" r:id="rId26"/>
    <p:sldId id="442" r:id="rId27"/>
    <p:sldId id="343" r:id="rId28"/>
    <p:sldId id="443" r:id="rId29"/>
    <p:sldId id="348" r:id="rId30"/>
    <p:sldId id="346" r:id="rId31"/>
    <p:sldId id="347" r:id="rId32"/>
    <p:sldId id="418" r:id="rId33"/>
    <p:sldId id="444" r:id="rId34"/>
    <p:sldId id="445" r:id="rId35"/>
    <p:sldId id="345"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6" d="100"/>
          <a:sy n="66" d="100"/>
        </p:scale>
        <p:origin x="72" y="2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viewProps" Target="viewProps.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C6FCD7-EFBD-4423-A572-392E990DAE12}" type="datetimeFigureOut">
              <a:rPr lang="en-US" smtClean="0"/>
              <a:t>5/13/2023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37FF0D-3108-4406-A6C2-4DB64F82457E}" type="slidenum">
              <a:rPr lang="en-US" smtClean="0"/>
              <a:t>‹#›</a:t>
            </a:fld>
            <a:endParaRPr lang="en-US"/>
          </a:p>
        </p:txBody>
      </p:sp>
    </p:spTree>
    <p:extLst>
      <p:ext uri="{BB962C8B-B14F-4D97-AF65-F5344CB8AC3E}">
        <p14:creationId xmlns:p14="http://schemas.microsoft.com/office/powerpoint/2010/main" val="2667416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9C31A07-1989-A1AD-9B09-258E4DC2C645}"/>
              </a:ext>
            </a:extLst>
          </p:cNvPr>
          <p:cNvSpPr>
            <a:spLocks noGrp="1" noChangeArrowheads="1"/>
          </p:cNvSpPr>
          <p:nvPr>
            <p:ph type="sldNum" sz="quarter" idx="5"/>
          </p:nvPr>
        </p:nvSpPr>
        <p:spPr>
          <a:ln/>
        </p:spPr>
        <p:txBody>
          <a:bodyPr/>
          <a:lstStyle/>
          <a:p>
            <a:fld id="{4BA9BB18-D6DC-4C1E-BCA7-5AC6C07EF86F}" type="slidenum">
              <a:rPr lang="en-US" altLang="en-US"/>
              <a:pPr/>
              <a:t>2</a:t>
            </a:fld>
            <a:endParaRPr lang="en-US" altLang="en-US"/>
          </a:p>
        </p:txBody>
      </p:sp>
      <p:sp>
        <p:nvSpPr>
          <p:cNvPr id="421890" name="Rectangle 2">
            <a:extLst>
              <a:ext uri="{FF2B5EF4-FFF2-40B4-BE49-F238E27FC236}">
                <a16:creationId xmlns:a16="http://schemas.microsoft.com/office/drawing/2014/main" id="{AB171BC7-C2EE-141E-428C-981EDA0CF382}"/>
              </a:ext>
            </a:extLst>
          </p:cNvPr>
          <p:cNvSpPr>
            <a:spLocks noGrp="1" noRot="1" noChangeAspect="1" noChangeArrowheads="1" noTextEdit="1"/>
          </p:cNvSpPr>
          <p:nvPr>
            <p:ph type="sldImg"/>
          </p:nvPr>
        </p:nvSpPr>
        <p:spPr>
          <a:ln/>
        </p:spPr>
      </p:sp>
      <p:sp>
        <p:nvSpPr>
          <p:cNvPr id="421891" name="Rectangle 3">
            <a:extLst>
              <a:ext uri="{FF2B5EF4-FFF2-40B4-BE49-F238E27FC236}">
                <a16:creationId xmlns:a16="http://schemas.microsoft.com/office/drawing/2014/main" id="{007CE493-F5EB-D4EA-9C13-9AFE3AF54DB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0A5E953-5621-DE58-EDBA-5C08693846D4}"/>
              </a:ext>
            </a:extLst>
          </p:cNvPr>
          <p:cNvSpPr>
            <a:spLocks noGrp="1" noChangeArrowheads="1"/>
          </p:cNvSpPr>
          <p:nvPr>
            <p:ph type="sldNum" sz="quarter" idx="5"/>
          </p:nvPr>
        </p:nvSpPr>
        <p:spPr>
          <a:ln/>
        </p:spPr>
        <p:txBody>
          <a:bodyPr/>
          <a:lstStyle/>
          <a:p>
            <a:fld id="{74A93B88-30EA-4538-A5AF-5B0710C5F68B}" type="slidenum">
              <a:rPr lang="en-US" altLang="en-US"/>
              <a:pPr/>
              <a:t>11</a:t>
            </a:fld>
            <a:endParaRPr lang="en-US" altLang="en-US"/>
          </a:p>
        </p:txBody>
      </p:sp>
      <p:sp>
        <p:nvSpPr>
          <p:cNvPr id="86018" name="Rectangle 2">
            <a:extLst>
              <a:ext uri="{FF2B5EF4-FFF2-40B4-BE49-F238E27FC236}">
                <a16:creationId xmlns:a16="http://schemas.microsoft.com/office/drawing/2014/main" id="{F89E63EF-62F1-551A-DE41-95C8DA90A1D6}"/>
              </a:ext>
            </a:extLst>
          </p:cNvPr>
          <p:cNvSpPr>
            <a:spLocks noGrp="1" noRot="1" noChangeAspect="1" noChangeArrowheads="1" noTextEdit="1"/>
          </p:cNvSpPr>
          <p:nvPr>
            <p:ph type="sldImg"/>
          </p:nvPr>
        </p:nvSpPr>
        <p:spPr>
          <a:ln/>
        </p:spPr>
      </p:sp>
      <p:sp>
        <p:nvSpPr>
          <p:cNvPr id="86019" name="Rectangle 3">
            <a:extLst>
              <a:ext uri="{FF2B5EF4-FFF2-40B4-BE49-F238E27FC236}">
                <a16:creationId xmlns:a16="http://schemas.microsoft.com/office/drawing/2014/main" id="{0E08BE25-0BC6-FFA0-85C7-052ECD6726C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A603F35-D1EF-8591-D585-09F8F76F084E}"/>
              </a:ext>
            </a:extLst>
          </p:cNvPr>
          <p:cNvSpPr>
            <a:spLocks noGrp="1" noChangeArrowheads="1"/>
          </p:cNvSpPr>
          <p:nvPr>
            <p:ph type="sldNum" sz="quarter" idx="5"/>
          </p:nvPr>
        </p:nvSpPr>
        <p:spPr>
          <a:ln/>
        </p:spPr>
        <p:txBody>
          <a:bodyPr/>
          <a:lstStyle/>
          <a:p>
            <a:fld id="{EAC4F33C-5BD7-4E16-A514-8B1CC048791B}" type="slidenum">
              <a:rPr lang="en-US" altLang="en-US"/>
              <a:pPr/>
              <a:t>12</a:t>
            </a:fld>
            <a:endParaRPr lang="en-US" altLang="en-US"/>
          </a:p>
        </p:txBody>
      </p:sp>
      <p:sp>
        <p:nvSpPr>
          <p:cNvPr id="94210" name="Rectangle 2">
            <a:extLst>
              <a:ext uri="{FF2B5EF4-FFF2-40B4-BE49-F238E27FC236}">
                <a16:creationId xmlns:a16="http://schemas.microsoft.com/office/drawing/2014/main" id="{A98C833B-0EB8-B916-6CC5-E4D99714A0CA}"/>
              </a:ext>
            </a:extLst>
          </p:cNvPr>
          <p:cNvSpPr>
            <a:spLocks noGrp="1" noRot="1" noChangeAspect="1" noChangeArrowheads="1" noTextEdit="1"/>
          </p:cNvSpPr>
          <p:nvPr>
            <p:ph type="sldImg"/>
          </p:nvPr>
        </p:nvSpPr>
        <p:spPr>
          <a:ln/>
        </p:spPr>
      </p:sp>
      <p:sp>
        <p:nvSpPr>
          <p:cNvPr id="94211" name="Rectangle 3">
            <a:extLst>
              <a:ext uri="{FF2B5EF4-FFF2-40B4-BE49-F238E27FC236}">
                <a16:creationId xmlns:a16="http://schemas.microsoft.com/office/drawing/2014/main" id="{9DDD2E9A-E6EE-BE0B-720C-C0B203CCCBE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AEBA93E-B707-0F36-2F6D-72CE03110898}"/>
              </a:ext>
            </a:extLst>
          </p:cNvPr>
          <p:cNvSpPr>
            <a:spLocks noGrp="1" noChangeArrowheads="1"/>
          </p:cNvSpPr>
          <p:nvPr>
            <p:ph type="sldNum" sz="quarter" idx="5"/>
          </p:nvPr>
        </p:nvSpPr>
        <p:spPr>
          <a:ln/>
        </p:spPr>
        <p:txBody>
          <a:bodyPr/>
          <a:lstStyle/>
          <a:p>
            <a:fld id="{342B7B1E-211E-48B7-BA30-17CCD64546E5}" type="slidenum">
              <a:rPr lang="en-US" altLang="en-US"/>
              <a:pPr/>
              <a:t>13</a:t>
            </a:fld>
            <a:endParaRPr lang="en-US" altLang="en-US"/>
          </a:p>
        </p:txBody>
      </p:sp>
      <p:sp>
        <p:nvSpPr>
          <p:cNvPr id="657410" name="Rectangle 2">
            <a:extLst>
              <a:ext uri="{FF2B5EF4-FFF2-40B4-BE49-F238E27FC236}">
                <a16:creationId xmlns:a16="http://schemas.microsoft.com/office/drawing/2014/main" id="{CAEA6896-EC61-852C-504B-9F523EB7677B}"/>
              </a:ext>
            </a:extLst>
          </p:cNvPr>
          <p:cNvSpPr>
            <a:spLocks noGrp="1" noRot="1" noChangeAspect="1" noChangeArrowheads="1" noTextEdit="1"/>
          </p:cNvSpPr>
          <p:nvPr>
            <p:ph type="sldImg"/>
          </p:nvPr>
        </p:nvSpPr>
        <p:spPr>
          <a:ln/>
        </p:spPr>
      </p:sp>
      <p:sp>
        <p:nvSpPr>
          <p:cNvPr id="657411" name="Rectangle 3">
            <a:extLst>
              <a:ext uri="{FF2B5EF4-FFF2-40B4-BE49-F238E27FC236}">
                <a16:creationId xmlns:a16="http://schemas.microsoft.com/office/drawing/2014/main" id="{989E61DE-AA0F-E8A1-7C5D-7AD3FFACBB7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2BDD41F-7D21-16E6-488B-6805EDDA1603}"/>
              </a:ext>
            </a:extLst>
          </p:cNvPr>
          <p:cNvSpPr>
            <a:spLocks noGrp="1" noChangeArrowheads="1"/>
          </p:cNvSpPr>
          <p:nvPr>
            <p:ph type="sldNum" sz="quarter" idx="5"/>
          </p:nvPr>
        </p:nvSpPr>
        <p:spPr>
          <a:ln/>
        </p:spPr>
        <p:txBody>
          <a:bodyPr/>
          <a:lstStyle/>
          <a:p>
            <a:fld id="{087EFA8D-5E55-491E-960A-C4DD59594FC6}" type="slidenum">
              <a:rPr lang="en-US" altLang="en-US"/>
              <a:pPr/>
              <a:t>14</a:t>
            </a:fld>
            <a:endParaRPr lang="en-US" altLang="en-US"/>
          </a:p>
        </p:txBody>
      </p:sp>
      <p:sp>
        <p:nvSpPr>
          <p:cNvPr id="659458" name="Rectangle 2">
            <a:extLst>
              <a:ext uri="{FF2B5EF4-FFF2-40B4-BE49-F238E27FC236}">
                <a16:creationId xmlns:a16="http://schemas.microsoft.com/office/drawing/2014/main" id="{BA377EDC-CAD8-30CC-ED3A-C23894492D24}"/>
              </a:ext>
            </a:extLst>
          </p:cNvPr>
          <p:cNvSpPr>
            <a:spLocks noGrp="1" noRot="1" noChangeAspect="1" noChangeArrowheads="1" noTextEdit="1"/>
          </p:cNvSpPr>
          <p:nvPr>
            <p:ph type="sldImg"/>
          </p:nvPr>
        </p:nvSpPr>
        <p:spPr>
          <a:ln/>
        </p:spPr>
      </p:sp>
      <p:sp>
        <p:nvSpPr>
          <p:cNvPr id="659459" name="Rectangle 3">
            <a:extLst>
              <a:ext uri="{FF2B5EF4-FFF2-40B4-BE49-F238E27FC236}">
                <a16:creationId xmlns:a16="http://schemas.microsoft.com/office/drawing/2014/main" id="{95EF3F71-1AB1-D090-48EA-268299BEADE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A04CF47-7F1E-D5A1-E03E-D22409BB62A0}"/>
              </a:ext>
            </a:extLst>
          </p:cNvPr>
          <p:cNvSpPr>
            <a:spLocks noGrp="1" noChangeArrowheads="1"/>
          </p:cNvSpPr>
          <p:nvPr>
            <p:ph type="sldNum" sz="quarter" idx="5"/>
          </p:nvPr>
        </p:nvSpPr>
        <p:spPr>
          <a:ln/>
        </p:spPr>
        <p:txBody>
          <a:bodyPr/>
          <a:lstStyle/>
          <a:p>
            <a:fld id="{52506FA6-E1A0-407B-9291-B40B5A5808F3}" type="slidenum">
              <a:rPr lang="en-US" altLang="en-US"/>
              <a:pPr/>
              <a:t>15</a:t>
            </a:fld>
            <a:endParaRPr lang="en-US" altLang="en-US"/>
          </a:p>
        </p:txBody>
      </p:sp>
      <p:sp>
        <p:nvSpPr>
          <p:cNvPr id="95234" name="Rectangle 2">
            <a:extLst>
              <a:ext uri="{FF2B5EF4-FFF2-40B4-BE49-F238E27FC236}">
                <a16:creationId xmlns:a16="http://schemas.microsoft.com/office/drawing/2014/main" id="{77918BA1-0805-8B57-80DB-A8AC8577303D}"/>
              </a:ext>
            </a:extLst>
          </p:cNvPr>
          <p:cNvSpPr>
            <a:spLocks noGrp="1" noRot="1" noChangeAspect="1" noChangeArrowheads="1" noTextEdit="1"/>
          </p:cNvSpPr>
          <p:nvPr>
            <p:ph type="sldImg"/>
          </p:nvPr>
        </p:nvSpPr>
        <p:spPr>
          <a:ln/>
        </p:spPr>
      </p:sp>
      <p:sp>
        <p:nvSpPr>
          <p:cNvPr id="95235" name="Rectangle 3">
            <a:extLst>
              <a:ext uri="{FF2B5EF4-FFF2-40B4-BE49-F238E27FC236}">
                <a16:creationId xmlns:a16="http://schemas.microsoft.com/office/drawing/2014/main" id="{F98CF890-0896-7D82-6F6E-0B68BFDA909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25C5D94-C19C-89EE-F698-29BD891BA817}"/>
              </a:ext>
            </a:extLst>
          </p:cNvPr>
          <p:cNvSpPr>
            <a:spLocks noGrp="1" noChangeArrowheads="1"/>
          </p:cNvSpPr>
          <p:nvPr>
            <p:ph type="sldNum" sz="quarter" idx="5"/>
          </p:nvPr>
        </p:nvSpPr>
        <p:spPr>
          <a:ln/>
        </p:spPr>
        <p:txBody>
          <a:bodyPr/>
          <a:lstStyle/>
          <a:p>
            <a:fld id="{011DF40A-B26C-49CE-B380-63B43809F514}" type="slidenum">
              <a:rPr lang="en-US" altLang="en-US"/>
              <a:pPr/>
              <a:t>17</a:t>
            </a:fld>
            <a:endParaRPr lang="en-US" altLang="en-US"/>
          </a:p>
        </p:txBody>
      </p:sp>
      <p:sp>
        <p:nvSpPr>
          <p:cNvPr id="102402" name="Rectangle 2">
            <a:extLst>
              <a:ext uri="{FF2B5EF4-FFF2-40B4-BE49-F238E27FC236}">
                <a16:creationId xmlns:a16="http://schemas.microsoft.com/office/drawing/2014/main" id="{26DCF535-E8B6-E91E-0E56-7C0370641BC3}"/>
              </a:ext>
            </a:extLst>
          </p:cNvPr>
          <p:cNvSpPr>
            <a:spLocks noGrp="1" noRot="1" noChangeAspect="1" noChangeArrowheads="1" noTextEdit="1"/>
          </p:cNvSpPr>
          <p:nvPr>
            <p:ph type="sldImg"/>
          </p:nvPr>
        </p:nvSpPr>
        <p:spPr>
          <a:ln/>
        </p:spPr>
      </p:sp>
      <p:sp>
        <p:nvSpPr>
          <p:cNvPr id="102403" name="Rectangle 3">
            <a:extLst>
              <a:ext uri="{FF2B5EF4-FFF2-40B4-BE49-F238E27FC236}">
                <a16:creationId xmlns:a16="http://schemas.microsoft.com/office/drawing/2014/main" id="{B022C71E-B520-634C-79D6-7D46791E9E1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1AA2C0A-6888-4BAE-F7F7-955C9239F78B}"/>
              </a:ext>
            </a:extLst>
          </p:cNvPr>
          <p:cNvSpPr>
            <a:spLocks noGrp="1" noChangeArrowheads="1"/>
          </p:cNvSpPr>
          <p:nvPr>
            <p:ph type="sldNum" sz="quarter" idx="5"/>
          </p:nvPr>
        </p:nvSpPr>
        <p:spPr>
          <a:ln/>
        </p:spPr>
        <p:txBody>
          <a:bodyPr/>
          <a:lstStyle/>
          <a:p>
            <a:fld id="{DCF01EDC-86AF-4C45-BB8F-DF3A038C782C}" type="slidenum">
              <a:rPr lang="en-US" altLang="en-US"/>
              <a:pPr/>
              <a:t>19</a:t>
            </a:fld>
            <a:endParaRPr lang="en-US" altLang="en-US"/>
          </a:p>
        </p:txBody>
      </p:sp>
      <p:sp>
        <p:nvSpPr>
          <p:cNvPr id="275458" name="Rectangle 2">
            <a:extLst>
              <a:ext uri="{FF2B5EF4-FFF2-40B4-BE49-F238E27FC236}">
                <a16:creationId xmlns:a16="http://schemas.microsoft.com/office/drawing/2014/main" id="{D541B586-3172-D3B1-3B63-0E09E7D5CBFA}"/>
              </a:ext>
            </a:extLst>
          </p:cNvPr>
          <p:cNvSpPr>
            <a:spLocks noGrp="1" noRot="1" noChangeAspect="1" noChangeArrowheads="1" noTextEdit="1"/>
          </p:cNvSpPr>
          <p:nvPr>
            <p:ph type="sldImg"/>
          </p:nvPr>
        </p:nvSpPr>
        <p:spPr>
          <a:ln/>
        </p:spPr>
      </p:sp>
      <p:sp>
        <p:nvSpPr>
          <p:cNvPr id="275459" name="Rectangle 3">
            <a:extLst>
              <a:ext uri="{FF2B5EF4-FFF2-40B4-BE49-F238E27FC236}">
                <a16:creationId xmlns:a16="http://schemas.microsoft.com/office/drawing/2014/main" id="{72294695-94AF-7F66-0D9D-6F7279D97ED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888385F-FF28-D214-8918-03C82D0DBA02}"/>
              </a:ext>
            </a:extLst>
          </p:cNvPr>
          <p:cNvSpPr>
            <a:spLocks noGrp="1" noChangeArrowheads="1"/>
          </p:cNvSpPr>
          <p:nvPr>
            <p:ph type="sldNum" sz="quarter" idx="5"/>
          </p:nvPr>
        </p:nvSpPr>
        <p:spPr>
          <a:ln/>
        </p:spPr>
        <p:txBody>
          <a:bodyPr/>
          <a:lstStyle/>
          <a:p>
            <a:fld id="{5B26622C-0B7C-477D-8783-6306B80AAAE1}" type="slidenum">
              <a:rPr lang="en-US" altLang="en-US"/>
              <a:pPr/>
              <a:t>21</a:t>
            </a:fld>
            <a:endParaRPr lang="en-US" altLang="en-US"/>
          </a:p>
        </p:txBody>
      </p:sp>
      <p:sp>
        <p:nvSpPr>
          <p:cNvPr id="280578" name="Rectangle 2">
            <a:extLst>
              <a:ext uri="{FF2B5EF4-FFF2-40B4-BE49-F238E27FC236}">
                <a16:creationId xmlns:a16="http://schemas.microsoft.com/office/drawing/2014/main" id="{41C90FB5-A5D4-0E3E-3F76-C621E9C232DC}"/>
              </a:ext>
            </a:extLst>
          </p:cNvPr>
          <p:cNvSpPr>
            <a:spLocks noGrp="1" noRot="1" noChangeAspect="1" noChangeArrowheads="1" noTextEdit="1"/>
          </p:cNvSpPr>
          <p:nvPr>
            <p:ph type="sldImg"/>
          </p:nvPr>
        </p:nvSpPr>
        <p:spPr>
          <a:ln/>
        </p:spPr>
      </p:sp>
      <p:sp>
        <p:nvSpPr>
          <p:cNvPr id="280579" name="Rectangle 3">
            <a:extLst>
              <a:ext uri="{FF2B5EF4-FFF2-40B4-BE49-F238E27FC236}">
                <a16:creationId xmlns:a16="http://schemas.microsoft.com/office/drawing/2014/main" id="{7B372991-75C6-050E-B852-969626BB056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EBB5B73-F08F-B3CB-872F-46C28BB31650}"/>
              </a:ext>
            </a:extLst>
          </p:cNvPr>
          <p:cNvSpPr>
            <a:spLocks noGrp="1" noChangeArrowheads="1"/>
          </p:cNvSpPr>
          <p:nvPr>
            <p:ph type="sldNum" sz="quarter" idx="5"/>
          </p:nvPr>
        </p:nvSpPr>
        <p:spPr>
          <a:ln/>
        </p:spPr>
        <p:txBody>
          <a:bodyPr/>
          <a:lstStyle/>
          <a:p>
            <a:fld id="{1B325EE0-A6FF-446A-A5C2-861BE3323918}" type="slidenum">
              <a:rPr lang="en-US" altLang="en-US"/>
              <a:pPr/>
              <a:t>22</a:t>
            </a:fld>
            <a:endParaRPr lang="en-US" altLang="en-US"/>
          </a:p>
        </p:txBody>
      </p:sp>
      <p:sp>
        <p:nvSpPr>
          <p:cNvPr id="103426" name="Rectangle 2">
            <a:extLst>
              <a:ext uri="{FF2B5EF4-FFF2-40B4-BE49-F238E27FC236}">
                <a16:creationId xmlns:a16="http://schemas.microsoft.com/office/drawing/2014/main" id="{DC72ACAB-9619-FC91-1218-D85344863A5E}"/>
              </a:ext>
            </a:extLst>
          </p:cNvPr>
          <p:cNvSpPr>
            <a:spLocks noGrp="1" noRot="1" noChangeAspect="1" noChangeArrowheads="1" noTextEdit="1"/>
          </p:cNvSpPr>
          <p:nvPr>
            <p:ph type="sldImg"/>
          </p:nvPr>
        </p:nvSpPr>
        <p:spPr>
          <a:ln/>
        </p:spPr>
      </p:sp>
      <p:sp>
        <p:nvSpPr>
          <p:cNvPr id="103427" name="Rectangle 3">
            <a:extLst>
              <a:ext uri="{FF2B5EF4-FFF2-40B4-BE49-F238E27FC236}">
                <a16:creationId xmlns:a16="http://schemas.microsoft.com/office/drawing/2014/main" id="{BCB576E6-8B37-E09F-7E07-F11384534D4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5BF1E24-B2C7-BD46-3698-582FDB1112D2}"/>
              </a:ext>
            </a:extLst>
          </p:cNvPr>
          <p:cNvSpPr>
            <a:spLocks noGrp="1" noChangeArrowheads="1"/>
          </p:cNvSpPr>
          <p:nvPr>
            <p:ph type="sldNum" sz="quarter" idx="5"/>
          </p:nvPr>
        </p:nvSpPr>
        <p:spPr>
          <a:ln/>
        </p:spPr>
        <p:txBody>
          <a:bodyPr/>
          <a:lstStyle/>
          <a:p>
            <a:fld id="{341999AF-DF56-48DB-8D9C-1967D1F87BAF}" type="slidenum">
              <a:rPr lang="en-US" altLang="en-US"/>
              <a:pPr/>
              <a:t>23</a:t>
            </a:fld>
            <a:endParaRPr lang="en-US" altLang="en-US"/>
          </a:p>
        </p:txBody>
      </p:sp>
      <p:sp>
        <p:nvSpPr>
          <p:cNvPr id="282626" name="Rectangle 2">
            <a:extLst>
              <a:ext uri="{FF2B5EF4-FFF2-40B4-BE49-F238E27FC236}">
                <a16:creationId xmlns:a16="http://schemas.microsoft.com/office/drawing/2014/main" id="{FF3D41C7-73DF-3FB9-E681-5DDF1C03F670}"/>
              </a:ext>
            </a:extLst>
          </p:cNvPr>
          <p:cNvSpPr>
            <a:spLocks noGrp="1" noRot="1" noChangeAspect="1" noChangeArrowheads="1" noTextEdit="1"/>
          </p:cNvSpPr>
          <p:nvPr>
            <p:ph type="sldImg"/>
          </p:nvPr>
        </p:nvSpPr>
        <p:spPr>
          <a:ln/>
        </p:spPr>
      </p:sp>
      <p:sp>
        <p:nvSpPr>
          <p:cNvPr id="282627" name="Rectangle 3">
            <a:extLst>
              <a:ext uri="{FF2B5EF4-FFF2-40B4-BE49-F238E27FC236}">
                <a16:creationId xmlns:a16="http://schemas.microsoft.com/office/drawing/2014/main" id="{BA92832A-7282-7031-FD0F-DD25C6ADDD2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3A689BE-06CF-6867-AA91-A4B9E6389297}"/>
              </a:ext>
            </a:extLst>
          </p:cNvPr>
          <p:cNvSpPr>
            <a:spLocks noGrp="1" noChangeArrowheads="1"/>
          </p:cNvSpPr>
          <p:nvPr>
            <p:ph type="sldNum" sz="quarter" idx="5"/>
          </p:nvPr>
        </p:nvSpPr>
        <p:spPr>
          <a:ln/>
        </p:spPr>
        <p:txBody>
          <a:bodyPr/>
          <a:lstStyle/>
          <a:p>
            <a:fld id="{ACA3C4C8-A3F1-4F39-9CEB-DA088F2E2832}" type="slidenum">
              <a:rPr lang="en-US" altLang="en-US"/>
              <a:pPr/>
              <a:t>3</a:t>
            </a:fld>
            <a:endParaRPr lang="en-US" altLang="en-US"/>
          </a:p>
        </p:txBody>
      </p:sp>
      <p:sp>
        <p:nvSpPr>
          <p:cNvPr id="56322" name="Rectangle 2">
            <a:extLst>
              <a:ext uri="{FF2B5EF4-FFF2-40B4-BE49-F238E27FC236}">
                <a16:creationId xmlns:a16="http://schemas.microsoft.com/office/drawing/2014/main" id="{2D11EA3F-6747-F60B-C03E-64C0AEF4DD44}"/>
              </a:ext>
            </a:extLst>
          </p:cNvPr>
          <p:cNvSpPr>
            <a:spLocks noGrp="1" noRot="1" noChangeAspect="1" noChangeArrowheads="1" noTextEdit="1"/>
          </p:cNvSpPr>
          <p:nvPr>
            <p:ph type="sldImg"/>
          </p:nvPr>
        </p:nvSpPr>
        <p:spPr>
          <a:ln/>
        </p:spPr>
      </p:sp>
      <p:sp>
        <p:nvSpPr>
          <p:cNvPr id="56323" name="Rectangle 3">
            <a:extLst>
              <a:ext uri="{FF2B5EF4-FFF2-40B4-BE49-F238E27FC236}">
                <a16:creationId xmlns:a16="http://schemas.microsoft.com/office/drawing/2014/main" id="{20CAD6B8-B53F-D2F2-68E8-7C922C541E0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1C7F96F-FE37-F48D-4B4C-4FB2901CF4B4}"/>
              </a:ext>
            </a:extLst>
          </p:cNvPr>
          <p:cNvSpPr>
            <a:spLocks noGrp="1" noChangeArrowheads="1"/>
          </p:cNvSpPr>
          <p:nvPr>
            <p:ph type="sldNum" sz="quarter" idx="5"/>
          </p:nvPr>
        </p:nvSpPr>
        <p:spPr>
          <a:ln/>
        </p:spPr>
        <p:txBody>
          <a:bodyPr/>
          <a:lstStyle/>
          <a:p>
            <a:fld id="{6440EA69-08E8-453A-91EC-E00576A8169F}" type="slidenum">
              <a:rPr lang="en-US" altLang="en-US"/>
              <a:pPr/>
              <a:t>25</a:t>
            </a:fld>
            <a:endParaRPr lang="en-US" altLang="en-US"/>
          </a:p>
        </p:txBody>
      </p:sp>
      <p:sp>
        <p:nvSpPr>
          <p:cNvPr id="291842" name="Rectangle 2">
            <a:extLst>
              <a:ext uri="{FF2B5EF4-FFF2-40B4-BE49-F238E27FC236}">
                <a16:creationId xmlns:a16="http://schemas.microsoft.com/office/drawing/2014/main" id="{37CA0B9F-9417-7859-43E1-2EBBD99AC630}"/>
              </a:ext>
            </a:extLst>
          </p:cNvPr>
          <p:cNvSpPr>
            <a:spLocks noGrp="1" noRot="1" noChangeAspect="1" noChangeArrowheads="1" noTextEdit="1"/>
          </p:cNvSpPr>
          <p:nvPr>
            <p:ph type="sldImg"/>
          </p:nvPr>
        </p:nvSpPr>
        <p:spPr>
          <a:ln/>
        </p:spPr>
      </p:sp>
      <p:sp>
        <p:nvSpPr>
          <p:cNvPr id="291843" name="Rectangle 3">
            <a:extLst>
              <a:ext uri="{FF2B5EF4-FFF2-40B4-BE49-F238E27FC236}">
                <a16:creationId xmlns:a16="http://schemas.microsoft.com/office/drawing/2014/main" id="{15C38C6D-076A-1FC6-DBDF-BC1681AE361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65C18BE-F27F-D33F-5BEB-994E300B5CFB}"/>
              </a:ext>
            </a:extLst>
          </p:cNvPr>
          <p:cNvSpPr>
            <a:spLocks noGrp="1" noChangeArrowheads="1"/>
          </p:cNvSpPr>
          <p:nvPr>
            <p:ph type="sldNum" sz="quarter" idx="5"/>
          </p:nvPr>
        </p:nvSpPr>
        <p:spPr>
          <a:ln/>
        </p:spPr>
        <p:txBody>
          <a:bodyPr/>
          <a:lstStyle/>
          <a:p>
            <a:fld id="{AA71418B-B073-4095-A391-7473A90CCC77}" type="slidenum">
              <a:rPr lang="en-US" altLang="en-US"/>
              <a:pPr/>
              <a:t>27</a:t>
            </a:fld>
            <a:endParaRPr lang="en-US" altLang="en-US"/>
          </a:p>
        </p:txBody>
      </p:sp>
      <p:sp>
        <p:nvSpPr>
          <p:cNvPr id="358402" name="Rectangle 2">
            <a:extLst>
              <a:ext uri="{FF2B5EF4-FFF2-40B4-BE49-F238E27FC236}">
                <a16:creationId xmlns:a16="http://schemas.microsoft.com/office/drawing/2014/main" id="{63C42D17-BF0D-2F2F-C3E4-49366DC9EBFA}"/>
              </a:ext>
            </a:extLst>
          </p:cNvPr>
          <p:cNvSpPr>
            <a:spLocks noGrp="1" noRot="1" noChangeAspect="1" noChangeArrowheads="1" noTextEdit="1"/>
          </p:cNvSpPr>
          <p:nvPr>
            <p:ph type="sldImg"/>
          </p:nvPr>
        </p:nvSpPr>
        <p:spPr>
          <a:ln/>
        </p:spPr>
      </p:sp>
      <p:sp>
        <p:nvSpPr>
          <p:cNvPr id="358403" name="Rectangle 3">
            <a:extLst>
              <a:ext uri="{FF2B5EF4-FFF2-40B4-BE49-F238E27FC236}">
                <a16:creationId xmlns:a16="http://schemas.microsoft.com/office/drawing/2014/main" id="{FA2EC224-3C4B-3A5D-96A1-EBFC76BB0C5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94F1747-F774-CF93-3190-4B67E70BD5E6}"/>
              </a:ext>
            </a:extLst>
          </p:cNvPr>
          <p:cNvSpPr>
            <a:spLocks noGrp="1" noChangeArrowheads="1"/>
          </p:cNvSpPr>
          <p:nvPr>
            <p:ph type="sldNum" sz="quarter" idx="5"/>
          </p:nvPr>
        </p:nvSpPr>
        <p:spPr>
          <a:ln/>
        </p:spPr>
        <p:txBody>
          <a:bodyPr/>
          <a:lstStyle/>
          <a:p>
            <a:fld id="{AC255120-6BA3-4192-92BC-3CD9A87E5366}" type="slidenum">
              <a:rPr lang="en-US" altLang="en-US"/>
              <a:pPr/>
              <a:t>28</a:t>
            </a:fld>
            <a:endParaRPr lang="en-US" altLang="en-US"/>
          </a:p>
        </p:txBody>
      </p:sp>
      <p:sp>
        <p:nvSpPr>
          <p:cNvPr id="349186" name="Rectangle 2">
            <a:extLst>
              <a:ext uri="{FF2B5EF4-FFF2-40B4-BE49-F238E27FC236}">
                <a16:creationId xmlns:a16="http://schemas.microsoft.com/office/drawing/2014/main" id="{911FD0B7-88E3-5F71-ABF5-132AE2A06FD4}"/>
              </a:ext>
            </a:extLst>
          </p:cNvPr>
          <p:cNvSpPr>
            <a:spLocks noGrp="1" noRot="1" noChangeAspect="1" noChangeArrowheads="1" noTextEdit="1"/>
          </p:cNvSpPr>
          <p:nvPr>
            <p:ph type="sldImg"/>
          </p:nvPr>
        </p:nvSpPr>
        <p:spPr>
          <a:ln/>
        </p:spPr>
      </p:sp>
      <p:sp>
        <p:nvSpPr>
          <p:cNvPr id="349187" name="Rectangle 3">
            <a:extLst>
              <a:ext uri="{FF2B5EF4-FFF2-40B4-BE49-F238E27FC236}">
                <a16:creationId xmlns:a16="http://schemas.microsoft.com/office/drawing/2014/main" id="{900C194E-B9F4-EB3C-3D64-C5C9F52E005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D5F5157-3028-AC80-94B2-7F641B7205B5}"/>
              </a:ext>
            </a:extLst>
          </p:cNvPr>
          <p:cNvSpPr>
            <a:spLocks noGrp="1" noChangeArrowheads="1"/>
          </p:cNvSpPr>
          <p:nvPr>
            <p:ph type="sldNum" sz="quarter" idx="5"/>
          </p:nvPr>
        </p:nvSpPr>
        <p:spPr>
          <a:ln/>
        </p:spPr>
        <p:txBody>
          <a:bodyPr/>
          <a:lstStyle/>
          <a:p>
            <a:fld id="{10F3ACF9-05E1-4665-9832-023A2107B6BA}" type="slidenum">
              <a:rPr lang="en-US" altLang="en-US"/>
              <a:pPr/>
              <a:t>29</a:t>
            </a:fld>
            <a:endParaRPr lang="en-US" altLang="en-US"/>
          </a:p>
        </p:txBody>
      </p:sp>
      <p:sp>
        <p:nvSpPr>
          <p:cNvPr id="350210" name="Rectangle 2">
            <a:extLst>
              <a:ext uri="{FF2B5EF4-FFF2-40B4-BE49-F238E27FC236}">
                <a16:creationId xmlns:a16="http://schemas.microsoft.com/office/drawing/2014/main" id="{0BAF6FC9-4F21-25AC-9A53-7C01247EDE9A}"/>
              </a:ext>
            </a:extLst>
          </p:cNvPr>
          <p:cNvSpPr>
            <a:spLocks noGrp="1" noRot="1" noChangeAspect="1" noChangeArrowheads="1" noTextEdit="1"/>
          </p:cNvSpPr>
          <p:nvPr>
            <p:ph type="sldImg"/>
          </p:nvPr>
        </p:nvSpPr>
        <p:spPr>
          <a:ln/>
        </p:spPr>
      </p:sp>
      <p:sp>
        <p:nvSpPr>
          <p:cNvPr id="350211" name="Rectangle 3">
            <a:extLst>
              <a:ext uri="{FF2B5EF4-FFF2-40B4-BE49-F238E27FC236}">
                <a16:creationId xmlns:a16="http://schemas.microsoft.com/office/drawing/2014/main" id="{E7753800-839F-AF47-EA02-CD61D9407D6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E6AFEE1-6E89-3315-CD42-CA11FD4F95CF}"/>
              </a:ext>
            </a:extLst>
          </p:cNvPr>
          <p:cNvSpPr>
            <a:spLocks noGrp="1" noChangeArrowheads="1"/>
          </p:cNvSpPr>
          <p:nvPr>
            <p:ph type="sldNum" sz="quarter" idx="5"/>
          </p:nvPr>
        </p:nvSpPr>
        <p:spPr>
          <a:ln/>
        </p:spPr>
        <p:txBody>
          <a:bodyPr/>
          <a:lstStyle/>
          <a:p>
            <a:fld id="{0864C17D-B385-4345-8C20-C7EFF57C6D9A}" type="slidenum">
              <a:rPr lang="en-US" altLang="en-US"/>
              <a:pPr/>
              <a:t>30</a:t>
            </a:fld>
            <a:endParaRPr lang="en-US" altLang="en-US"/>
          </a:p>
        </p:txBody>
      </p:sp>
      <p:sp>
        <p:nvSpPr>
          <p:cNvPr id="579586" name="Rectangle 2">
            <a:extLst>
              <a:ext uri="{FF2B5EF4-FFF2-40B4-BE49-F238E27FC236}">
                <a16:creationId xmlns:a16="http://schemas.microsoft.com/office/drawing/2014/main" id="{00B048B5-AAED-2DAC-11A6-69E58908493B}"/>
              </a:ext>
            </a:extLst>
          </p:cNvPr>
          <p:cNvSpPr>
            <a:spLocks noGrp="1" noRot="1" noChangeAspect="1" noChangeArrowheads="1" noTextEdit="1"/>
          </p:cNvSpPr>
          <p:nvPr>
            <p:ph type="sldImg"/>
          </p:nvPr>
        </p:nvSpPr>
        <p:spPr>
          <a:ln/>
        </p:spPr>
      </p:sp>
      <p:sp>
        <p:nvSpPr>
          <p:cNvPr id="579587" name="Rectangle 3">
            <a:extLst>
              <a:ext uri="{FF2B5EF4-FFF2-40B4-BE49-F238E27FC236}">
                <a16:creationId xmlns:a16="http://schemas.microsoft.com/office/drawing/2014/main" id="{90DD7904-5C7A-B12D-E2BA-E40AB529CA1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DD821C5-DA2F-12BE-5B56-B5FF78299C33}"/>
              </a:ext>
            </a:extLst>
          </p:cNvPr>
          <p:cNvSpPr>
            <a:spLocks noGrp="1" noChangeArrowheads="1"/>
          </p:cNvSpPr>
          <p:nvPr>
            <p:ph type="sldNum" sz="quarter" idx="5"/>
          </p:nvPr>
        </p:nvSpPr>
        <p:spPr>
          <a:ln/>
        </p:spPr>
        <p:txBody>
          <a:bodyPr/>
          <a:lstStyle/>
          <a:p>
            <a:fld id="{9013B263-6A3E-4C67-AFD8-1D80D4A69802}" type="slidenum">
              <a:rPr lang="en-US" altLang="en-US"/>
              <a:pPr/>
              <a:t>31</a:t>
            </a:fld>
            <a:endParaRPr lang="en-US" altLang="en-US"/>
          </a:p>
        </p:txBody>
      </p:sp>
      <p:sp>
        <p:nvSpPr>
          <p:cNvPr id="667650" name="Rectangle 2">
            <a:extLst>
              <a:ext uri="{FF2B5EF4-FFF2-40B4-BE49-F238E27FC236}">
                <a16:creationId xmlns:a16="http://schemas.microsoft.com/office/drawing/2014/main" id="{8B2352DF-B622-62EC-226D-BF2A30A138AF}"/>
              </a:ext>
            </a:extLst>
          </p:cNvPr>
          <p:cNvSpPr>
            <a:spLocks noGrp="1" noRot="1" noChangeAspect="1" noChangeArrowheads="1" noTextEdit="1"/>
          </p:cNvSpPr>
          <p:nvPr>
            <p:ph type="sldImg"/>
          </p:nvPr>
        </p:nvSpPr>
        <p:spPr>
          <a:ln/>
        </p:spPr>
      </p:sp>
      <p:sp>
        <p:nvSpPr>
          <p:cNvPr id="667651" name="Rectangle 3">
            <a:extLst>
              <a:ext uri="{FF2B5EF4-FFF2-40B4-BE49-F238E27FC236}">
                <a16:creationId xmlns:a16="http://schemas.microsoft.com/office/drawing/2014/main" id="{A99000A7-C6FC-D2ED-FC9B-C09DC735A12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6E474DD-A8D6-0FBB-7A4E-CAA24BCFF9BC}"/>
              </a:ext>
            </a:extLst>
          </p:cNvPr>
          <p:cNvSpPr>
            <a:spLocks noGrp="1" noChangeArrowheads="1"/>
          </p:cNvSpPr>
          <p:nvPr>
            <p:ph type="sldNum" sz="quarter" idx="5"/>
          </p:nvPr>
        </p:nvSpPr>
        <p:spPr>
          <a:ln/>
        </p:spPr>
        <p:txBody>
          <a:bodyPr/>
          <a:lstStyle/>
          <a:p>
            <a:fld id="{720374BF-8AEF-40FD-9486-0ED10D251008}" type="slidenum">
              <a:rPr lang="en-US" altLang="en-US"/>
              <a:pPr/>
              <a:t>33</a:t>
            </a:fld>
            <a:endParaRPr lang="en-US" altLang="en-US"/>
          </a:p>
        </p:txBody>
      </p:sp>
      <p:sp>
        <p:nvSpPr>
          <p:cNvPr id="303106" name="Rectangle 2">
            <a:extLst>
              <a:ext uri="{FF2B5EF4-FFF2-40B4-BE49-F238E27FC236}">
                <a16:creationId xmlns:a16="http://schemas.microsoft.com/office/drawing/2014/main" id="{4761AC74-D901-8A16-E6C1-85292367C5D6}"/>
              </a:ext>
            </a:extLst>
          </p:cNvPr>
          <p:cNvSpPr>
            <a:spLocks noRot="1" noChangeArrowheads="1" noTextEdit="1"/>
          </p:cNvSpPr>
          <p:nvPr>
            <p:ph type="sldImg"/>
          </p:nvPr>
        </p:nvSpPr>
        <p:spPr>
          <a:ln/>
        </p:spPr>
      </p:sp>
      <p:sp>
        <p:nvSpPr>
          <p:cNvPr id="303107" name="Rectangle 3">
            <a:extLst>
              <a:ext uri="{FF2B5EF4-FFF2-40B4-BE49-F238E27FC236}">
                <a16:creationId xmlns:a16="http://schemas.microsoft.com/office/drawing/2014/main" id="{B390EBAE-AA4D-00CC-785F-61C61554333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4E98067-91DA-7C09-B016-EB3E57590D7D}"/>
              </a:ext>
            </a:extLst>
          </p:cNvPr>
          <p:cNvSpPr>
            <a:spLocks noGrp="1" noChangeArrowheads="1"/>
          </p:cNvSpPr>
          <p:nvPr>
            <p:ph type="sldNum" sz="quarter" idx="5"/>
          </p:nvPr>
        </p:nvSpPr>
        <p:spPr>
          <a:ln/>
        </p:spPr>
        <p:txBody>
          <a:bodyPr/>
          <a:lstStyle/>
          <a:p>
            <a:fld id="{253E3D75-0081-4072-BAF9-BE1151181436}" type="slidenum">
              <a:rPr lang="en-US" altLang="en-US"/>
              <a:pPr/>
              <a:t>4</a:t>
            </a:fld>
            <a:endParaRPr lang="en-US" altLang="en-US"/>
          </a:p>
        </p:txBody>
      </p:sp>
      <p:sp>
        <p:nvSpPr>
          <p:cNvPr id="70658" name="Rectangle 2">
            <a:extLst>
              <a:ext uri="{FF2B5EF4-FFF2-40B4-BE49-F238E27FC236}">
                <a16:creationId xmlns:a16="http://schemas.microsoft.com/office/drawing/2014/main" id="{E69F5815-2C16-21AC-F7BE-FBEEA676584F}"/>
              </a:ext>
            </a:extLst>
          </p:cNvPr>
          <p:cNvSpPr>
            <a:spLocks noGrp="1" noRot="1" noChangeAspect="1" noChangeArrowheads="1" noTextEdit="1"/>
          </p:cNvSpPr>
          <p:nvPr>
            <p:ph type="sldImg"/>
          </p:nvPr>
        </p:nvSpPr>
        <p:spPr>
          <a:ln/>
        </p:spPr>
      </p:sp>
      <p:sp>
        <p:nvSpPr>
          <p:cNvPr id="70659" name="Rectangle 3">
            <a:extLst>
              <a:ext uri="{FF2B5EF4-FFF2-40B4-BE49-F238E27FC236}">
                <a16:creationId xmlns:a16="http://schemas.microsoft.com/office/drawing/2014/main" id="{320A368D-7396-96D6-EE31-2F60B868AD9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4750E9B-5A30-3784-464D-44590D72AEDF}"/>
              </a:ext>
            </a:extLst>
          </p:cNvPr>
          <p:cNvSpPr>
            <a:spLocks noGrp="1" noChangeArrowheads="1"/>
          </p:cNvSpPr>
          <p:nvPr>
            <p:ph type="sldNum" sz="quarter" idx="5"/>
          </p:nvPr>
        </p:nvSpPr>
        <p:spPr>
          <a:ln/>
        </p:spPr>
        <p:txBody>
          <a:bodyPr/>
          <a:lstStyle/>
          <a:p>
            <a:fld id="{A8879365-8C1A-4479-AF4F-D1C0D3BF686E}" type="slidenum">
              <a:rPr lang="en-US" altLang="en-US"/>
              <a:pPr/>
              <a:t>5</a:t>
            </a:fld>
            <a:endParaRPr lang="en-US" altLang="en-US"/>
          </a:p>
        </p:txBody>
      </p:sp>
      <p:sp>
        <p:nvSpPr>
          <p:cNvPr id="523266" name="Rectangle 2">
            <a:extLst>
              <a:ext uri="{FF2B5EF4-FFF2-40B4-BE49-F238E27FC236}">
                <a16:creationId xmlns:a16="http://schemas.microsoft.com/office/drawing/2014/main" id="{2C1A8448-3A19-04A7-3620-3F291FDFDE6A}"/>
              </a:ext>
            </a:extLst>
          </p:cNvPr>
          <p:cNvSpPr>
            <a:spLocks noGrp="1" noRot="1" noChangeAspect="1" noChangeArrowheads="1" noTextEdit="1"/>
          </p:cNvSpPr>
          <p:nvPr>
            <p:ph type="sldImg"/>
          </p:nvPr>
        </p:nvSpPr>
        <p:spPr>
          <a:ln/>
        </p:spPr>
      </p:sp>
      <p:sp>
        <p:nvSpPr>
          <p:cNvPr id="523267" name="Rectangle 3">
            <a:extLst>
              <a:ext uri="{FF2B5EF4-FFF2-40B4-BE49-F238E27FC236}">
                <a16:creationId xmlns:a16="http://schemas.microsoft.com/office/drawing/2014/main" id="{A73A03D8-684F-42E8-1217-72D20C055D9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C6E80FC-7A45-2C42-5797-CBC15A866D0D}"/>
              </a:ext>
            </a:extLst>
          </p:cNvPr>
          <p:cNvSpPr>
            <a:spLocks noGrp="1" noChangeArrowheads="1"/>
          </p:cNvSpPr>
          <p:nvPr>
            <p:ph type="sldNum" sz="quarter" idx="5"/>
          </p:nvPr>
        </p:nvSpPr>
        <p:spPr>
          <a:ln/>
        </p:spPr>
        <p:txBody>
          <a:bodyPr/>
          <a:lstStyle/>
          <a:p>
            <a:fld id="{9F8F4906-B9BF-415C-B918-37E0BECFDA77}" type="slidenum">
              <a:rPr lang="en-US" altLang="en-US"/>
              <a:pPr/>
              <a:t>6</a:t>
            </a:fld>
            <a:endParaRPr lang="en-US" altLang="en-US"/>
          </a:p>
        </p:txBody>
      </p:sp>
      <p:sp>
        <p:nvSpPr>
          <p:cNvPr id="80898" name="Rectangle 2">
            <a:extLst>
              <a:ext uri="{FF2B5EF4-FFF2-40B4-BE49-F238E27FC236}">
                <a16:creationId xmlns:a16="http://schemas.microsoft.com/office/drawing/2014/main" id="{6CF0CCF4-6D4D-AFD0-C4C7-4B5089D21C7E}"/>
              </a:ext>
            </a:extLst>
          </p:cNvPr>
          <p:cNvSpPr>
            <a:spLocks noGrp="1" noRot="1" noChangeAspect="1" noChangeArrowheads="1" noTextEdit="1"/>
          </p:cNvSpPr>
          <p:nvPr>
            <p:ph type="sldImg"/>
          </p:nvPr>
        </p:nvSpPr>
        <p:spPr>
          <a:ln/>
        </p:spPr>
      </p:sp>
      <p:sp>
        <p:nvSpPr>
          <p:cNvPr id="80899" name="Rectangle 3">
            <a:extLst>
              <a:ext uri="{FF2B5EF4-FFF2-40B4-BE49-F238E27FC236}">
                <a16:creationId xmlns:a16="http://schemas.microsoft.com/office/drawing/2014/main" id="{F6659291-3128-9857-12A2-6D40AC4DDB4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A6CBDF5-ADDC-EED4-D542-A63E6A25D133}"/>
              </a:ext>
            </a:extLst>
          </p:cNvPr>
          <p:cNvSpPr>
            <a:spLocks noGrp="1" noChangeArrowheads="1"/>
          </p:cNvSpPr>
          <p:nvPr>
            <p:ph type="sldNum" sz="quarter" idx="5"/>
          </p:nvPr>
        </p:nvSpPr>
        <p:spPr>
          <a:ln/>
        </p:spPr>
        <p:txBody>
          <a:bodyPr/>
          <a:lstStyle/>
          <a:p>
            <a:fld id="{895A2B67-51D0-4719-8C50-E9BFB327119E}" type="slidenum">
              <a:rPr lang="en-US" altLang="en-US"/>
              <a:pPr/>
              <a:t>7</a:t>
            </a:fld>
            <a:endParaRPr lang="en-US" altLang="en-US"/>
          </a:p>
        </p:txBody>
      </p:sp>
      <p:sp>
        <p:nvSpPr>
          <p:cNvPr id="81922" name="Rectangle 2">
            <a:extLst>
              <a:ext uri="{FF2B5EF4-FFF2-40B4-BE49-F238E27FC236}">
                <a16:creationId xmlns:a16="http://schemas.microsoft.com/office/drawing/2014/main" id="{3F668AD4-EBEB-739D-1093-730A1A7D45BD}"/>
              </a:ext>
            </a:extLst>
          </p:cNvPr>
          <p:cNvSpPr>
            <a:spLocks noGrp="1" noRot="1" noChangeAspect="1" noChangeArrowheads="1" noTextEdit="1"/>
          </p:cNvSpPr>
          <p:nvPr>
            <p:ph type="sldImg"/>
          </p:nvPr>
        </p:nvSpPr>
        <p:spPr>
          <a:ln/>
        </p:spPr>
      </p:sp>
      <p:sp>
        <p:nvSpPr>
          <p:cNvPr id="81923" name="Rectangle 3">
            <a:extLst>
              <a:ext uri="{FF2B5EF4-FFF2-40B4-BE49-F238E27FC236}">
                <a16:creationId xmlns:a16="http://schemas.microsoft.com/office/drawing/2014/main" id="{53139B62-AA71-29D3-C28F-680045DADE8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B9CDC2B-2F6C-A600-A1E0-6C2C13DEB8BE}"/>
              </a:ext>
            </a:extLst>
          </p:cNvPr>
          <p:cNvSpPr>
            <a:spLocks noGrp="1" noChangeArrowheads="1"/>
          </p:cNvSpPr>
          <p:nvPr>
            <p:ph type="sldNum" sz="quarter" idx="5"/>
          </p:nvPr>
        </p:nvSpPr>
        <p:spPr>
          <a:ln/>
        </p:spPr>
        <p:txBody>
          <a:bodyPr/>
          <a:lstStyle/>
          <a:p>
            <a:fld id="{86808FC0-B136-4099-8C15-F375AF0879A0}" type="slidenum">
              <a:rPr lang="en-US" altLang="en-US"/>
              <a:pPr/>
              <a:t>8</a:t>
            </a:fld>
            <a:endParaRPr lang="en-US" altLang="en-US"/>
          </a:p>
        </p:txBody>
      </p:sp>
      <p:sp>
        <p:nvSpPr>
          <p:cNvPr id="82946" name="Rectangle 2">
            <a:extLst>
              <a:ext uri="{FF2B5EF4-FFF2-40B4-BE49-F238E27FC236}">
                <a16:creationId xmlns:a16="http://schemas.microsoft.com/office/drawing/2014/main" id="{76C2BAB8-03D6-C2FE-BA05-9C5FB4A28CA5}"/>
              </a:ext>
            </a:extLst>
          </p:cNvPr>
          <p:cNvSpPr>
            <a:spLocks noGrp="1" noRot="1" noChangeAspect="1" noChangeArrowheads="1" noTextEdit="1"/>
          </p:cNvSpPr>
          <p:nvPr>
            <p:ph type="sldImg"/>
          </p:nvPr>
        </p:nvSpPr>
        <p:spPr>
          <a:ln/>
        </p:spPr>
      </p:sp>
      <p:sp>
        <p:nvSpPr>
          <p:cNvPr id="82947" name="Rectangle 3">
            <a:extLst>
              <a:ext uri="{FF2B5EF4-FFF2-40B4-BE49-F238E27FC236}">
                <a16:creationId xmlns:a16="http://schemas.microsoft.com/office/drawing/2014/main" id="{7CE3D777-9093-8601-D515-D7C003DB5C1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0B26BCB-4F4B-D184-FC92-32415F845BA7}"/>
              </a:ext>
            </a:extLst>
          </p:cNvPr>
          <p:cNvSpPr>
            <a:spLocks noGrp="1" noChangeArrowheads="1"/>
          </p:cNvSpPr>
          <p:nvPr>
            <p:ph type="sldNum" sz="quarter" idx="5"/>
          </p:nvPr>
        </p:nvSpPr>
        <p:spPr>
          <a:ln/>
        </p:spPr>
        <p:txBody>
          <a:bodyPr/>
          <a:lstStyle/>
          <a:p>
            <a:fld id="{22AEE704-C108-4156-A525-1138AFCB61C1}" type="slidenum">
              <a:rPr lang="en-US" altLang="en-US"/>
              <a:pPr/>
              <a:t>9</a:t>
            </a:fld>
            <a:endParaRPr lang="en-US" altLang="en-US"/>
          </a:p>
        </p:txBody>
      </p:sp>
      <p:sp>
        <p:nvSpPr>
          <p:cNvPr id="83970" name="Rectangle 2">
            <a:extLst>
              <a:ext uri="{FF2B5EF4-FFF2-40B4-BE49-F238E27FC236}">
                <a16:creationId xmlns:a16="http://schemas.microsoft.com/office/drawing/2014/main" id="{D25BFDB1-3BF7-89BC-95B7-9074BE4C0703}"/>
              </a:ext>
            </a:extLst>
          </p:cNvPr>
          <p:cNvSpPr>
            <a:spLocks noGrp="1" noRot="1" noChangeAspect="1" noChangeArrowheads="1" noTextEdit="1"/>
          </p:cNvSpPr>
          <p:nvPr>
            <p:ph type="sldImg"/>
          </p:nvPr>
        </p:nvSpPr>
        <p:spPr>
          <a:ln/>
        </p:spPr>
      </p:sp>
      <p:sp>
        <p:nvSpPr>
          <p:cNvPr id="83971" name="Rectangle 3">
            <a:extLst>
              <a:ext uri="{FF2B5EF4-FFF2-40B4-BE49-F238E27FC236}">
                <a16:creationId xmlns:a16="http://schemas.microsoft.com/office/drawing/2014/main" id="{1DA5F6FB-6C58-9ED5-D6C2-7ADD086524F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A5A3E1E-F67E-423C-3B2A-2A1F35F7A139}"/>
              </a:ext>
            </a:extLst>
          </p:cNvPr>
          <p:cNvSpPr>
            <a:spLocks noGrp="1" noChangeArrowheads="1"/>
          </p:cNvSpPr>
          <p:nvPr>
            <p:ph type="sldNum" sz="quarter" idx="5"/>
          </p:nvPr>
        </p:nvSpPr>
        <p:spPr>
          <a:ln/>
        </p:spPr>
        <p:txBody>
          <a:bodyPr/>
          <a:lstStyle/>
          <a:p>
            <a:fld id="{1B49135C-0DC6-4BB1-A139-48D2FB6A0F24}" type="slidenum">
              <a:rPr lang="en-US" altLang="en-US"/>
              <a:pPr/>
              <a:t>10</a:t>
            </a:fld>
            <a:endParaRPr lang="en-US" altLang="en-US"/>
          </a:p>
        </p:txBody>
      </p:sp>
      <p:sp>
        <p:nvSpPr>
          <p:cNvPr id="84994" name="Rectangle 2">
            <a:extLst>
              <a:ext uri="{FF2B5EF4-FFF2-40B4-BE49-F238E27FC236}">
                <a16:creationId xmlns:a16="http://schemas.microsoft.com/office/drawing/2014/main" id="{C434553A-0756-04A4-AA9A-9DA14F939710}"/>
              </a:ext>
            </a:extLst>
          </p:cNvPr>
          <p:cNvSpPr>
            <a:spLocks noGrp="1" noRot="1" noChangeAspect="1" noChangeArrowheads="1" noTextEdit="1"/>
          </p:cNvSpPr>
          <p:nvPr>
            <p:ph type="sldImg"/>
          </p:nvPr>
        </p:nvSpPr>
        <p:spPr>
          <a:ln/>
        </p:spPr>
      </p:sp>
      <p:sp>
        <p:nvSpPr>
          <p:cNvPr id="84995" name="Rectangle 3">
            <a:extLst>
              <a:ext uri="{FF2B5EF4-FFF2-40B4-BE49-F238E27FC236}">
                <a16:creationId xmlns:a16="http://schemas.microsoft.com/office/drawing/2014/main" id="{006F0CEB-23B8-2287-7129-556BD43A076B}"/>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CB7EC7-6610-4C5A-B94A-C0FE1DC1DB12}"/>
              </a:ext>
            </a:extLst>
          </p:cNvPr>
          <p:cNvSpPr>
            <a:spLocks noGrp="1"/>
          </p:cNvSpPr>
          <p:nvPr>
            <p:ph type="dt" sz="half" idx="10"/>
          </p:nvPr>
        </p:nvSpPr>
        <p:spPr/>
        <p:txBody>
          <a:bodyPr/>
          <a:lstStyle/>
          <a:p>
            <a:fld id="{5B0A1F14-DA11-4E43-87F3-BE07CCE51531}" type="datetime1">
              <a:rPr lang="en-US" smtClean="0"/>
              <a:t>5/13/2023</a:t>
            </a:fld>
            <a:endParaRPr lang="en-US"/>
          </a:p>
        </p:txBody>
      </p:sp>
      <p:sp>
        <p:nvSpPr>
          <p:cNvPr id="3" name="Footer Placeholder 2">
            <a:extLst>
              <a:ext uri="{FF2B5EF4-FFF2-40B4-BE49-F238E27FC236}">
                <a16:creationId xmlns:a16="http://schemas.microsoft.com/office/drawing/2014/main" id="{DD86F19C-D440-4F57-9BDC-07395BAFA9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DEB811-DCFD-4CC2-A7DD-FDD13157F439}"/>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411398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2857D-6015-DD32-5CAA-8FAC8B5F41CF}"/>
              </a:ext>
            </a:extLst>
          </p:cNvPr>
          <p:cNvSpPr>
            <a:spLocks noGrp="1"/>
          </p:cNvSpPr>
          <p:nvPr>
            <p:ph type="title"/>
          </p:nvPr>
        </p:nvSpPr>
        <p:spPr>
          <a:xfrm>
            <a:off x="609600" y="274638"/>
            <a:ext cx="10972800" cy="114300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16B7672D-DE69-5AA1-06C8-3AE2514D701F}"/>
              </a:ext>
            </a:extLst>
          </p:cNvPr>
          <p:cNvSpPr>
            <a:spLocks noGrp="1"/>
          </p:cNvSpPr>
          <p:nvPr>
            <p:ph sz="quarter" idx="1"/>
          </p:nvPr>
        </p:nvSpPr>
        <p:spPr>
          <a:xfrm>
            <a:off x="609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8D0EE0C-9628-2335-2E66-2088E5F0AB8B}"/>
              </a:ext>
            </a:extLst>
          </p:cNvPr>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5918A14-E67E-5C04-1880-F25D149519D1}"/>
              </a:ext>
            </a:extLst>
          </p:cNvPr>
          <p:cNvSpPr>
            <a:spLocks noGrp="1"/>
          </p:cNvSpPr>
          <p:nvPr>
            <p:ph type="body" sz="half" idx="3"/>
          </p:nvPr>
        </p:nvSpPr>
        <p:spPr>
          <a:xfrm>
            <a:off x="609600" y="3938589"/>
            <a:ext cx="10972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a:extLst>
              <a:ext uri="{FF2B5EF4-FFF2-40B4-BE49-F238E27FC236}">
                <a16:creationId xmlns:a16="http://schemas.microsoft.com/office/drawing/2014/main" id="{8AFCCBA3-67C7-609D-8F88-BED5BB9A6AC2}"/>
              </a:ext>
            </a:extLst>
          </p:cNvPr>
          <p:cNvSpPr>
            <a:spLocks noGrp="1"/>
          </p:cNvSpPr>
          <p:nvPr>
            <p:ph type="dt" sz="half" idx="10"/>
          </p:nvPr>
        </p:nvSpPr>
        <p:spPr>
          <a:xfrm>
            <a:off x="609600" y="6245225"/>
            <a:ext cx="2844800" cy="476250"/>
          </a:xfrm>
        </p:spPr>
        <p:txBody>
          <a:bodyPr/>
          <a:lstStyle>
            <a:lvl1pPr>
              <a:defRPr/>
            </a:lvl1pPr>
          </a:lstStyle>
          <a:p>
            <a:endParaRPr lang="en-US" altLang="en-US"/>
          </a:p>
        </p:txBody>
      </p:sp>
      <p:sp>
        <p:nvSpPr>
          <p:cNvPr id="7" name="Footer Placeholder 6">
            <a:extLst>
              <a:ext uri="{FF2B5EF4-FFF2-40B4-BE49-F238E27FC236}">
                <a16:creationId xmlns:a16="http://schemas.microsoft.com/office/drawing/2014/main" id="{2504D79C-49E0-4BEF-2414-E0F7D6506388}"/>
              </a:ext>
            </a:extLst>
          </p:cNvPr>
          <p:cNvSpPr>
            <a:spLocks noGrp="1"/>
          </p:cNvSpPr>
          <p:nvPr>
            <p:ph type="ftr" sz="quarter" idx="11"/>
          </p:nvPr>
        </p:nvSpPr>
        <p:spPr>
          <a:xfrm>
            <a:off x="4165600" y="6245225"/>
            <a:ext cx="3860800" cy="476250"/>
          </a:xfrm>
        </p:spPr>
        <p:txBody>
          <a:bodyPr/>
          <a:lstStyle>
            <a:lvl1pPr>
              <a:defRPr/>
            </a:lvl1pPr>
          </a:lstStyle>
          <a:p>
            <a:endParaRPr lang="en-US" altLang="en-US"/>
          </a:p>
        </p:txBody>
      </p:sp>
      <p:sp>
        <p:nvSpPr>
          <p:cNvPr id="8" name="Slide Number Placeholder 7">
            <a:extLst>
              <a:ext uri="{FF2B5EF4-FFF2-40B4-BE49-F238E27FC236}">
                <a16:creationId xmlns:a16="http://schemas.microsoft.com/office/drawing/2014/main" id="{BD13EFDD-5324-AE41-50BC-22147C688B65}"/>
              </a:ext>
            </a:extLst>
          </p:cNvPr>
          <p:cNvSpPr>
            <a:spLocks noGrp="1"/>
          </p:cNvSpPr>
          <p:nvPr>
            <p:ph type="sldNum" sz="quarter" idx="12"/>
          </p:nvPr>
        </p:nvSpPr>
        <p:spPr>
          <a:xfrm>
            <a:off x="8737600" y="6245225"/>
            <a:ext cx="2844800" cy="476250"/>
          </a:xfrm>
        </p:spPr>
        <p:txBody>
          <a:bodyPr/>
          <a:lstStyle>
            <a:lvl1pPr>
              <a:defRPr/>
            </a:lvl1pPr>
          </a:lstStyle>
          <a:p>
            <a:fld id="{13A9218E-941B-4A87-8891-D07BC9F2CA80}" type="slidenum">
              <a:rPr lang="en-US" altLang="en-US"/>
              <a:pPr/>
              <a:t>‹#›</a:t>
            </a:fld>
            <a:endParaRPr lang="en-US" altLang="en-US"/>
          </a:p>
        </p:txBody>
      </p:sp>
    </p:spTree>
    <p:extLst>
      <p:ext uri="{BB962C8B-B14F-4D97-AF65-F5344CB8AC3E}">
        <p14:creationId xmlns:p14="http://schemas.microsoft.com/office/powerpoint/2010/main" val="2802864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8B41A-B8E0-4D65-9AD5-CAC9AA4101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80DCD7B-49F3-41C3-A3E5-03BD917896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E90928-7051-4176-AF43-FB46B448AF65}"/>
              </a:ext>
            </a:extLst>
          </p:cNvPr>
          <p:cNvSpPr>
            <a:spLocks noGrp="1"/>
          </p:cNvSpPr>
          <p:nvPr>
            <p:ph type="dt" sz="half" idx="10"/>
          </p:nvPr>
        </p:nvSpPr>
        <p:spPr/>
        <p:txBody>
          <a:bodyPr/>
          <a:lstStyle/>
          <a:p>
            <a:fld id="{FD2470B8-96F8-42D0-9FB1-FD414F8B4E30}" type="datetime1">
              <a:rPr lang="en-US" smtClean="0"/>
              <a:t>5/13/2023</a:t>
            </a:fld>
            <a:endParaRPr lang="en-US"/>
          </a:p>
        </p:txBody>
      </p:sp>
      <p:sp>
        <p:nvSpPr>
          <p:cNvPr id="5" name="Footer Placeholder 4">
            <a:extLst>
              <a:ext uri="{FF2B5EF4-FFF2-40B4-BE49-F238E27FC236}">
                <a16:creationId xmlns:a16="http://schemas.microsoft.com/office/drawing/2014/main" id="{09C6C36D-9F2D-4132-AB2A-99D6F38ED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3FC725-0F22-43D9-B218-40E06E243499}"/>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8877854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135215-4EEE-4E5B-A968-79EEC7C781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03A29C-F7DB-4788-8BFD-3796BE902E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B1FF36-8A8A-49C7-B10C-E9298B9F86C1}"/>
              </a:ext>
            </a:extLst>
          </p:cNvPr>
          <p:cNvSpPr>
            <a:spLocks noGrp="1"/>
          </p:cNvSpPr>
          <p:nvPr>
            <p:ph type="dt" sz="half" idx="10"/>
          </p:nvPr>
        </p:nvSpPr>
        <p:spPr/>
        <p:txBody>
          <a:bodyPr/>
          <a:lstStyle/>
          <a:p>
            <a:fld id="{7848F3F0-BBE0-4656-ADE2-E0CA7BB6F2D1}" type="datetime1">
              <a:rPr lang="en-US" smtClean="0"/>
              <a:t>5/13/2023</a:t>
            </a:fld>
            <a:endParaRPr lang="en-US"/>
          </a:p>
        </p:txBody>
      </p:sp>
      <p:sp>
        <p:nvSpPr>
          <p:cNvPr id="5" name="Footer Placeholder 4">
            <a:extLst>
              <a:ext uri="{FF2B5EF4-FFF2-40B4-BE49-F238E27FC236}">
                <a16:creationId xmlns:a16="http://schemas.microsoft.com/office/drawing/2014/main" id="{E8AE83C5-6936-478A-8D83-F825DE29EA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DB84EC-5F9A-4E4C-8B42-FC4F667B91B5}"/>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3780089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4D7F6-D75A-44EA-A35D-0A6458C354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6560A9-2DB3-411B-B47C-0D03D579709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983081-7714-467D-8131-EC28D3DB550A}"/>
              </a:ext>
            </a:extLst>
          </p:cNvPr>
          <p:cNvSpPr>
            <a:spLocks noGrp="1"/>
          </p:cNvSpPr>
          <p:nvPr>
            <p:ph type="dt" sz="half" idx="10"/>
          </p:nvPr>
        </p:nvSpPr>
        <p:spPr/>
        <p:txBody>
          <a:bodyPr/>
          <a:lstStyle/>
          <a:p>
            <a:fld id="{2F3ED7EF-0440-4F9E-A644-D13ECD56D55F}" type="datetime1">
              <a:rPr lang="en-US" smtClean="0"/>
              <a:t>5/13/2023</a:t>
            </a:fld>
            <a:endParaRPr lang="en-US"/>
          </a:p>
        </p:txBody>
      </p:sp>
      <p:sp>
        <p:nvSpPr>
          <p:cNvPr id="5" name="Footer Placeholder 4">
            <a:extLst>
              <a:ext uri="{FF2B5EF4-FFF2-40B4-BE49-F238E27FC236}">
                <a16:creationId xmlns:a16="http://schemas.microsoft.com/office/drawing/2014/main" id="{8C76F7C4-14FF-4DDF-8AAB-8F35F22198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5BBDED-11BF-46B1-929F-41D6C52E5A9D}"/>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39835303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6A8D6-8773-47F2-B37A-8E0E3DEB91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DD80F6-1881-4E46-91CF-00CA3FCDDF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360777-F38E-4CA0-AE52-BCAD86D9ED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E82D241-6FC2-4676-9A13-420AA9F4CFC2}"/>
              </a:ext>
            </a:extLst>
          </p:cNvPr>
          <p:cNvSpPr>
            <a:spLocks noGrp="1"/>
          </p:cNvSpPr>
          <p:nvPr>
            <p:ph type="dt" sz="half" idx="10"/>
          </p:nvPr>
        </p:nvSpPr>
        <p:spPr/>
        <p:txBody>
          <a:bodyPr/>
          <a:lstStyle/>
          <a:p>
            <a:fld id="{B5AE9FF7-F5C4-4B75-B312-7A2B0AADEC3E}" type="datetime1">
              <a:rPr lang="en-US" smtClean="0"/>
              <a:t>5/13/2023</a:t>
            </a:fld>
            <a:endParaRPr lang="en-US"/>
          </a:p>
        </p:txBody>
      </p:sp>
      <p:sp>
        <p:nvSpPr>
          <p:cNvPr id="6" name="Footer Placeholder 5">
            <a:extLst>
              <a:ext uri="{FF2B5EF4-FFF2-40B4-BE49-F238E27FC236}">
                <a16:creationId xmlns:a16="http://schemas.microsoft.com/office/drawing/2014/main" id="{698356D7-FCE6-410D-A92A-7A8BA8D355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A912A7-36BF-4DAA-9399-2C862647D8DD}"/>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18664967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BF543-A3BD-421F-876C-1939A42B435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D271A23-C041-417C-B519-802BAB593E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8CAB0E-1AB2-4697-981E-9CEED76251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5138EE-6D9B-40CE-B2B6-0DD6C0C13C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79275C-1CF9-411C-96FC-5311F90B42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1A8D47A-3338-4966-B6BC-8183D68CFBFF}"/>
              </a:ext>
            </a:extLst>
          </p:cNvPr>
          <p:cNvSpPr>
            <a:spLocks noGrp="1"/>
          </p:cNvSpPr>
          <p:nvPr>
            <p:ph type="dt" sz="half" idx="10"/>
          </p:nvPr>
        </p:nvSpPr>
        <p:spPr/>
        <p:txBody>
          <a:bodyPr/>
          <a:lstStyle/>
          <a:p>
            <a:fld id="{0D1B56F3-24BB-45BE-BD1E-E26A863B0966}" type="datetime1">
              <a:rPr lang="en-US" smtClean="0"/>
              <a:t>5/13/2023</a:t>
            </a:fld>
            <a:endParaRPr lang="en-US"/>
          </a:p>
        </p:txBody>
      </p:sp>
      <p:sp>
        <p:nvSpPr>
          <p:cNvPr id="8" name="Footer Placeholder 7">
            <a:extLst>
              <a:ext uri="{FF2B5EF4-FFF2-40B4-BE49-F238E27FC236}">
                <a16:creationId xmlns:a16="http://schemas.microsoft.com/office/drawing/2014/main" id="{8103E1FD-424A-46E2-9E37-ABFAC57999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0C57F2-5518-4AB7-93EC-ECC2866F514E}"/>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0399942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EAA2E-4234-4746-A9C1-1FB5273A940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C6E4BCC-92FE-44F8-B6CB-0B6F70878837}"/>
              </a:ext>
            </a:extLst>
          </p:cNvPr>
          <p:cNvSpPr>
            <a:spLocks noGrp="1"/>
          </p:cNvSpPr>
          <p:nvPr>
            <p:ph type="dt" sz="half" idx="10"/>
          </p:nvPr>
        </p:nvSpPr>
        <p:spPr/>
        <p:txBody>
          <a:bodyPr/>
          <a:lstStyle/>
          <a:p>
            <a:fld id="{B99138A9-B139-4FBA-BD61-A63595AC75F4}" type="datetime1">
              <a:rPr lang="en-US" smtClean="0"/>
              <a:t>5/13/2023</a:t>
            </a:fld>
            <a:endParaRPr lang="en-US"/>
          </a:p>
        </p:txBody>
      </p:sp>
      <p:sp>
        <p:nvSpPr>
          <p:cNvPr id="4" name="Footer Placeholder 3">
            <a:extLst>
              <a:ext uri="{FF2B5EF4-FFF2-40B4-BE49-F238E27FC236}">
                <a16:creationId xmlns:a16="http://schemas.microsoft.com/office/drawing/2014/main" id="{A56070D3-D412-4D85-AA7D-3B8C3B5585A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B117B22-0243-4B1B-AA4A-C69D3D124EF6}"/>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5456446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9989D4-ED90-4AF6-8BE4-E14F8E560CC1}"/>
              </a:ext>
            </a:extLst>
          </p:cNvPr>
          <p:cNvSpPr>
            <a:spLocks noGrp="1"/>
          </p:cNvSpPr>
          <p:nvPr>
            <p:ph type="dt" sz="half" idx="10"/>
          </p:nvPr>
        </p:nvSpPr>
        <p:spPr/>
        <p:txBody>
          <a:bodyPr/>
          <a:lstStyle/>
          <a:p>
            <a:fld id="{33219DCA-20B6-4A7F-9287-D29CBE4F4E3E}" type="datetime1">
              <a:rPr lang="en-US" smtClean="0"/>
              <a:t>5/13/2023</a:t>
            </a:fld>
            <a:endParaRPr lang="en-US"/>
          </a:p>
        </p:txBody>
      </p:sp>
      <p:sp>
        <p:nvSpPr>
          <p:cNvPr id="3" name="Footer Placeholder 2">
            <a:extLst>
              <a:ext uri="{FF2B5EF4-FFF2-40B4-BE49-F238E27FC236}">
                <a16:creationId xmlns:a16="http://schemas.microsoft.com/office/drawing/2014/main" id="{F40A95EC-3B27-4D55-A125-91BD6E2B813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DDB516-8449-4C02-B990-64373DB5E667}"/>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565412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9EFE9-AE5E-4846-8F3F-561341D3EF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6F5DA9F-72BE-453E-9BA1-B1B6EEF906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DC3E682-CEF3-4B89-941A-29ADEB8BF1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35A87F-90AF-4464-A736-52D1CADA2883}"/>
              </a:ext>
            </a:extLst>
          </p:cNvPr>
          <p:cNvSpPr>
            <a:spLocks noGrp="1"/>
          </p:cNvSpPr>
          <p:nvPr>
            <p:ph type="dt" sz="half" idx="10"/>
          </p:nvPr>
        </p:nvSpPr>
        <p:spPr/>
        <p:txBody>
          <a:bodyPr/>
          <a:lstStyle/>
          <a:p>
            <a:fld id="{19E4CC13-3719-4BC0-9941-BCD22F2E39BB}" type="datetime1">
              <a:rPr lang="en-US" smtClean="0"/>
              <a:t>5/13/2023</a:t>
            </a:fld>
            <a:endParaRPr lang="en-US"/>
          </a:p>
        </p:txBody>
      </p:sp>
      <p:sp>
        <p:nvSpPr>
          <p:cNvPr id="6" name="Footer Placeholder 5">
            <a:extLst>
              <a:ext uri="{FF2B5EF4-FFF2-40B4-BE49-F238E27FC236}">
                <a16:creationId xmlns:a16="http://schemas.microsoft.com/office/drawing/2014/main" id="{374EBDCA-0095-4A53-94F3-518715A4FE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FE2551-6974-4065-A0C0-CB1CA6E2E14E}"/>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6928036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5C63D-F4C2-42EB-AB85-4385DC8EB3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9BF71D-974F-427F-88EF-05F2879D11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CE09DA1-225C-43B3-B889-B760CD46C9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F0C8C3-A384-4E63-8E44-19B65F56A139}"/>
              </a:ext>
            </a:extLst>
          </p:cNvPr>
          <p:cNvSpPr>
            <a:spLocks noGrp="1"/>
          </p:cNvSpPr>
          <p:nvPr>
            <p:ph type="dt" sz="half" idx="10"/>
          </p:nvPr>
        </p:nvSpPr>
        <p:spPr/>
        <p:txBody>
          <a:bodyPr/>
          <a:lstStyle/>
          <a:p>
            <a:fld id="{339C473A-74A1-46F3-8D2E-10C923B7E154}" type="datetime1">
              <a:rPr lang="en-US" smtClean="0"/>
              <a:t>5/13/2023</a:t>
            </a:fld>
            <a:endParaRPr lang="en-US"/>
          </a:p>
        </p:txBody>
      </p:sp>
      <p:sp>
        <p:nvSpPr>
          <p:cNvPr id="6" name="Footer Placeholder 5">
            <a:extLst>
              <a:ext uri="{FF2B5EF4-FFF2-40B4-BE49-F238E27FC236}">
                <a16:creationId xmlns:a16="http://schemas.microsoft.com/office/drawing/2014/main" id="{FD4CA027-00E7-494D-8C76-AD52846B38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015811-59EC-4D1D-959F-17DBEBBA4BB0}"/>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176582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203219-0ED5-4CAD-8F16-4E3B3502CBBA}"/>
              </a:ext>
            </a:extLst>
          </p:cNvPr>
          <p:cNvSpPr>
            <a:spLocks noGrp="1"/>
          </p:cNvSpPr>
          <p:nvPr>
            <p:ph type="dt" sz="half" idx="10"/>
          </p:nvPr>
        </p:nvSpPr>
        <p:spPr/>
        <p:txBody>
          <a:bodyPr/>
          <a:lstStyle/>
          <a:p>
            <a:fld id="{D6D27D59-6977-44DD-8E4E-5EC5FBCC1A34}" type="datetime1">
              <a:rPr lang="en-US" smtClean="0"/>
              <a:t>5/13/2023</a:t>
            </a:fld>
            <a:endParaRPr lang="en-US"/>
          </a:p>
        </p:txBody>
      </p:sp>
      <p:sp>
        <p:nvSpPr>
          <p:cNvPr id="3" name="Footer Placeholder 2">
            <a:extLst>
              <a:ext uri="{FF2B5EF4-FFF2-40B4-BE49-F238E27FC236}">
                <a16:creationId xmlns:a16="http://schemas.microsoft.com/office/drawing/2014/main" id="{D9A89BAB-B41F-4760-996E-A658ABD611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385E896-6A31-4981-B626-05CE0AE3B74C}"/>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6183763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DCB1E-B8B3-4099-9998-B1DEAD5CDF7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CC9C89E-B954-4BBD-8FC6-63D9712106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413943-8E2C-479E-A890-4082F72A6BB9}"/>
              </a:ext>
            </a:extLst>
          </p:cNvPr>
          <p:cNvSpPr>
            <a:spLocks noGrp="1"/>
          </p:cNvSpPr>
          <p:nvPr>
            <p:ph type="dt" sz="half" idx="10"/>
          </p:nvPr>
        </p:nvSpPr>
        <p:spPr/>
        <p:txBody>
          <a:bodyPr/>
          <a:lstStyle/>
          <a:p>
            <a:fld id="{03A4B6EE-3F1C-40A8-BAA7-D8D1D25FA34D}" type="datetime1">
              <a:rPr lang="en-US" smtClean="0"/>
              <a:t>5/13/2023</a:t>
            </a:fld>
            <a:endParaRPr lang="en-US"/>
          </a:p>
        </p:txBody>
      </p:sp>
      <p:sp>
        <p:nvSpPr>
          <p:cNvPr id="5" name="Footer Placeholder 4">
            <a:extLst>
              <a:ext uri="{FF2B5EF4-FFF2-40B4-BE49-F238E27FC236}">
                <a16:creationId xmlns:a16="http://schemas.microsoft.com/office/drawing/2014/main" id="{55B604B0-3DBA-4D52-ADB2-DC5CEF4419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661FA0-D26F-4FFC-8850-74922A338940}"/>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41432173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F595F7-9D7D-4C85-9C99-BE194AFE63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49E8BE-C4BA-4237-B360-FC4943A313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70A49F-B64E-4D0D-BB32-EA3E8F26407C}"/>
              </a:ext>
            </a:extLst>
          </p:cNvPr>
          <p:cNvSpPr>
            <a:spLocks noGrp="1"/>
          </p:cNvSpPr>
          <p:nvPr>
            <p:ph type="dt" sz="half" idx="10"/>
          </p:nvPr>
        </p:nvSpPr>
        <p:spPr/>
        <p:txBody>
          <a:bodyPr/>
          <a:lstStyle/>
          <a:p>
            <a:fld id="{22B49DCD-488C-48E6-B562-9E2144C6FF46}" type="datetime1">
              <a:rPr lang="en-US" smtClean="0"/>
              <a:t>5/13/2023</a:t>
            </a:fld>
            <a:endParaRPr lang="en-US"/>
          </a:p>
        </p:txBody>
      </p:sp>
      <p:sp>
        <p:nvSpPr>
          <p:cNvPr id="5" name="Footer Placeholder 4">
            <a:extLst>
              <a:ext uri="{FF2B5EF4-FFF2-40B4-BE49-F238E27FC236}">
                <a16:creationId xmlns:a16="http://schemas.microsoft.com/office/drawing/2014/main" id="{38FDC6AD-EC63-4D87-9E40-7B7D6340B1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3CB9E5-01A1-4ED1-B801-129D0CB7524C}"/>
              </a:ext>
            </a:extLst>
          </p:cNvPr>
          <p:cNvSpPr>
            <a:spLocks noGrp="1"/>
          </p:cNvSpPr>
          <p:nvPr>
            <p:ph type="sldNum" sz="quarter" idx="12"/>
          </p:nvPr>
        </p:nvSpPr>
        <p:spPr/>
        <p:txBody>
          <a:bodyPr/>
          <a:lstStyle/>
          <a:p>
            <a:fld id="{726DA37A-0C24-43CE-ACA7-57CFE4C03F76}" type="slidenum">
              <a:rPr lang="en-US" smtClean="0"/>
              <a:t>‹#›</a:t>
            </a:fld>
            <a:endParaRPr lang="en-US"/>
          </a:p>
        </p:txBody>
      </p:sp>
    </p:spTree>
    <p:extLst>
      <p:ext uri="{BB962C8B-B14F-4D97-AF65-F5344CB8AC3E}">
        <p14:creationId xmlns:p14="http://schemas.microsoft.com/office/powerpoint/2010/main" val="23447220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3344663598"/>
      </p:ext>
    </p:extLst>
  </p:cSld>
  <p:clrMapOvr>
    <a:masterClrMapping/>
  </p:clrMapOvr>
  <p:hf sldNum="0"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B13CA64-8F4F-4212-964E-F8E795940701}" type="slidenum">
              <a:rPr lang="en-US" altLang="en-US" smtClean="0"/>
              <a:pPr/>
              <a:t>‹#›</a:t>
            </a:fld>
            <a:endParaRPr lang="en-US" altLang="en-US"/>
          </a:p>
        </p:txBody>
      </p:sp>
    </p:spTree>
    <p:extLst>
      <p:ext uri="{BB962C8B-B14F-4D97-AF65-F5344CB8AC3E}">
        <p14:creationId xmlns:p14="http://schemas.microsoft.com/office/powerpoint/2010/main" val="3365753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184370417"/>
      </p:ext>
    </p:extLst>
  </p:cSld>
  <p:clrMapOvr>
    <a:masterClrMapping/>
  </p:clrMapOvr>
  <p:hf sldNum="0"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D07DEF4F-A77F-4838-A860-66D09B1F6F2E}" type="slidenum">
              <a:rPr lang="en-US" altLang="en-US" smtClean="0"/>
              <a:pPr/>
              <a:t>‹#›</a:t>
            </a:fld>
            <a:endParaRPr lang="en-US" altLang="en-US"/>
          </a:p>
        </p:txBody>
      </p:sp>
    </p:spTree>
    <p:extLst>
      <p:ext uri="{BB962C8B-B14F-4D97-AF65-F5344CB8AC3E}">
        <p14:creationId xmlns:p14="http://schemas.microsoft.com/office/powerpoint/2010/main" val="10904689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6E9974-F0DC-4DB8-9A38-2F8F55216D11}" type="datetime1">
              <a:rPr lang="en-US" smtClean="0"/>
              <a:t>5/13/2023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3662413068"/>
      </p:ext>
    </p:extLst>
  </p:cSld>
  <p:clrMapOvr>
    <a:masterClrMapping/>
  </p:clrMapOvr>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6E9974-F0DC-4DB8-9A38-2F8F55216D11}" type="datetime1">
              <a:rPr lang="en-US" smtClean="0"/>
              <a:t>5/13/2023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714819932"/>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E9974-F0DC-4DB8-9A38-2F8F55216D11}" type="datetime1">
              <a:rPr lang="en-US" smtClean="0"/>
              <a:t>5/13/2023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3988405433"/>
      </p:ext>
    </p:extLst>
  </p:cSld>
  <p:clrMapOvr>
    <a:masterClrMapping/>
  </p:clrMapOvr>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6E9974-F0DC-4DB8-9A38-2F8F55216D11}" type="datetime1">
              <a:rPr lang="en-US" smtClean="0"/>
              <a:t>5/13/2023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3628705457"/>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454484-8038-40A1-A8F6-6E672B55E9E3}"/>
              </a:ext>
            </a:extLst>
          </p:cNvPr>
          <p:cNvSpPr>
            <a:spLocks noGrp="1"/>
          </p:cNvSpPr>
          <p:nvPr>
            <p:ph type="dt" sz="half" idx="10"/>
          </p:nvPr>
        </p:nvSpPr>
        <p:spPr/>
        <p:txBody>
          <a:bodyPr/>
          <a:lstStyle/>
          <a:p>
            <a:fld id="{0A829C2E-4D1E-4F59-91D1-95B83ABEEBF7}" type="datetime1">
              <a:rPr lang="en-US" smtClean="0"/>
              <a:t>5/13/2023</a:t>
            </a:fld>
            <a:endParaRPr lang="en-US"/>
          </a:p>
        </p:txBody>
      </p:sp>
      <p:sp>
        <p:nvSpPr>
          <p:cNvPr id="3" name="Footer Placeholder 2">
            <a:extLst>
              <a:ext uri="{FF2B5EF4-FFF2-40B4-BE49-F238E27FC236}">
                <a16:creationId xmlns:a16="http://schemas.microsoft.com/office/drawing/2014/main" id="{80FC74CE-79B6-4B2B-9C3C-FB9E11250DB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BDF9EEF-DFF9-4634-AC52-6B7FC573CB9D}"/>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85976537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6E9974-F0DC-4DB8-9A38-2F8F55216D11}" type="datetime1">
              <a:rPr lang="en-US" smtClean="0"/>
              <a:t>5/13/2023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33512355"/>
      </p:ext>
    </p:extLst>
  </p:cSld>
  <p:clrMapOvr>
    <a:masterClrMapping/>
  </p:clrMapOvr>
  <p:hf sldNum="0"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2498566446"/>
      </p:ext>
    </p:extLst>
  </p:cSld>
  <p:clrMapOvr>
    <a:masterClrMapping/>
  </p:clrMapOvr>
  <p:hf sldNum="0"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52643188"/>
      </p:ext>
    </p:extLst>
  </p:cSld>
  <p:clrMapOvr>
    <a:masterClrMapping/>
  </p:clrMapOvr>
  <p:hf sldNum="0"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1022921893"/>
      </p:ext>
    </p:extLst>
  </p:cSld>
  <p:clrMapOvr>
    <a:masterClrMapping/>
  </p:clrMapOvr>
  <p:hf sldNum="0"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84723624"/>
      </p:ext>
    </p:extLst>
  </p:cSld>
  <p:clrMapOvr>
    <a:masterClrMapping/>
  </p:clrMapOvr>
  <p:hf sldNum="0"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3552271487"/>
      </p:ext>
    </p:extLst>
  </p:cSld>
  <p:clrMapOvr>
    <a:masterClrMapping/>
  </p:clrMapOvr>
  <p:hf sldNum="0"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727301831"/>
      </p:ext>
    </p:extLst>
  </p:cSld>
  <p:clrMapOvr>
    <a:masterClrMapping/>
  </p:clrMapOvr>
  <p:hf sldNum="0"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6E9974-F0DC-4DB8-9A38-2F8F55216D11}" type="datetime1">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626300028"/>
      </p:ext>
    </p:extLst>
  </p:cSld>
  <p:clrMapOvr>
    <a:masterClrMapping/>
  </p:clrMapOvr>
  <p:hf sldNum="0"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46BDC-28F2-CF1F-8D01-E40F9CB40F03}"/>
              </a:ext>
            </a:extLst>
          </p:cNvPr>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9FCCB0-A668-348C-C17A-E3DA03F1E58F}"/>
              </a:ext>
            </a:extLst>
          </p:cNvPr>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92A0FCC-7CC5-65BF-88C8-702C5AB4AAE1}"/>
              </a:ext>
            </a:extLst>
          </p:cNvPr>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2AEDF7E-A1A0-6B4F-CBCE-3FDE4475C79F}"/>
              </a:ext>
            </a:extLst>
          </p:cNvPr>
          <p:cNvSpPr>
            <a:spLocks noGrp="1"/>
          </p:cNvSpPr>
          <p:nvPr>
            <p:ph type="dt" sz="half" idx="10"/>
          </p:nvPr>
        </p:nvSpPr>
        <p:spPr>
          <a:xfrm>
            <a:off x="609600" y="6245225"/>
            <a:ext cx="2844800" cy="47625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883026B-FCCE-3EB6-33A5-E4478ECCA715}"/>
              </a:ext>
            </a:extLst>
          </p:cNvPr>
          <p:cNvSpPr>
            <a:spLocks noGrp="1"/>
          </p:cNvSpPr>
          <p:nvPr>
            <p:ph type="ftr" sz="quarter" idx="11"/>
          </p:nvPr>
        </p:nvSpPr>
        <p:spPr>
          <a:xfrm>
            <a:off x="4165600" y="6245225"/>
            <a:ext cx="3860800" cy="47625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260E83B-76F3-2FBE-10B5-9C6A57924FC9}"/>
              </a:ext>
            </a:extLst>
          </p:cNvPr>
          <p:cNvSpPr>
            <a:spLocks noGrp="1"/>
          </p:cNvSpPr>
          <p:nvPr>
            <p:ph type="sldNum" sz="quarter" idx="12"/>
          </p:nvPr>
        </p:nvSpPr>
        <p:spPr>
          <a:xfrm>
            <a:off x="8737600" y="6245225"/>
            <a:ext cx="2844800" cy="476250"/>
          </a:xfrm>
        </p:spPr>
        <p:txBody>
          <a:bodyPr/>
          <a:lstStyle>
            <a:lvl1pPr>
              <a:defRPr/>
            </a:lvl1pPr>
          </a:lstStyle>
          <a:p>
            <a:fld id="{E1BDA2ED-1690-4EFD-9224-EB4EB5358994}" type="slidenum">
              <a:rPr lang="en-US" altLang="en-US"/>
              <a:pPr/>
              <a:t>‹#›</a:t>
            </a:fld>
            <a:endParaRPr lang="en-US" altLang="en-US"/>
          </a:p>
        </p:txBody>
      </p:sp>
    </p:spTree>
    <p:extLst>
      <p:ext uri="{BB962C8B-B14F-4D97-AF65-F5344CB8AC3E}">
        <p14:creationId xmlns:p14="http://schemas.microsoft.com/office/powerpoint/2010/main" val="277797173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4433D-E62F-4696-B17C-9248B4FA66C2}"/>
              </a:ext>
            </a:extLst>
          </p:cNvPr>
          <p:cNvSpPr>
            <a:spLocks noGrp="1"/>
          </p:cNvSpPr>
          <p:nvPr>
            <p:ph type="title" sz="quarter"/>
          </p:nvPr>
        </p:nvSpPr>
        <p:spPr>
          <a:xfrm>
            <a:off x="609600" y="274638"/>
            <a:ext cx="10972800" cy="114300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6A0B7530-BF1D-6DCD-8EC9-8C24298785A5}"/>
              </a:ext>
            </a:extLst>
          </p:cNvPr>
          <p:cNvSpPr>
            <a:spLocks noGrp="1"/>
          </p:cNvSpPr>
          <p:nvPr>
            <p:ph sz="quarter" idx="1"/>
          </p:nvPr>
        </p:nvSpPr>
        <p:spPr>
          <a:xfrm>
            <a:off x="609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8709DB8-C8F2-EBB2-C002-8FEE6B9FD2FD}"/>
              </a:ext>
            </a:extLst>
          </p:cNvPr>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a:extLst>
              <a:ext uri="{FF2B5EF4-FFF2-40B4-BE49-F238E27FC236}">
                <a16:creationId xmlns:a16="http://schemas.microsoft.com/office/drawing/2014/main" id="{611C450B-A2B1-79E1-0D26-CF9A8E16695A}"/>
              </a:ext>
            </a:extLst>
          </p:cNvPr>
          <p:cNvSpPr>
            <a:spLocks noGrp="1"/>
          </p:cNvSpPr>
          <p:nvPr>
            <p:ph sz="quarter" idx="3"/>
          </p:nvPr>
        </p:nvSpPr>
        <p:spPr>
          <a:xfrm>
            <a:off x="609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a:extLst>
              <a:ext uri="{FF2B5EF4-FFF2-40B4-BE49-F238E27FC236}">
                <a16:creationId xmlns:a16="http://schemas.microsoft.com/office/drawing/2014/main" id="{C4D5AC68-53CB-2AC8-A212-04A6491E55C9}"/>
              </a:ext>
            </a:extLst>
          </p:cNvPr>
          <p:cNvSpPr>
            <a:spLocks noGrp="1"/>
          </p:cNvSpPr>
          <p:nvPr>
            <p:ph sz="quarter" idx="4"/>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C39E0B-1966-F4D9-43AF-2BEED60E551B}"/>
              </a:ext>
            </a:extLst>
          </p:cNvPr>
          <p:cNvSpPr>
            <a:spLocks noGrp="1"/>
          </p:cNvSpPr>
          <p:nvPr>
            <p:ph type="dt" sz="half" idx="10"/>
          </p:nvPr>
        </p:nvSpPr>
        <p:spPr>
          <a:xfrm>
            <a:off x="609600" y="6245225"/>
            <a:ext cx="2844800" cy="476250"/>
          </a:xfrm>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43084684-14A4-9879-548E-0E91E8A6235E}"/>
              </a:ext>
            </a:extLst>
          </p:cNvPr>
          <p:cNvSpPr>
            <a:spLocks noGrp="1"/>
          </p:cNvSpPr>
          <p:nvPr>
            <p:ph type="ftr" sz="quarter" idx="11"/>
          </p:nvPr>
        </p:nvSpPr>
        <p:spPr>
          <a:xfrm>
            <a:off x="4165600" y="6245225"/>
            <a:ext cx="3860800" cy="476250"/>
          </a:xfrm>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956A4FDA-EEFD-595B-E67E-D532CB016D8A}"/>
              </a:ext>
            </a:extLst>
          </p:cNvPr>
          <p:cNvSpPr>
            <a:spLocks noGrp="1"/>
          </p:cNvSpPr>
          <p:nvPr>
            <p:ph type="sldNum" sz="quarter" idx="12"/>
          </p:nvPr>
        </p:nvSpPr>
        <p:spPr>
          <a:xfrm>
            <a:off x="8737600" y="6245225"/>
            <a:ext cx="2844800" cy="476250"/>
          </a:xfrm>
        </p:spPr>
        <p:txBody>
          <a:bodyPr/>
          <a:lstStyle>
            <a:lvl1pPr>
              <a:defRPr/>
            </a:lvl1pPr>
          </a:lstStyle>
          <a:p>
            <a:fld id="{29D2787C-4F1F-4B5E-9EB7-C4AF7FAE8659}" type="slidenum">
              <a:rPr lang="en-US" altLang="en-US"/>
              <a:pPr/>
              <a:t>‹#›</a:t>
            </a:fld>
            <a:endParaRPr lang="en-US" altLang="en-US"/>
          </a:p>
        </p:txBody>
      </p:sp>
    </p:spTree>
    <p:extLst>
      <p:ext uri="{BB962C8B-B14F-4D97-AF65-F5344CB8AC3E}">
        <p14:creationId xmlns:p14="http://schemas.microsoft.com/office/powerpoint/2010/main" val="2634849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0CB401-6D82-4712-B9E2-C59E35209B0B}"/>
              </a:ext>
            </a:extLst>
          </p:cNvPr>
          <p:cNvSpPr>
            <a:spLocks noGrp="1"/>
          </p:cNvSpPr>
          <p:nvPr>
            <p:ph type="dt" sz="half" idx="10"/>
          </p:nvPr>
        </p:nvSpPr>
        <p:spPr/>
        <p:txBody>
          <a:bodyPr/>
          <a:lstStyle/>
          <a:p>
            <a:fld id="{2E746A1F-9E99-4E72-9D09-5F6A6C41B36D}" type="datetime1">
              <a:rPr lang="en-US" smtClean="0"/>
              <a:t>5/13/2023</a:t>
            </a:fld>
            <a:endParaRPr lang="en-US"/>
          </a:p>
        </p:txBody>
      </p:sp>
      <p:sp>
        <p:nvSpPr>
          <p:cNvPr id="3" name="Footer Placeholder 2">
            <a:extLst>
              <a:ext uri="{FF2B5EF4-FFF2-40B4-BE49-F238E27FC236}">
                <a16:creationId xmlns:a16="http://schemas.microsoft.com/office/drawing/2014/main" id="{7B04DB14-2C5A-43F3-8064-E7F713324EB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B52E516-77F2-401D-B9B5-9210EF442DC4}"/>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207189698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2857D-6015-DD32-5CAA-8FAC8B5F41CF}"/>
              </a:ext>
            </a:extLst>
          </p:cNvPr>
          <p:cNvSpPr>
            <a:spLocks noGrp="1"/>
          </p:cNvSpPr>
          <p:nvPr>
            <p:ph type="title"/>
          </p:nvPr>
        </p:nvSpPr>
        <p:spPr>
          <a:xfrm>
            <a:off x="609600" y="274638"/>
            <a:ext cx="10972800" cy="114300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16B7672D-DE69-5AA1-06C8-3AE2514D701F}"/>
              </a:ext>
            </a:extLst>
          </p:cNvPr>
          <p:cNvSpPr>
            <a:spLocks noGrp="1"/>
          </p:cNvSpPr>
          <p:nvPr>
            <p:ph sz="quarter" idx="1"/>
          </p:nvPr>
        </p:nvSpPr>
        <p:spPr>
          <a:xfrm>
            <a:off x="609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8D0EE0C-9628-2335-2E66-2088E5F0AB8B}"/>
              </a:ext>
            </a:extLst>
          </p:cNvPr>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5918A14-E67E-5C04-1880-F25D149519D1}"/>
              </a:ext>
            </a:extLst>
          </p:cNvPr>
          <p:cNvSpPr>
            <a:spLocks noGrp="1"/>
          </p:cNvSpPr>
          <p:nvPr>
            <p:ph type="body" sz="half" idx="3"/>
          </p:nvPr>
        </p:nvSpPr>
        <p:spPr>
          <a:xfrm>
            <a:off x="609600" y="3938589"/>
            <a:ext cx="10972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a:extLst>
              <a:ext uri="{FF2B5EF4-FFF2-40B4-BE49-F238E27FC236}">
                <a16:creationId xmlns:a16="http://schemas.microsoft.com/office/drawing/2014/main" id="{8AFCCBA3-67C7-609D-8F88-BED5BB9A6AC2}"/>
              </a:ext>
            </a:extLst>
          </p:cNvPr>
          <p:cNvSpPr>
            <a:spLocks noGrp="1"/>
          </p:cNvSpPr>
          <p:nvPr>
            <p:ph type="dt" sz="half" idx="10"/>
          </p:nvPr>
        </p:nvSpPr>
        <p:spPr>
          <a:xfrm>
            <a:off x="609600" y="6245225"/>
            <a:ext cx="2844800" cy="476250"/>
          </a:xfrm>
        </p:spPr>
        <p:txBody>
          <a:bodyPr/>
          <a:lstStyle>
            <a:lvl1pPr>
              <a:defRPr/>
            </a:lvl1pPr>
          </a:lstStyle>
          <a:p>
            <a:endParaRPr lang="en-US" altLang="en-US"/>
          </a:p>
        </p:txBody>
      </p:sp>
      <p:sp>
        <p:nvSpPr>
          <p:cNvPr id="7" name="Footer Placeholder 6">
            <a:extLst>
              <a:ext uri="{FF2B5EF4-FFF2-40B4-BE49-F238E27FC236}">
                <a16:creationId xmlns:a16="http://schemas.microsoft.com/office/drawing/2014/main" id="{2504D79C-49E0-4BEF-2414-E0F7D6506388}"/>
              </a:ext>
            </a:extLst>
          </p:cNvPr>
          <p:cNvSpPr>
            <a:spLocks noGrp="1"/>
          </p:cNvSpPr>
          <p:nvPr>
            <p:ph type="ftr" sz="quarter" idx="11"/>
          </p:nvPr>
        </p:nvSpPr>
        <p:spPr>
          <a:xfrm>
            <a:off x="4165600" y="6245225"/>
            <a:ext cx="3860800" cy="476250"/>
          </a:xfrm>
        </p:spPr>
        <p:txBody>
          <a:bodyPr/>
          <a:lstStyle>
            <a:lvl1pPr>
              <a:defRPr/>
            </a:lvl1pPr>
          </a:lstStyle>
          <a:p>
            <a:endParaRPr lang="en-US" altLang="en-US"/>
          </a:p>
        </p:txBody>
      </p:sp>
      <p:sp>
        <p:nvSpPr>
          <p:cNvPr id="8" name="Slide Number Placeholder 7">
            <a:extLst>
              <a:ext uri="{FF2B5EF4-FFF2-40B4-BE49-F238E27FC236}">
                <a16:creationId xmlns:a16="http://schemas.microsoft.com/office/drawing/2014/main" id="{BD13EFDD-5324-AE41-50BC-22147C688B65}"/>
              </a:ext>
            </a:extLst>
          </p:cNvPr>
          <p:cNvSpPr>
            <a:spLocks noGrp="1"/>
          </p:cNvSpPr>
          <p:nvPr>
            <p:ph type="sldNum" sz="quarter" idx="12"/>
          </p:nvPr>
        </p:nvSpPr>
        <p:spPr>
          <a:xfrm>
            <a:off x="8737600" y="6245225"/>
            <a:ext cx="2844800" cy="476250"/>
          </a:xfrm>
        </p:spPr>
        <p:txBody>
          <a:bodyPr/>
          <a:lstStyle>
            <a:lvl1pPr>
              <a:defRPr/>
            </a:lvl1pPr>
          </a:lstStyle>
          <a:p>
            <a:fld id="{13A9218E-941B-4A87-8891-D07BC9F2CA80}" type="slidenum">
              <a:rPr lang="en-US" altLang="en-US"/>
              <a:pPr/>
              <a:t>‹#›</a:t>
            </a:fld>
            <a:endParaRPr lang="en-US" altLang="en-US"/>
          </a:p>
        </p:txBody>
      </p:sp>
    </p:spTree>
    <p:extLst>
      <p:ext uri="{BB962C8B-B14F-4D97-AF65-F5344CB8AC3E}">
        <p14:creationId xmlns:p14="http://schemas.microsoft.com/office/powerpoint/2010/main" val="2902546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9_Title Sl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139E17-5C6E-4A2B-BB0E-4DAE9E5CDF08}"/>
              </a:ext>
            </a:extLst>
          </p:cNvPr>
          <p:cNvSpPr>
            <a:spLocks noGrp="1"/>
          </p:cNvSpPr>
          <p:nvPr>
            <p:ph type="dt" sz="half" idx="10"/>
          </p:nvPr>
        </p:nvSpPr>
        <p:spPr/>
        <p:txBody>
          <a:bodyPr/>
          <a:lstStyle/>
          <a:p>
            <a:fld id="{2D83F7B2-BB06-4C2C-A0BF-C3C4D1F4133B}" type="datetime1">
              <a:rPr lang="en-US" smtClean="0"/>
              <a:t>5/13/2023</a:t>
            </a:fld>
            <a:endParaRPr lang="en-US"/>
          </a:p>
        </p:txBody>
      </p:sp>
      <p:sp>
        <p:nvSpPr>
          <p:cNvPr id="3" name="Footer Placeholder 2">
            <a:extLst>
              <a:ext uri="{FF2B5EF4-FFF2-40B4-BE49-F238E27FC236}">
                <a16:creationId xmlns:a16="http://schemas.microsoft.com/office/drawing/2014/main" id="{4B4A3704-8A44-465E-8FF3-26CB1F40A69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FA5BFB1-52BA-4AC8-85AB-F8756C77D7BC}"/>
              </a:ext>
            </a:extLst>
          </p:cNvPr>
          <p:cNvSpPr>
            <a:spLocks noGrp="1"/>
          </p:cNvSpPr>
          <p:nvPr>
            <p:ph type="sldNum" sz="quarter" idx="12"/>
          </p:nvPr>
        </p:nvSpPr>
        <p:spPr/>
        <p:txBody>
          <a:bodyPr/>
          <a:lstStyle/>
          <a:p>
            <a:fld id="{F9C20B1D-C678-4C69-9E65-5611E138EDCC}" type="slidenum">
              <a:rPr lang="en-US" smtClean="0"/>
              <a:t>‹#›</a:t>
            </a:fld>
            <a:endParaRPr lang="en-US"/>
          </a:p>
        </p:txBody>
      </p:sp>
    </p:spTree>
    <p:extLst>
      <p:ext uri="{BB962C8B-B14F-4D97-AF65-F5344CB8AC3E}">
        <p14:creationId xmlns:p14="http://schemas.microsoft.com/office/powerpoint/2010/main" val="4294056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46BDC-28F2-CF1F-8D01-E40F9CB40F03}"/>
              </a:ext>
            </a:extLst>
          </p:cNvPr>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9FCCB0-A668-348C-C17A-E3DA03F1E58F}"/>
              </a:ext>
            </a:extLst>
          </p:cNvPr>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92A0FCC-7CC5-65BF-88C8-702C5AB4AAE1}"/>
              </a:ext>
            </a:extLst>
          </p:cNvPr>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2AEDF7E-A1A0-6B4F-CBCE-3FDE4475C79F}"/>
              </a:ext>
            </a:extLst>
          </p:cNvPr>
          <p:cNvSpPr>
            <a:spLocks noGrp="1"/>
          </p:cNvSpPr>
          <p:nvPr>
            <p:ph type="dt" sz="half" idx="10"/>
          </p:nvPr>
        </p:nvSpPr>
        <p:spPr>
          <a:xfrm>
            <a:off x="609600" y="6245225"/>
            <a:ext cx="2844800" cy="47625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883026B-FCCE-3EB6-33A5-E4478ECCA715}"/>
              </a:ext>
            </a:extLst>
          </p:cNvPr>
          <p:cNvSpPr>
            <a:spLocks noGrp="1"/>
          </p:cNvSpPr>
          <p:nvPr>
            <p:ph type="ftr" sz="quarter" idx="11"/>
          </p:nvPr>
        </p:nvSpPr>
        <p:spPr>
          <a:xfrm>
            <a:off x="4165600" y="6245225"/>
            <a:ext cx="3860800" cy="47625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7260E83B-76F3-2FBE-10B5-9C6A57924FC9}"/>
              </a:ext>
            </a:extLst>
          </p:cNvPr>
          <p:cNvSpPr>
            <a:spLocks noGrp="1"/>
          </p:cNvSpPr>
          <p:nvPr>
            <p:ph type="sldNum" sz="quarter" idx="12"/>
          </p:nvPr>
        </p:nvSpPr>
        <p:spPr>
          <a:xfrm>
            <a:off x="8737600" y="6245225"/>
            <a:ext cx="2844800" cy="476250"/>
          </a:xfrm>
        </p:spPr>
        <p:txBody>
          <a:bodyPr/>
          <a:lstStyle>
            <a:lvl1pPr>
              <a:defRPr/>
            </a:lvl1pPr>
          </a:lstStyle>
          <a:p>
            <a:fld id="{E1BDA2ED-1690-4EFD-9224-EB4EB5358994}" type="slidenum">
              <a:rPr lang="en-US" altLang="en-US"/>
              <a:pPr/>
              <a:t>‹#›</a:t>
            </a:fld>
            <a:endParaRPr lang="en-US" altLang="en-US"/>
          </a:p>
        </p:txBody>
      </p:sp>
    </p:spTree>
    <p:extLst>
      <p:ext uri="{BB962C8B-B14F-4D97-AF65-F5344CB8AC3E}">
        <p14:creationId xmlns:p14="http://schemas.microsoft.com/office/powerpoint/2010/main" val="445507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C5D52-65B0-8EDF-C142-E1CCD3F06C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53AB76-6EF3-8824-475D-D714D12CDD9E}"/>
              </a:ext>
            </a:extLst>
          </p:cNvPr>
          <p:cNvSpPr>
            <a:spLocks noGrp="1"/>
          </p:cNvSpPr>
          <p:nvPr>
            <p:ph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C38CA8-30D8-8A0F-B0AE-59BD51C4F1FF}"/>
              </a:ext>
            </a:extLst>
          </p:cNvPr>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639CC24-7082-24D7-6813-9C1D07919E6C}"/>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F163A939-38CF-AAD4-625C-BD65A97ED4C0}"/>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C1BC22F8-4B37-DBD1-13FB-278C41DA4928}"/>
              </a:ext>
            </a:extLst>
          </p:cNvPr>
          <p:cNvSpPr>
            <a:spLocks noGrp="1"/>
          </p:cNvSpPr>
          <p:nvPr>
            <p:ph type="sldNum" sz="quarter" idx="12"/>
          </p:nvPr>
        </p:nvSpPr>
        <p:spPr/>
        <p:txBody>
          <a:bodyPr/>
          <a:lstStyle>
            <a:lvl1pPr>
              <a:defRPr/>
            </a:lvl1pPr>
          </a:lstStyle>
          <a:p>
            <a:fld id="{D07DEF4F-A77F-4838-A860-66D09B1F6F2E}" type="slidenum">
              <a:rPr lang="en-US" altLang="en-US"/>
              <a:pPr/>
              <a:t>‹#›</a:t>
            </a:fld>
            <a:endParaRPr lang="en-US" altLang="en-US"/>
          </a:p>
        </p:txBody>
      </p:sp>
    </p:spTree>
    <p:extLst>
      <p:ext uri="{BB962C8B-B14F-4D97-AF65-F5344CB8AC3E}">
        <p14:creationId xmlns:p14="http://schemas.microsoft.com/office/powerpoint/2010/main" val="4152099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D9FB4-B16E-1A66-265B-013BB3D6A0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1C6BEA-D247-BACC-19ED-EAABEBDBB1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826EC6-0B9F-E75D-298E-C904DDD2FCA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C38AAF94-96A1-AD54-758D-3A2DEB25C574}"/>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211A051-E9F6-4ED6-8FC7-1CE4EE08F474}"/>
              </a:ext>
            </a:extLst>
          </p:cNvPr>
          <p:cNvSpPr>
            <a:spLocks noGrp="1"/>
          </p:cNvSpPr>
          <p:nvPr>
            <p:ph type="sldNum" sz="quarter" idx="12"/>
          </p:nvPr>
        </p:nvSpPr>
        <p:spPr/>
        <p:txBody>
          <a:bodyPr/>
          <a:lstStyle>
            <a:lvl1pPr>
              <a:defRPr/>
            </a:lvl1pPr>
          </a:lstStyle>
          <a:p>
            <a:fld id="{AB13CA64-8F4F-4212-964E-F8E795940701}" type="slidenum">
              <a:rPr lang="en-US" altLang="en-US"/>
              <a:pPr/>
              <a:t>‹#›</a:t>
            </a:fld>
            <a:endParaRPr lang="en-US" altLang="en-US"/>
          </a:p>
        </p:txBody>
      </p:sp>
    </p:spTree>
    <p:extLst>
      <p:ext uri="{BB962C8B-B14F-4D97-AF65-F5344CB8AC3E}">
        <p14:creationId xmlns:p14="http://schemas.microsoft.com/office/powerpoint/2010/main" val="2331009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4433D-E62F-4696-B17C-9248B4FA66C2}"/>
              </a:ext>
            </a:extLst>
          </p:cNvPr>
          <p:cNvSpPr>
            <a:spLocks noGrp="1"/>
          </p:cNvSpPr>
          <p:nvPr>
            <p:ph type="title" sz="quarter"/>
          </p:nvPr>
        </p:nvSpPr>
        <p:spPr>
          <a:xfrm>
            <a:off x="609600" y="274638"/>
            <a:ext cx="10972800" cy="114300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6A0B7530-BF1D-6DCD-8EC9-8C24298785A5}"/>
              </a:ext>
            </a:extLst>
          </p:cNvPr>
          <p:cNvSpPr>
            <a:spLocks noGrp="1"/>
          </p:cNvSpPr>
          <p:nvPr>
            <p:ph sz="quarter" idx="1"/>
          </p:nvPr>
        </p:nvSpPr>
        <p:spPr>
          <a:xfrm>
            <a:off x="609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8709DB8-C8F2-EBB2-C002-8FEE6B9FD2FD}"/>
              </a:ext>
            </a:extLst>
          </p:cNvPr>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a:extLst>
              <a:ext uri="{FF2B5EF4-FFF2-40B4-BE49-F238E27FC236}">
                <a16:creationId xmlns:a16="http://schemas.microsoft.com/office/drawing/2014/main" id="{611C450B-A2B1-79E1-0D26-CF9A8E16695A}"/>
              </a:ext>
            </a:extLst>
          </p:cNvPr>
          <p:cNvSpPr>
            <a:spLocks noGrp="1"/>
          </p:cNvSpPr>
          <p:nvPr>
            <p:ph sz="quarter" idx="3"/>
          </p:nvPr>
        </p:nvSpPr>
        <p:spPr>
          <a:xfrm>
            <a:off x="609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a:extLst>
              <a:ext uri="{FF2B5EF4-FFF2-40B4-BE49-F238E27FC236}">
                <a16:creationId xmlns:a16="http://schemas.microsoft.com/office/drawing/2014/main" id="{C4D5AC68-53CB-2AC8-A212-04A6491E55C9}"/>
              </a:ext>
            </a:extLst>
          </p:cNvPr>
          <p:cNvSpPr>
            <a:spLocks noGrp="1"/>
          </p:cNvSpPr>
          <p:nvPr>
            <p:ph sz="quarter" idx="4"/>
          </p:nvPr>
        </p:nvSpPr>
        <p:spPr>
          <a:xfrm>
            <a:off x="6197600" y="3938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C39E0B-1966-F4D9-43AF-2BEED60E551B}"/>
              </a:ext>
            </a:extLst>
          </p:cNvPr>
          <p:cNvSpPr>
            <a:spLocks noGrp="1"/>
          </p:cNvSpPr>
          <p:nvPr>
            <p:ph type="dt" sz="half" idx="10"/>
          </p:nvPr>
        </p:nvSpPr>
        <p:spPr>
          <a:xfrm>
            <a:off x="609600" y="6245225"/>
            <a:ext cx="2844800" cy="476250"/>
          </a:xfrm>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43084684-14A4-9879-548E-0E91E8A6235E}"/>
              </a:ext>
            </a:extLst>
          </p:cNvPr>
          <p:cNvSpPr>
            <a:spLocks noGrp="1"/>
          </p:cNvSpPr>
          <p:nvPr>
            <p:ph type="ftr" sz="quarter" idx="11"/>
          </p:nvPr>
        </p:nvSpPr>
        <p:spPr>
          <a:xfrm>
            <a:off x="4165600" y="6245225"/>
            <a:ext cx="3860800" cy="476250"/>
          </a:xfrm>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956A4FDA-EEFD-595B-E67E-D532CB016D8A}"/>
              </a:ext>
            </a:extLst>
          </p:cNvPr>
          <p:cNvSpPr>
            <a:spLocks noGrp="1"/>
          </p:cNvSpPr>
          <p:nvPr>
            <p:ph type="sldNum" sz="quarter" idx="12"/>
          </p:nvPr>
        </p:nvSpPr>
        <p:spPr>
          <a:xfrm>
            <a:off x="8737600" y="6245225"/>
            <a:ext cx="2844800" cy="476250"/>
          </a:xfrm>
        </p:spPr>
        <p:txBody>
          <a:bodyPr/>
          <a:lstStyle>
            <a:lvl1pPr>
              <a:defRPr/>
            </a:lvl1pPr>
          </a:lstStyle>
          <a:p>
            <a:fld id="{29D2787C-4F1F-4B5E-9EB7-C4AF7FAE8659}" type="slidenum">
              <a:rPr lang="en-US" altLang="en-US"/>
              <a:pPr/>
              <a:t>‹#›</a:t>
            </a:fld>
            <a:endParaRPr lang="en-US" altLang="en-US"/>
          </a:p>
        </p:txBody>
      </p:sp>
    </p:spTree>
    <p:extLst>
      <p:ext uri="{BB962C8B-B14F-4D97-AF65-F5344CB8AC3E}">
        <p14:creationId xmlns:p14="http://schemas.microsoft.com/office/powerpoint/2010/main" val="2236758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slideLayout" Target="../slideLayouts/slideLayout34.xml"/><Relationship Id="rId18" Type="http://schemas.openxmlformats.org/officeDocument/2006/relationships/slideLayout" Target="../slideLayouts/slideLayout3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17" Type="http://schemas.openxmlformats.org/officeDocument/2006/relationships/slideLayout" Target="../slideLayouts/slideLayout38.xml"/><Relationship Id="rId2" Type="http://schemas.openxmlformats.org/officeDocument/2006/relationships/slideLayout" Target="../slideLayouts/slideLayout23.xml"/><Relationship Id="rId16" Type="http://schemas.openxmlformats.org/officeDocument/2006/relationships/slideLayout" Target="../slideLayouts/slideLayout37.xml"/><Relationship Id="rId20" Type="http://schemas.openxmlformats.org/officeDocument/2006/relationships/theme" Target="../theme/theme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5" Type="http://schemas.openxmlformats.org/officeDocument/2006/relationships/slideLayout" Target="../slideLayouts/slideLayout36.xml"/><Relationship Id="rId10" Type="http://schemas.openxmlformats.org/officeDocument/2006/relationships/slideLayout" Target="../slideLayouts/slideLayout31.xml"/><Relationship Id="rId19" Type="http://schemas.openxmlformats.org/officeDocument/2006/relationships/slideLayout" Target="../slideLayouts/slideLayout40.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D17E59-F326-4EAB-9A75-5C024FF768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E682C1-B5B6-47C4-AB88-E170BB98FA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4B4C99-2FF9-45BC-82B2-7B0E0F9BF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E9974-F0DC-4DB8-9A38-2F8F55216D11}" type="datetime1">
              <a:rPr lang="en-US" smtClean="0"/>
              <a:t>5/13/2023</a:t>
            </a:fld>
            <a:endParaRPr lang="en-US"/>
          </a:p>
        </p:txBody>
      </p:sp>
      <p:sp>
        <p:nvSpPr>
          <p:cNvPr id="5" name="Footer Placeholder 4">
            <a:extLst>
              <a:ext uri="{FF2B5EF4-FFF2-40B4-BE49-F238E27FC236}">
                <a16:creationId xmlns:a16="http://schemas.microsoft.com/office/drawing/2014/main" id="{2AAE8F89-1436-48C4-AAF8-D8D1255553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8EE6940-2BBF-4D0B-8591-39778A5380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C20B1D-C678-4C69-9E65-5611E138EDCC}" type="slidenum">
              <a:rPr lang="en-US" smtClean="0"/>
              <a:t>‹#›</a:t>
            </a:fld>
            <a:endParaRPr lang="en-US"/>
          </a:p>
        </p:txBody>
      </p:sp>
    </p:spTree>
    <p:extLst>
      <p:ext uri="{BB962C8B-B14F-4D97-AF65-F5344CB8AC3E}">
        <p14:creationId xmlns:p14="http://schemas.microsoft.com/office/powerpoint/2010/main" val="304628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6" r:id="rId3"/>
    <p:sldLayoutId id="2147483657" r:id="rId4"/>
    <p:sldLayoutId id="2147483658" r:id="rId5"/>
    <p:sldLayoutId id="2147483673" r:id="rId6"/>
    <p:sldLayoutId id="2147483674" r:id="rId7"/>
    <p:sldLayoutId id="2147483675" r:id="rId8"/>
    <p:sldLayoutId id="2147483676" r:id="rId9"/>
    <p:sldLayoutId id="2147483677" r:id="rId10"/>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5F7A23B-7F37-4255-B1AA-6F4081D054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939551-9BB0-410A-86D9-5F41F65ED6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47D216-8D82-4854-8FCC-50474F3940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90DC4E-CFE1-4DE4-BA6A-B2F2775B3CE8}" type="datetime1">
              <a:rPr lang="en-US" smtClean="0"/>
              <a:t>5/13/2023</a:t>
            </a:fld>
            <a:endParaRPr lang="en-US"/>
          </a:p>
        </p:txBody>
      </p:sp>
      <p:sp>
        <p:nvSpPr>
          <p:cNvPr id="5" name="Footer Placeholder 4">
            <a:extLst>
              <a:ext uri="{FF2B5EF4-FFF2-40B4-BE49-F238E27FC236}">
                <a16:creationId xmlns:a16="http://schemas.microsoft.com/office/drawing/2014/main" id="{83ACE85E-C533-43BA-A8ED-7511E82A3D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704C941-975F-4FB1-8A2A-DB7E54D44D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6DA37A-0C24-43CE-ACA7-57CFE4C03F76}" type="slidenum">
              <a:rPr lang="en-US" smtClean="0"/>
              <a:t>‹#›</a:t>
            </a:fld>
            <a:endParaRPr lang="en-US"/>
          </a:p>
        </p:txBody>
      </p:sp>
    </p:spTree>
    <p:extLst>
      <p:ext uri="{BB962C8B-B14F-4D97-AF65-F5344CB8AC3E}">
        <p14:creationId xmlns:p14="http://schemas.microsoft.com/office/powerpoint/2010/main" val="330190475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16E9974-F0DC-4DB8-9A38-2F8F55216D11}" type="datetime1">
              <a:rPr lang="en-US" smtClean="0"/>
              <a:t>5/13/2023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9C20B1D-C678-4C69-9E65-5611E138EDCC}" type="slidenum">
              <a:rPr lang="en-US" smtClean="0"/>
              <a:t>‹#›</a:t>
            </a:fld>
            <a:endParaRPr lang="en-US"/>
          </a:p>
        </p:txBody>
      </p:sp>
    </p:spTree>
    <p:extLst>
      <p:ext uri="{BB962C8B-B14F-4D97-AF65-F5344CB8AC3E}">
        <p14:creationId xmlns:p14="http://schemas.microsoft.com/office/powerpoint/2010/main" val="413789795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 id="2147483727" r:id="rId19"/>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38.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3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video" Target="file:///C:\Documents%20and%20Settings\QUOCVIET\My%20Documents\My%20Videos\Videos\di%20chuyen%20ngan%20bat%20nhay.avi" TargetMode="External"/><Relationship Id="rId7" Type="http://schemas.openxmlformats.org/officeDocument/2006/relationships/image" Target="../media/image8.png"/><Relationship Id="rId2" Type="http://schemas.openxmlformats.org/officeDocument/2006/relationships/video" Target="file:///C:\Documents%20and%20Settings\QUOCVIET\My%20Documents\My%20Videos\Videos\di%20chuyen%20ngang.avi" TargetMode="External"/><Relationship Id="rId1" Type="http://schemas.openxmlformats.org/officeDocument/2006/relationships/video" Target="file:///C:\Documents%20and%20Settings\QUOCVIET\My%20Documents\My%20Videos\Videos\K&#297;%20thu&#7853;t%20di%20chuy&#7875;n%20ti&#234;n-%20l&#249;i%20tr&#225;i%20ph&#7843;i.avi" TargetMode="External"/><Relationship Id="rId6" Type="http://schemas.openxmlformats.org/officeDocument/2006/relationships/image" Target="../media/image7.png"/><Relationship Id="rId5" Type="http://schemas.openxmlformats.org/officeDocument/2006/relationships/slideLayout" Target="../slideLayouts/slideLayout39.xml"/><Relationship Id="rId4" Type="http://schemas.openxmlformats.org/officeDocument/2006/relationships/video" Target="file:///C:\Documents%20and%20Settings\QUOCVIET\My%20Documents\My%20Videos\Videos\Di%20chuy&#7875;n%20l&#249;i%20ngang-%20ch&#233;o%20&#273;&#225;nh%20c&#7847;u%20ph&#7843;i%20tr&#225;i.avi" TargetMode="External"/><Relationship Id="rId9" Type="http://schemas.openxmlformats.org/officeDocument/2006/relationships/image" Target="../media/image10.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25.xml"/><Relationship Id="rId4" Type="http://schemas.openxmlformats.org/officeDocument/2006/relationships/image" Target="../media/image12.gif"/></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xml"/><Relationship Id="rId1" Type="http://schemas.openxmlformats.org/officeDocument/2006/relationships/slideLayout" Target="../slideLayouts/slideLayout38.xml"/><Relationship Id="rId5" Type="http://schemas.openxmlformats.org/officeDocument/2006/relationships/image" Target="../media/image1.gif"/><Relationship Id="rId4" Type="http://schemas.openxmlformats.org/officeDocument/2006/relationships/slide" Target="slide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25.xml"/><Relationship Id="rId4" Type="http://schemas.openxmlformats.org/officeDocument/2006/relationships/image" Target="../media/image14.gi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5.xml"/><Relationship Id="rId4" Type="http://schemas.openxmlformats.org/officeDocument/2006/relationships/image" Target="../media/image15.gi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0.xml"/><Relationship Id="rId1" Type="http://schemas.openxmlformats.org/officeDocument/2006/relationships/slideLayout" Target="../slideLayouts/slideLayout25.xml"/><Relationship Id="rId4" Type="http://schemas.openxmlformats.org/officeDocument/2006/relationships/image" Target="../media/image17.gi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39.xml"/><Relationship Id="rId6" Type="http://schemas.openxmlformats.org/officeDocument/2006/relationships/image" Target="../media/image19.png"/><Relationship Id="rId5" Type="http://schemas.openxmlformats.org/officeDocument/2006/relationships/image" Target="../media/image18.gif"/><Relationship Id="rId4" Type="http://schemas.openxmlformats.org/officeDocument/2006/relationships/image" Target="../media/image3.gif"/></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2.xml"/><Relationship Id="rId1" Type="http://schemas.openxmlformats.org/officeDocument/2006/relationships/slideLayout" Target="../slideLayouts/slideLayout38.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3.xml"/><Relationship Id="rId1" Type="http://schemas.openxmlformats.org/officeDocument/2006/relationships/video" Target="file:///C:\Documents%20and%20Settings\QUOCVIET\My%20Documents\My%20Videos\Videos\CAU%20LONG\badmintonsmash0-189.mpeg" TargetMode="External"/><Relationship Id="rId4" Type="http://schemas.openxmlformats.org/officeDocument/2006/relationships/image" Target="../media/image20.png"/></Relationships>
</file>

<file path=ppt/slides/_rels/slide31.xml.rels><?xml version="1.0" encoding="UTF-8" standalone="yes"?>
<Relationships xmlns="http://schemas.openxmlformats.org/package/2006/relationships"><Relationship Id="rId3" Type="http://schemas.openxmlformats.org/officeDocument/2006/relationships/image" Target="../media/image21.gif"/><Relationship Id="rId2" Type="http://schemas.openxmlformats.org/officeDocument/2006/relationships/notesSlide" Target="../notesSlides/notesSlide25.xml"/><Relationship Id="rId1" Type="http://schemas.openxmlformats.org/officeDocument/2006/relationships/slideLayout" Target="../slideLayouts/slideLayout40.xml"/><Relationship Id="rId4" Type="http://schemas.openxmlformats.org/officeDocument/2006/relationships/image" Target="../media/image22.png"/></Relationships>
</file>

<file path=ppt/slides/_rels/slide3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slideLayout" Target="../slideLayouts/slideLayout38.xml"/><Relationship Id="rId1" Type="http://schemas.openxmlformats.org/officeDocument/2006/relationships/video" Target="file:///C:\Documents%20and%20Settings\QUOCVIET\My%20Documents\My%20Videos\Videos\Ph&#7889;i%20h&#7907;p%20&#273;&#225;nh%20c&#7847;u%20nh&#7887;%20s&#225;t%20l&#432;&#7899;i%20&amp;%20l&#249;i%20&#273;&#225;nh%20c&#7847;u%20ph&#7843;i%20cao%20tay.avi"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24.gif"/><Relationship Id="rId2" Type="http://schemas.openxmlformats.org/officeDocument/2006/relationships/notesSlide" Target="../notesSlides/notesSlide26.xml"/><Relationship Id="rId1" Type="http://schemas.openxmlformats.org/officeDocument/2006/relationships/slideLayout" Target="../slideLayouts/slideLayout25.xml"/><Relationship Id="rId4" Type="http://schemas.openxmlformats.org/officeDocument/2006/relationships/image" Target="../media/image25.gif"/></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38.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5.xml"/><Relationship Id="rId4" Type="http://schemas.openxmlformats.org/officeDocument/2006/relationships/image" Target="../media/image3.gi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7.xml"/><Relationship Id="rId1" Type="http://schemas.openxmlformats.org/officeDocument/2006/relationships/slideLayout" Target="../slideLayouts/slideLayout38.xml"/><Relationship Id="rId4" Type="http://schemas.openxmlformats.org/officeDocument/2006/relationships/image" Target="../media/image4.w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8314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D3CE0B8F-5817-1FC2-7CAF-A3A3A8FF6EB3}"/>
              </a:ext>
            </a:extLst>
          </p:cNvPr>
          <p:cNvSpPr>
            <a:spLocks noGrp="1" noChangeArrowheads="1"/>
          </p:cNvSpPr>
          <p:nvPr>
            <p:ph type="title"/>
          </p:nvPr>
        </p:nvSpPr>
        <p:spPr>
          <a:xfrm>
            <a:off x="2057400" y="274638"/>
            <a:ext cx="8153400" cy="411162"/>
          </a:xfrm>
        </p:spPr>
        <p:txBody>
          <a:bodyPr>
            <a:normAutofit fontScale="90000"/>
          </a:bodyPr>
          <a:lstStyle/>
          <a:p>
            <a:pPr algn="l"/>
            <a:r>
              <a:rPr lang="en-US" altLang="en-US" sz="2400" b="1" i="1"/>
              <a:t>3.3. Điểm rơi.</a:t>
            </a:r>
            <a:r>
              <a:rPr lang="en-US" altLang="en-US" sz="2400"/>
              <a:t> </a:t>
            </a:r>
          </a:p>
        </p:txBody>
      </p:sp>
      <p:sp>
        <p:nvSpPr>
          <p:cNvPr id="78851" name="Rectangle 3">
            <a:extLst>
              <a:ext uri="{FF2B5EF4-FFF2-40B4-BE49-F238E27FC236}">
                <a16:creationId xmlns:a16="http://schemas.microsoft.com/office/drawing/2014/main" id="{A79B39C8-A193-92CE-4D40-3BD155F134E3}"/>
              </a:ext>
            </a:extLst>
          </p:cNvPr>
          <p:cNvSpPr>
            <a:spLocks noGrp="1" noChangeArrowheads="1"/>
          </p:cNvSpPr>
          <p:nvPr>
            <p:ph idx="1"/>
          </p:nvPr>
        </p:nvSpPr>
        <p:spPr>
          <a:xfrm>
            <a:off x="1981200" y="990600"/>
            <a:ext cx="8305800" cy="5334000"/>
          </a:xfrm>
        </p:spPr>
        <p:txBody>
          <a:bodyPr/>
          <a:lstStyle/>
          <a:p>
            <a:pPr algn="just"/>
            <a:r>
              <a:rPr lang="en-US" altLang="en-US"/>
              <a:t>	Trong cầu lông điểm rơi là điểm tiếp xúc giữa cầu và mặt đất trong phạm vi toàn sân. Sử dụng yếu tố điểm rơi tốt sẽ luôn tạo cho đối phương những tình huống bất ngờ bị động, luôn luôn phải di chuyển trong phạm vi của sân mình để đỡ cầu. Sử dụng tốt điểm rơi là một yếu tố có thể ăn điểm trực tiếp trong thi đấu.</a:t>
            </a:r>
          </a:p>
          <a:p>
            <a:pPr algn="just"/>
            <a:r>
              <a:rPr lang="en-US" altLang="en-US"/>
              <a:t>	Để vận dụng tốt yếu tố điểm rơi. VĐV thường vận đụng các chiến thuật linh hoạt biến hoá, sử dụng các đường cầu ngắn, đài, thẳng hoặc chéo với tốc độ nhanh để đánh cầu. Để vận dụng các yếu tố điểm rơi cần chú ý:</a:t>
            </a:r>
          </a:p>
        </p:txBody>
      </p:sp>
      <p:sp>
        <p:nvSpPr>
          <p:cNvPr id="78852" name="AutoShape 4">
            <a:hlinkClick r:id="" action="ppaction://hlinkshowjump?jump=previousslide" highlightClick="1"/>
            <a:extLst>
              <a:ext uri="{FF2B5EF4-FFF2-40B4-BE49-F238E27FC236}">
                <a16:creationId xmlns:a16="http://schemas.microsoft.com/office/drawing/2014/main" id="{41C984D0-56D7-A2DC-171A-7B819AA6E24F}"/>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853" name="AutoShape 5">
            <a:hlinkClick r:id="" action="ppaction://hlinkshowjump?jump=nextslide" highlightClick="1"/>
            <a:extLst>
              <a:ext uri="{FF2B5EF4-FFF2-40B4-BE49-F238E27FC236}">
                <a16:creationId xmlns:a16="http://schemas.microsoft.com/office/drawing/2014/main" id="{1645EAB9-6938-7B4E-D14D-9A3D9DB8BD85}"/>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78850"/>
                                        </p:tgtEl>
                                        <p:attrNameLst>
                                          <p:attrName>style.visibility</p:attrName>
                                        </p:attrNameLst>
                                      </p:cBhvr>
                                      <p:to>
                                        <p:strVal val="visible"/>
                                      </p:to>
                                    </p:set>
                                    <p:anim calcmode="lin" valueType="num">
                                      <p:cBhvr>
                                        <p:cTn id="7" dur="500" fill="hold"/>
                                        <p:tgtEl>
                                          <p:spTgt spid="78850"/>
                                        </p:tgtEl>
                                        <p:attrNameLst>
                                          <p:attrName>ppt_w</p:attrName>
                                        </p:attrNameLst>
                                      </p:cBhvr>
                                      <p:tavLst>
                                        <p:tav tm="0">
                                          <p:val>
                                            <p:fltVal val="0"/>
                                          </p:val>
                                        </p:tav>
                                        <p:tav tm="100000">
                                          <p:val>
                                            <p:strVal val="#ppt_w"/>
                                          </p:val>
                                        </p:tav>
                                      </p:tavLst>
                                    </p:anim>
                                    <p:anim calcmode="lin" valueType="num">
                                      <p:cBhvr>
                                        <p:cTn id="8" dur="500" fill="hold"/>
                                        <p:tgtEl>
                                          <p:spTgt spid="78850"/>
                                        </p:tgtEl>
                                        <p:attrNameLst>
                                          <p:attrName>ppt_h</p:attrName>
                                        </p:attrNameLst>
                                      </p:cBhvr>
                                      <p:tavLst>
                                        <p:tav tm="0">
                                          <p:val>
                                            <p:fltVal val="0"/>
                                          </p:val>
                                        </p:tav>
                                        <p:tav tm="100000">
                                          <p:val>
                                            <p:strVal val="#ppt_h"/>
                                          </p:val>
                                        </p:tav>
                                      </p:tavLst>
                                    </p:anim>
                                    <p:animEffect transition="in" filter="fade">
                                      <p:cBhvr>
                                        <p:cTn id="9" dur="500"/>
                                        <p:tgtEl>
                                          <p:spTgt spid="7885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nodeType="clickEffect">
                                  <p:stCondLst>
                                    <p:cond delay="0"/>
                                  </p:stCondLst>
                                  <p:childTnLst>
                                    <p:set>
                                      <p:cBhvr>
                                        <p:cTn id="13" dur="1" fill="hold">
                                          <p:stCondLst>
                                            <p:cond delay="0"/>
                                          </p:stCondLst>
                                        </p:cTn>
                                        <p:tgtEl>
                                          <p:spTgt spid="78851">
                                            <p:txEl>
                                              <p:pRg st="0" end="0"/>
                                            </p:txEl>
                                          </p:spTgt>
                                        </p:tgtEl>
                                        <p:attrNameLst>
                                          <p:attrName>style.visibility</p:attrName>
                                        </p:attrNameLst>
                                      </p:cBhvr>
                                      <p:to>
                                        <p:strVal val="visible"/>
                                      </p:to>
                                    </p:set>
                                    <p:anim calcmode="lin" valueType="num">
                                      <p:cBhvr additive="base">
                                        <p:cTn id="14" dur="500" fill="hold"/>
                                        <p:tgtEl>
                                          <p:spTgt spid="78851">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788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nodeType="clickEffect">
                                  <p:stCondLst>
                                    <p:cond delay="0"/>
                                  </p:stCondLst>
                                  <p:childTnLst>
                                    <p:set>
                                      <p:cBhvr>
                                        <p:cTn id="19" dur="1" fill="hold">
                                          <p:stCondLst>
                                            <p:cond delay="0"/>
                                          </p:stCondLst>
                                        </p:cTn>
                                        <p:tgtEl>
                                          <p:spTgt spid="78851">
                                            <p:txEl>
                                              <p:pRg st="1" end="1"/>
                                            </p:txEl>
                                          </p:spTgt>
                                        </p:tgtEl>
                                        <p:attrNameLst>
                                          <p:attrName>style.visibility</p:attrName>
                                        </p:attrNameLst>
                                      </p:cBhvr>
                                      <p:to>
                                        <p:strVal val="visible"/>
                                      </p:to>
                                    </p:set>
                                    <p:anim calcmode="lin" valueType="num">
                                      <p:cBhvr additive="base">
                                        <p:cTn id="20" dur="500" fill="hold"/>
                                        <p:tgtEl>
                                          <p:spTgt spid="78851">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7885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a:extLst>
              <a:ext uri="{FF2B5EF4-FFF2-40B4-BE49-F238E27FC236}">
                <a16:creationId xmlns:a16="http://schemas.microsoft.com/office/drawing/2014/main" id="{A8C69EF4-D4A3-7875-9666-A41E090B9054}"/>
              </a:ext>
            </a:extLst>
          </p:cNvPr>
          <p:cNvSpPr>
            <a:spLocks noGrp="1" noChangeArrowheads="1"/>
          </p:cNvSpPr>
          <p:nvPr>
            <p:ph idx="1"/>
          </p:nvPr>
        </p:nvSpPr>
        <p:spPr>
          <a:xfrm>
            <a:off x="2057400" y="838200"/>
            <a:ext cx="8001000" cy="5029200"/>
          </a:xfrm>
        </p:spPr>
        <p:txBody>
          <a:bodyPr/>
          <a:lstStyle/>
          <a:p>
            <a:pPr algn="just">
              <a:lnSpc>
                <a:spcPct val="90000"/>
              </a:lnSpc>
            </a:pPr>
            <a:r>
              <a:rPr lang="en-US" altLang="en-US"/>
              <a:t>	- Áp dụng biến hoá các đường cầu dài, ngắn, thẳng hoặc chéo. Đặc biệt chú ý đến 2 góc gần lưới và 2 góc cuối sân. </a:t>
            </a:r>
          </a:p>
          <a:p>
            <a:pPr algn="just">
              <a:lnSpc>
                <a:spcPct val="90000"/>
              </a:lnSpc>
              <a:buFontTx/>
              <a:buNone/>
            </a:pPr>
            <a:r>
              <a:rPr lang="en-US" altLang="en-US"/>
              <a:t>	</a:t>
            </a:r>
          </a:p>
          <a:p>
            <a:pPr algn="just">
              <a:lnSpc>
                <a:spcPct val="90000"/>
              </a:lnSpc>
            </a:pPr>
            <a:r>
              <a:rPr lang="en-US" altLang="en-US"/>
              <a:t>- Đánh cầu vào nơi xa vị trí chuẩn bị của đối phương. Trong tập luyện không nên chú trọng một đường câu cơ bản nào mà cần phải phối hợp hài hoà các đường cầu một cách linh hoạt, kết hợp với các yếu tố sức mạnh và tốc độ để giàng điển trong thi đấu.</a:t>
            </a:r>
          </a:p>
        </p:txBody>
      </p:sp>
      <p:sp>
        <p:nvSpPr>
          <p:cNvPr id="79876" name="AutoShape 4">
            <a:hlinkClick r:id="" action="ppaction://hlinkshowjump?jump=nextslide" highlightClick="1"/>
            <a:extLst>
              <a:ext uri="{FF2B5EF4-FFF2-40B4-BE49-F238E27FC236}">
                <a16:creationId xmlns:a16="http://schemas.microsoft.com/office/drawing/2014/main" id="{E052CE34-B2AD-C03D-87E3-CD6716A1CCD8}"/>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877" name="AutoShape 5">
            <a:hlinkClick r:id="" action="ppaction://hlinkshowjump?jump=previousslide" highlightClick="1"/>
            <a:extLst>
              <a:ext uri="{FF2B5EF4-FFF2-40B4-BE49-F238E27FC236}">
                <a16:creationId xmlns:a16="http://schemas.microsoft.com/office/drawing/2014/main" id="{4EEDDE71-4BCA-605B-A6E0-DF2169096257}"/>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F1DE8FF1-9DCE-4C3A-B310-2D62037A1734}"/>
              </a:ext>
            </a:extLst>
          </p:cNvPr>
          <p:cNvSpPr>
            <a:spLocks noGrp="1" noChangeArrowheads="1"/>
          </p:cNvSpPr>
          <p:nvPr>
            <p:ph type="title"/>
          </p:nvPr>
        </p:nvSpPr>
        <p:spPr>
          <a:xfrm>
            <a:off x="2209800" y="328613"/>
            <a:ext cx="7620000" cy="1174750"/>
          </a:xfrm>
        </p:spPr>
        <p:txBody>
          <a:bodyPr>
            <a:normAutofit fontScale="90000"/>
          </a:bodyPr>
          <a:lstStyle/>
          <a:p>
            <a:r>
              <a:rPr lang="en-US" altLang="en-US" sz="2800" b="1">
                <a:solidFill>
                  <a:srgbClr val="CC9900"/>
                </a:solidFill>
              </a:rPr>
              <a:t>III. CHƯƠNG III.</a:t>
            </a:r>
            <a:br>
              <a:rPr lang="en-US" altLang="en-US" sz="2800" b="1">
                <a:solidFill>
                  <a:srgbClr val="CC9900"/>
                </a:solidFill>
              </a:rPr>
            </a:br>
            <a:r>
              <a:rPr lang="en-US" altLang="en-US" sz="2800" b="1">
                <a:solidFill>
                  <a:srgbClr val="CC9900"/>
                </a:solidFill>
              </a:rPr>
              <a:t> HỆ THỐNG KĨ THUẬT VÀ PHƯƠNG PHÁP GIẢNG DẠY CẦU LÔNG.</a:t>
            </a:r>
          </a:p>
        </p:txBody>
      </p:sp>
      <p:sp>
        <p:nvSpPr>
          <p:cNvPr id="91139" name="Rectangle 3">
            <a:extLst>
              <a:ext uri="{FF2B5EF4-FFF2-40B4-BE49-F238E27FC236}">
                <a16:creationId xmlns:a16="http://schemas.microsoft.com/office/drawing/2014/main" id="{A001BFDC-DF92-367A-7AA3-A3C97CCDC76F}"/>
              </a:ext>
            </a:extLst>
          </p:cNvPr>
          <p:cNvSpPr>
            <a:spLocks noGrp="1" noChangeArrowheads="1"/>
          </p:cNvSpPr>
          <p:nvPr>
            <p:ph idx="1"/>
          </p:nvPr>
        </p:nvSpPr>
        <p:spPr>
          <a:xfrm>
            <a:off x="2133600" y="1785938"/>
            <a:ext cx="8077200" cy="4343400"/>
          </a:xfrm>
        </p:spPr>
        <p:txBody>
          <a:bodyPr/>
          <a:lstStyle/>
          <a:p>
            <a:pPr>
              <a:lnSpc>
                <a:spcPct val="90000"/>
              </a:lnSpc>
              <a:buFontTx/>
              <a:buNone/>
            </a:pPr>
            <a:r>
              <a:rPr lang="en-US" altLang="en-US" sz="2400" b="1">
                <a:solidFill>
                  <a:srgbClr val="6600CC"/>
                </a:solidFill>
              </a:rPr>
              <a:t>I. HỆ THỐNG KỸ THUẬT CẦU LÔNG</a:t>
            </a:r>
            <a:r>
              <a:rPr lang="en-US" altLang="en-US" sz="2400"/>
              <a:t> </a:t>
            </a:r>
          </a:p>
          <a:p>
            <a:pPr algn="just">
              <a:lnSpc>
                <a:spcPct val="90000"/>
              </a:lnSpc>
            </a:pPr>
            <a:r>
              <a:rPr lang="en-US" altLang="en-US"/>
              <a:t>	Kĩ thuật cơ bản trong cầu lông rất đa dạng và phong phú. Nó bao gồm các bước di chuyển của chân và động tác đánh cầu của tay. Sự phối hợp hài hòa các kĩ thuật của chân và tay sẽ góp phần tích cực tạo nên hiệu quả của mỗi lần đánh cầu. Để tập luyện và thi đấu cầu lông tốt, người tập cần phải hoàn thiện tất được cả các kĩ thuật để làm tiền đề cho việc sử dụng các chiến thuật thi đấu một cách hợp lý và hiệu quả.</a:t>
            </a:r>
          </a:p>
        </p:txBody>
      </p:sp>
      <p:sp>
        <p:nvSpPr>
          <p:cNvPr id="91140" name="AutoShape 4">
            <a:hlinkClick r:id="" action="ppaction://hlinkshowjump?jump=previousslide" highlightClick="1"/>
            <a:extLst>
              <a:ext uri="{FF2B5EF4-FFF2-40B4-BE49-F238E27FC236}">
                <a16:creationId xmlns:a16="http://schemas.microsoft.com/office/drawing/2014/main" id="{A3CA8B3E-18D9-7231-8530-3AC355BEBA42}"/>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1141" name="AutoShape 5">
            <a:hlinkClick r:id="" action="ppaction://hlinkshowjump?jump=nextslide" highlightClick="1"/>
            <a:extLst>
              <a:ext uri="{FF2B5EF4-FFF2-40B4-BE49-F238E27FC236}">
                <a16:creationId xmlns:a16="http://schemas.microsoft.com/office/drawing/2014/main" id="{FF0BE1CC-1ADD-35C7-1C51-552649247AF1}"/>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91138"/>
                                        </p:tgtEl>
                                        <p:attrNameLst>
                                          <p:attrName>style.visibility</p:attrName>
                                        </p:attrNameLst>
                                      </p:cBhvr>
                                      <p:to>
                                        <p:strVal val="visible"/>
                                      </p:to>
                                    </p:set>
                                    <p:anim calcmode="lin" valueType="num">
                                      <p:cBhvr>
                                        <p:cTn id="7" dur="500" fill="hold"/>
                                        <p:tgtEl>
                                          <p:spTgt spid="91138"/>
                                        </p:tgtEl>
                                        <p:attrNameLst>
                                          <p:attrName>ppt_w</p:attrName>
                                        </p:attrNameLst>
                                      </p:cBhvr>
                                      <p:tavLst>
                                        <p:tav tm="0">
                                          <p:val>
                                            <p:fltVal val="0"/>
                                          </p:val>
                                        </p:tav>
                                        <p:tav tm="100000">
                                          <p:val>
                                            <p:strVal val="#ppt_w"/>
                                          </p:val>
                                        </p:tav>
                                      </p:tavLst>
                                    </p:anim>
                                    <p:anim calcmode="lin" valueType="num">
                                      <p:cBhvr>
                                        <p:cTn id="8" dur="500" fill="hold"/>
                                        <p:tgtEl>
                                          <p:spTgt spid="91138"/>
                                        </p:tgtEl>
                                        <p:attrNameLst>
                                          <p:attrName>ppt_h</p:attrName>
                                        </p:attrNameLst>
                                      </p:cBhvr>
                                      <p:tavLst>
                                        <p:tav tm="0">
                                          <p:val>
                                            <p:fltVal val="0"/>
                                          </p:val>
                                        </p:tav>
                                        <p:tav tm="100000">
                                          <p:val>
                                            <p:strVal val="#ppt_h"/>
                                          </p:val>
                                        </p:tav>
                                      </p:tavLst>
                                    </p:anim>
                                    <p:animEffect transition="in" filter="fade">
                                      <p:cBhvr>
                                        <p:cTn id="9" dur="500"/>
                                        <p:tgtEl>
                                          <p:spTgt spid="9113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91139">
                                            <p:txEl>
                                              <p:pRg st="0" end="0"/>
                                            </p:txEl>
                                          </p:spTgt>
                                        </p:tgtEl>
                                        <p:attrNameLst>
                                          <p:attrName>style.visibility</p:attrName>
                                        </p:attrNameLst>
                                      </p:cBhvr>
                                      <p:to>
                                        <p:strVal val="visible"/>
                                      </p:to>
                                    </p:set>
                                    <p:animEffect transition="in" filter="fade">
                                      <p:cBhvr>
                                        <p:cTn id="14" dur="1000"/>
                                        <p:tgtEl>
                                          <p:spTgt spid="91139">
                                            <p:txEl>
                                              <p:pRg st="0" end="0"/>
                                            </p:txEl>
                                          </p:spTgt>
                                        </p:tgtEl>
                                      </p:cBhvr>
                                    </p:animEffect>
                                    <p:anim calcmode="lin" valueType="num">
                                      <p:cBhvr>
                                        <p:cTn id="15" dur="1000" fill="hold"/>
                                        <p:tgtEl>
                                          <p:spTgt spid="9113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9113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91139">
                                            <p:txEl>
                                              <p:pRg st="1" end="1"/>
                                            </p:txEl>
                                          </p:spTgt>
                                        </p:tgtEl>
                                        <p:attrNameLst>
                                          <p:attrName>style.visibility</p:attrName>
                                        </p:attrNameLst>
                                      </p:cBhvr>
                                      <p:to>
                                        <p:strVal val="visible"/>
                                      </p:to>
                                    </p:set>
                                    <p:animEffect transition="in" filter="fade">
                                      <p:cBhvr>
                                        <p:cTn id="21" dur="1000"/>
                                        <p:tgtEl>
                                          <p:spTgt spid="91139">
                                            <p:txEl>
                                              <p:pRg st="1" end="1"/>
                                            </p:txEl>
                                          </p:spTgt>
                                        </p:tgtEl>
                                      </p:cBhvr>
                                    </p:animEffect>
                                    <p:anim calcmode="lin" valueType="num">
                                      <p:cBhvr>
                                        <p:cTn id="22" dur="1000" fill="hold"/>
                                        <p:tgtEl>
                                          <p:spTgt spid="9113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9113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8" grpId="0"/>
      <p:bldP spid="9113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6386" name="Rectangle 2">
            <a:extLst>
              <a:ext uri="{FF2B5EF4-FFF2-40B4-BE49-F238E27FC236}">
                <a16:creationId xmlns:a16="http://schemas.microsoft.com/office/drawing/2014/main" id="{1AAF15E0-40CB-9B33-F249-FF445B2A6464}"/>
              </a:ext>
            </a:extLst>
          </p:cNvPr>
          <p:cNvSpPr>
            <a:spLocks noGrp="1" noChangeArrowheads="1"/>
          </p:cNvSpPr>
          <p:nvPr>
            <p:ph type="title"/>
          </p:nvPr>
        </p:nvSpPr>
        <p:spPr>
          <a:xfrm>
            <a:off x="1828800" y="228600"/>
            <a:ext cx="8305800" cy="381000"/>
          </a:xfrm>
        </p:spPr>
        <p:txBody>
          <a:bodyPr>
            <a:normAutofit fontScale="90000"/>
          </a:bodyPr>
          <a:lstStyle/>
          <a:p>
            <a:pPr algn="l"/>
            <a:r>
              <a:rPr lang="en-US" altLang="en-US" sz="3200" b="1">
                <a:solidFill>
                  <a:srgbClr val="FF9900"/>
                </a:solidFill>
              </a:rPr>
              <a:t>1.Các cầm vợt</a:t>
            </a:r>
            <a:r>
              <a:rPr lang="en-US" altLang="en-US" sz="3200"/>
              <a:t> </a:t>
            </a:r>
          </a:p>
        </p:txBody>
      </p:sp>
      <p:sp>
        <p:nvSpPr>
          <p:cNvPr id="656387" name="Rectangle 3">
            <a:extLst>
              <a:ext uri="{FF2B5EF4-FFF2-40B4-BE49-F238E27FC236}">
                <a16:creationId xmlns:a16="http://schemas.microsoft.com/office/drawing/2014/main" id="{BE9A0CF9-E151-C3AE-C47D-E30D2C97ED15}"/>
              </a:ext>
            </a:extLst>
          </p:cNvPr>
          <p:cNvSpPr>
            <a:spLocks noGrp="1" noChangeArrowheads="1"/>
          </p:cNvSpPr>
          <p:nvPr>
            <p:ph type="body" sz="half" idx="1"/>
          </p:nvPr>
        </p:nvSpPr>
        <p:spPr>
          <a:xfrm>
            <a:off x="1905000" y="819150"/>
            <a:ext cx="6172200" cy="5486400"/>
          </a:xfrm>
        </p:spPr>
        <p:txBody>
          <a:bodyPr/>
          <a:lstStyle/>
          <a:p>
            <a:pPr marL="0" indent="0" algn="just"/>
            <a:r>
              <a:rPr lang="en-US" altLang="en-US" b="1" i="1"/>
              <a:t>1.1. Cách cầm vợt thuận tay : </a:t>
            </a:r>
          </a:p>
          <a:p>
            <a:pPr marL="0" indent="0" algn="just"/>
            <a:r>
              <a:rPr lang="en-US" altLang="en-US"/>
              <a:t>	Đó là cách cầm vợt mà khe giữa của ngón tay cái và ngón tay trỏ đối diện với cạnh nhỏ của mặt hẹp của chuôi vợt, ngón cái và ngón tay trỏ áp vào 2 mặt rộng của chuôi vợt. Ngón tay trỏ và ngón tay giữa hơi tách ra ; ngón tay giữa, ngón áp út và ngón út khép lại nắm lấy chuôi vợt, lòng ban tay không nên áp sát cán vợt, đầu mút của chuôi vợt ngang bằng với mắt cá nhỏ ở cổ tay, mặt vợt cơ bản vuông góc với mặt đất .</a:t>
            </a:r>
          </a:p>
          <a:p>
            <a:pPr marL="0" indent="0" algn="just">
              <a:buNone/>
            </a:pPr>
            <a:endParaRPr lang="en-US" altLang="en-US">
              <a:latin typeface="VNI-Times" pitchFamily="2" charset="0"/>
            </a:endParaRPr>
          </a:p>
        </p:txBody>
      </p:sp>
      <p:pic>
        <p:nvPicPr>
          <p:cNvPr id="656388" name="Picture 4">
            <a:extLst>
              <a:ext uri="{FF2B5EF4-FFF2-40B4-BE49-F238E27FC236}">
                <a16:creationId xmlns:a16="http://schemas.microsoft.com/office/drawing/2014/main" id="{D7AD9673-29B6-06AF-8691-CEF0C9BCE6FC}"/>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8534400" y="1143000"/>
            <a:ext cx="1900238" cy="4953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56389" name="AutoShape 5">
            <a:hlinkClick r:id="" action="ppaction://hlinkshowjump?jump=nextslide" highlightClick="1"/>
            <a:extLst>
              <a:ext uri="{FF2B5EF4-FFF2-40B4-BE49-F238E27FC236}">
                <a16:creationId xmlns:a16="http://schemas.microsoft.com/office/drawing/2014/main" id="{0402E397-CAF4-B5EB-9F67-3028A815A987}"/>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6390" name="AutoShape 6">
            <a:hlinkClick r:id="" action="ppaction://hlinkshowjump?jump=previousslide" highlightClick="1"/>
            <a:extLst>
              <a:ext uri="{FF2B5EF4-FFF2-40B4-BE49-F238E27FC236}">
                <a16:creationId xmlns:a16="http://schemas.microsoft.com/office/drawing/2014/main" id="{D5909FC6-79E2-1F30-BFAA-1B3EA5553999}"/>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656386"/>
                                        </p:tgtEl>
                                        <p:attrNameLst>
                                          <p:attrName>style.visibility</p:attrName>
                                        </p:attrNameLst>
                                      </p:cBhvr>
                                      <p:to>
                                        <p:strVal val="visible"/>
                                      </p:to>
                                    </p:set>
                                    <p:anim calcmode="lin" valueType="num">
                                      <p:cBhvr>
                                        <p:cTn id="7" dur="1000" fill="hold"/>
                                        <p:tgtEl>
                                          <p:spTgt spid="656386"/>
                                        </p:tgtEl>
                                        <p:attrNameLst>
                                          <p:attrName>ppt_w</p:attrName>
                                        </p:attrNameLst>
                                      </p:cBhvr>
                                      <p:tavLst>
                                        <p:tav tm="0">
                                          <p:val>
                                            <p:strVal val="#ppt_w*0.70"/>
                                          </p:val>
                                        </p:tav>
                                        <p:tav tm="100000">
                                          <p:val>
                                            <p:strVal val="#ppt_w"/>
                                          </p:val>
                                        </p:tav>
                                      </p:tavLst>
                                    </p:anim>
                                    <p:anim calcmode="lin" valueType="num">
                                      <p:cBhvr>
                                        <p:cTn id="8" dur="1000" fill="hold"/>
                                        <p:tgtEl>
                                          <p:spTgt spid="656386"/>
                                        </p:tgtEl>
                                        <p:attrNameLst>
                                          <p:attrName>ppt_h</p:attrName>
                                        </p:attrNameLst>
                                      </p:cBhvr>
                                      <p:tavLst>
                                        <p:tav tm="0">
                                          <p:val>
                                            <p:strVal val="#ppt_h"/>
                                          </p:val>
                                        </p:tav>
                                        <p:tav tm="100000">
                                          <p:val>
                                            <p:strVal val="#ppt_h"/>
                                          </p:val>
                                        </p:tav>
                                      </p:tavLst>
                                    </p:anim>
                                    <p:animEffect transition="in" filter="fade">
                                      <p:cBhvr>
                                        <p:cTn id="9" dur="1000"/>
                                        <p:tgtEl>
                                          <p:spTgt spid="65638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656387">
                                            <p:txEl>
                                              <p:pRg st="0" end="0"/>
                                            </p:txEl>
                                          </p:spTgt>
                                        </p:tgtEl>
                                        <p:attrNameLst>
                                          <p:attrName>style.visibility</p:attrName>
                                        </p:attrNameLst>
                                      </p:cBhvr>
                                      <p:to>
                                        <p:strVal val="visible"/>
                                      </p:to>
                                    </p:set>
                                    <p:animEffect transition="in" filter="fade">
                                      <p:cBhvr>
                                        <p:cTn id="14" dur="1000"/>
                                        <p:tgtEl>
                                          <p:spTgt spid="656387">
                                            <p:txEl>
                                              <p:pRg st="0" end="0"/>
                                            </p:txEl>
                                          </p:spTgt>
                                        </p:tgtEl>
                                      </p:cBhvr>
                                    </p:animEffect>
                                    <p:anim calcmode="lin" valueType="num">
                                      <p:cBhvr>
                                        <p:cTn id="15" dur="1000" fill="hold"/>
                                        <p:tgtEl>
                                          <p:spTgt spid="65638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5638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656387">
                                            <p:txEl>
                                              <p:pRg st="1" end="1"/>
                                            </p:txEl>
                                          </p:spTgt>
                                        </p:tgtEl>
                                        <p:attrNameLst>
                                          <p:attrName>style.visibility</p:attrName>
                                        </p:attrNameLst>
                                      </p:cBhvr>
                                      <p:to>
                                        <p:strVal val="visible"/>
                                      </p:to>
                                    </p:set>
                                    <p:animEffect transition="in" filter="fade">
                                      <p:cBhvr>
                                        <p:cTn id="21" dur="1000"/>
                                        <p:tgtEl>
                                          <p:spTgt spid="656387">
                                            <p:txEl>
                                              <p:pRg st="1" end="1"/>
                                            </p:txEl>
                                          </p:spTgt>
                                        </p:tgtEl>
                                      </p:cBhvr>
                                    </p:animEffect>
                                    <p:anim calcmode="lin" valueType="num">
                                      <p:cBhvr>
                                        <p:cTn id="22" dur="1000" fill="hold"/>
                                        <p:tgtEl>
                                          <p:spTgt spid="65638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65638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0" presetClass="entr" presetSubtype="0" fill="hold" nodeType="clickEffect">
                                  <p:stCondLst>
                                    <p:cond delay="0"/>
                                  </p:stCondLst>
                                  <p:childTnLst>
                                    <p:set>
                                      <p:cBhvr>
                                        <p:cTn id="27" dur="1" fill="hold">
                                          <p:stCondLst>
                                            <p:cond delay="0"/>
                                          </p:stCondLst>
                                        </p:cTn>
                                        <p:tgtEl>
                                          <p:spTgt spid="656388"/>
                                        </p:tgtEl>
                                        <p:attrNameLst>
                                          <p:attrName>style.visibility</p:attrName>
                                        </p:attrNameLst>
                                      </p:cBhvr>
                                      <p:to>
                                        <p:strVal val="visible"/>
                                      </p:to>
                                    </p:set>
                                    <p:animEffect transition="in" filter="wedge">
                                      <p:cBhvr>
                                        <p:cTn id="28" dur="2000"/>
                                        <p:tgtEl>
                                          <p:spTgt spid="6563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6386" grpId="0"/>
      <p:bldP spid="65638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8434" name="Rectangle 2">
            <a:extLst>
              <a:ext uri="{FF2B5EF4-FFF2-40B4-BE49-F238E27FC236}">
                <a16:creationId xmlns:a16="http://schemas.microsoft.com/office/drawing/2014/main" id="{FC9FC880-4100-6A9B-A0DC-0669D5FAD594}"/>
              </a:ext>
            </a:extLst>
          </p:cNvPr>
          <p:cNvSpPr>
            <a:spLocks noGrp="1" noChangeArrowheads="1"/>
          </p:cNvSpPr>
          <p:nvPr>
            <p:ph type="body" sz="half" idx="1"/>
          </p:nvPr>
        </p:nvSpPr>
        <p:spPr>
          <a:xfrm>
            <a:off x="1981200" y="381000"/>
            <a:ext cx="5486400" cy="5791200"/>
          </a:xfrm>
        </p:spPr>
        <p:txBody>
          <a:bodyPr/>
          <a:lstStyle/>
          <a:p>
            <a:pPr marL="0" indent="0" algn="just"/>
            <a:r>
              <a:rPr lang="en-US" altLang="en-US" b="1" i="1"/>
              <a:t>1.2.  Cầm vợt trái tay</a:t>
            </a:r>
            <a:r>
              <a:rPr lang="en-US" altLang="en-US" b="1"/>
              <a:t> : </a:t>
            </a:r>
          </a:p>
          <a:p>
            <a:pPr marL="0" indent="0" algn="just"/>
            <a:r>
              <a:rPr lang="en-US" altLang="en-US"/>
              <a:t>	Trên cơ sở cách cầm vợt thuận tay ngón cái và ngón trỏ đưa chuôi vợt hơi quay ra ngoài, điểm tựa của ngón cái ở trên mặt rộng của cạnh trong hoặc ở gờ nhỏ của cạnh trong. Ngón giữa, ngón áp út và ngón út khép lại nắm chặt lấy chuôi vợt. Đầu mút của chuôi vợt áp sát vào phần tiếp giáp bàn tay với ngón út, làm cho lòng bàn tay một khoảng trống, cạnh của vợt hướng vào bân trái cơ thể, mặt vợt hơi ngửa ra sau.</a:t>
            </a:r>
          </a:p>
          <a:p>
            <a:pPr marL="0" indent="0" algn="just">
              <a:buNone/>
            </a:pPr>
            <a:endParaRPr lang="en-US" altLang="en-US">
              <a:latin typeface="VNI-Times" pitchFamily="2" charset="0"/>
            </a:endParaRPr>
          </a:p>
        </p:txBody>
      </p:sp>
      <p:pic>
        <p:nvPicPr>
          <p:cNvPr id="658435" name="Picture 3">
            <a:extLst>
              <a:ext uri="{FF2B5EF4-FFF2-40B4-BE49-F238E27FC236}">
                <a16:creationId xmlns:a16="http://schemas.microsoft.com/office/drawing/2014/main" id="{DDCB87B9-4709-DCBD-CF28-F27CF2E5779B}"/>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7924801" y="990600"/>
            <a:ext cx="2435225" cy="51054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58436" name="AutoShape 4">
            <a:hlinkClick r:id="" action="ppaction://hlinkshowjump?jump=previousslide" highlightClick="1"/>
            <a:extLst>
              <a:ext uri="{FF2B5EF4-FFF2-40B4-BE49-F238E27FC236}">
                <a16:creationId xmlns:a16="http://schemas.microsoft.com/office/drawing/2014/main" id="{F6338D03-C320-D665-EA1A-A0BD835D7E5F}"/>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8437" name="AutoShape 5">
            <a:hlinkClick r:id="" action="ppaction://hlinkshowjump?jump=nextslide" highlightClick="1"/>
            <a:extLst>
              <a:ext uri="{FF2B5EF4-FFF2-40B4-BE49-F238E27FC236}">
                <a16:creationId xmlns:a16="http://schemas.microsoft.com/office/drawing/2014/main" id="{C0769572-5F54-DA1A-DD3C-342D4D0D2BB8}"/>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658434">
                                            <p:txEl>
                                              <p:pRg st="0" end="0"/>
                                            </p:txEl>
                                          </p:spTgt>
                                        </p:tgtEl>
                                        <p:attrNameLst>
                                          <p:attrName>style.visibility</p:attrName>
                                        </p:attrNameLst>
                                      </p:cBhvr>
                                      <p:to>
                                        <p:strVal val="visible"/>
                                      </p:to>
                                    </p:set>
                                    <p:anim calcmode="lin" valueType="num">
                                      <p:cBhvr>
                                        <p:cTn id="7" dur="1000" fill="hold"/>
                                        <p:tgtEl>
                                          <p:spTgt spid="658434">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58434">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58434">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658434">
                                            <p:txEl>
                                              <p:pRg st="1" end="1"/>
                                            </p:txEl>
                                          </p:spTgt>
                                        </p:tgtEl>
                                        <p:attrNameLst>
                                          <p:attrName>style.visibility</p:attrName>
                                        </p:attrNameLst>
                                      </p:cBhvr>
                                      <p:to>
                                        <p:strVal val="visible"/>
                                      </p:to>
                                    </p:set>
                                    <p:anim calcmode="lin" valueType="num">
                                      <p:cBhvr>
                                        <p:cTn id="14" dur="1000" fill="hold"/>
                                        <p:tgtEl>
                                          <p:spTgt spid="658434">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658434">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658434">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0" presetClass="entr" presetSubtype="0" fill="hold" nodeType="clickEffect">
                                  <p:stCondLst>
                                    <p:cond delay="0"/>
                                  </p:stCondLst>
                                  <p:childTnLst>
                                    <p:set>
                                      <p:cBhvr>
                                        <p:cTn id="20" dur="1" fill="hold">
                                          <p:stCondLst>
                                            <p:cond delay="0"/>
                                          </p:stCondLst>
                                        </p:cTn>
                                        <p:tgtEl>
                                          <p:spTgt spid="658435"/>
                                        </p:tgtEl>
                                        <p:attrNameLst>
                                          <p:attrName>style.visibility</p:attrName>
                                        </p:attrNameLst>
                                      </p:cBhvr>
                                      <p:to>
                                        <p:strVal val="visible"/>
                                      </p:to>
                                    </p:set>
                                    <p:animEffect transition="in" filter="wedge">
                                      <p:cBhvr>
                                        <p:cTn id="21" dur="2000"/>
                                        <p:tgtEl>
                                          <p:spTgt spid="6584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a:extLst>
              <a:ext uri="{FF2B5EF4-FFF2-40B4-BE49-F238E27FC236}">
                <a16:creationId xmlns:a16="http://schemas.microsoft.com/office/drawing/2014/main" id="{0F9422FC-8EDD-7D97-40BA-F838B0F38B8D}"/>
              </a:ext>
            </a:extLst>
          </p:cNvPr>
          <p:cNvSpPr>
            <a:spLocks noGrp="1" noChangeArrowheads="1"/>
          </p:cNvSpPr>
          <p:nvPr>
            <p:ph idx="1"/>
          </p:nvPr>
        </p:nvSpPr>
        <p:spPr>
          <a:xfrm>
            <a:off x="1981200" y="762000"/>
            <a:ext cx="8229600" cy="4800600"/>
          </a:xfrm>
        </p:spPr>
        <p:txBody>
          <a:bodyPr/>
          <a:lstStyle/>
          <a:p>
            <a:pPr marL="0" indent="0" algn="just"/>
            <a:r>
              <a:rPr lang="en-US" altLang="en-US" b="1" i="1">
                <a:solidFill>
                  <a:srgbClr val="FF9900"/>
                </a:solidFill>
              </a:rPr>
              <a:t> 2. Kĩ thuật di chuyển</a:t>
            </a:r>
          </a:p>
          <a:p>
            <a:pPr lvl="1" algn="just">
              <a:buFont typeface="Wingdings" panose="05000000000000000000" pitchFamily="2" charset="2"/>
              <a:buChar char="Ø"/>
            </a:pPr>
            <a:r>
              <a:rPr lang="en-US" altLang="en-US"/>
              <a:t>Di chuyển bước đơn..</a:t>
            </a:r>
          </a:p>
          <a:p>
            <a:pPr lvl="1" algn="just">
              <a:buFont typeface="Wingdings" panose="05000000000000000000" pitchFamily="2" charset="2"/>
              <a:buChar char="Ø"/>
            </a:pPr>
            <a:r>
              <a:rPr lang="en-US" altLang="en-US"/>
              <a:t>Di chuyển nhiều bước.</a:t>
            </a:r>
          </a:p>
          <a:p>
            <a:pPr lvl="1" algn="just">
              <a:buFont typeface="Wingdings" panose="05000000000000000000" pitchFamily="2" charset="2"/>
              <a:buChar char="Ø"/>
            </a:pPr>
            <a:r>
              <a:rPr lang="en-US" altLang="en-US"/>
              <a:t>Di chuyển nhảy bước.</a:t>
            </a:r>
          </a:p>
          <a:p>
            <a:pPr marL="0" indent="0" algn="just"/>
            <a:r>
              <a:rPr lang="en-US" altLang="en-US"/>
              <a:t>Trong đó căn cứ vào phương hướng di chuyển mà mỗi loại di chuyển trên lại đươc chia làm các kĩ thuật nhỏ. Ví dụ như : Tiến, lùi, phải, trái, chéo…Về chi tiết kĩ thuật sẽ được phân tích ở chương II.</a:t>
            </a:r>
          </a:p>
          <a:p>
            <a:pPr marL="0" indent="0" algn="just"/>
            <a:endParaRPr lang="en-US" altLang="en-US"/>
          </a:p>
        </p:txBody>
      </p:sp>
      <p:sp>
        <p:nvSpPr>
          <p:cNvPr id="92164" name="AutoShape 4">
            <a:hlinkClick r:id="" action="ppaction://hlinkshowjump?jump=previousslide" highlightClick="1"/>
            <a:extLst>
              <a:ext uri="{FF2B5EF4-FFF2-40B4-BE49-F238E27FC236}">
                <a16:creationId xmlns:a16="http://schemas.microsoft.com/office/drawing/2014/main" id="{38C97698-0C9D-5C0C-5629-05EBE6BF7A28}"/>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165" name="AutoShape 5">
            <a:hlinkClick r:id="" action="ppaction://hlinkshowjump?jump=nextslide" highlightClick="1"/>
            <a:extLst>
              <a:ext uri="{FF2B5EF4-FFF2-40B4-BE49-F238E27FC236}">
                <a16:creationId xmlns:a16="http://schemas.microsoft.com/office/drawing/2014/main" id="{BC51E607-0730-A451-8335-0985EEBD7F39}"/>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92163">
                                            <p:txEl>
                                              <p:pRg st="0" end="0"/>
                                            </p:txEl>
                                          </p:spTgt>
                                        </p:tgtEl>
                                        <p:attrNameLst>
                                          <p:attrName>style.visibility</p:attrName>
                                        </p:attrNameLst>
                                      </p:cBhvr>
                                      <p:to>
                                        <p:strVal val="visible"/>
                                      </p:to>
                                    </p:set>
                                    <p:anim calcmode="lin" valueType="num">
                                      <p:cBhvr>
                                        <p:cTn id="7" dur="500" fill="hold"/>
                                        <p:tgtEl>
                                          <p:spTgt spid="9216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216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216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92163">
                                            <p:txEl>
                                              <p:pRg st="1" end="1"/>
                                            </p:txEl>
                                          </p:spTgt>
                                        </p:tgtEl>
                                        <p:attrNameLst>
                                          <p:attrName>style.visibility</p:attrName>
                                        </p:attrNameLst>
                                      </p:cBhvr>
                                      <p:to>
                                        <p:strVal val="visible"/>
                                      </p:to>
                                    </p:set>
                                    <p:animEffect transition="in" filter="fade">
                                      <p:cBhvr>
                                        <p:cTn id="14" dur="1000"/>
                                        <p:tgtEl>
                                          <p:spTgt spid="92163">
                                            <p:txEl>
                                              <p:pRg st="1" end="1"/>
                                            </p:txEl>
                                          </p:spTgt>
                                        </p:tgtEl>
                                      </p:cBhvr>
                                    </p:animEffect>
                                    <p:anim calcmode="lin" valueType="num">
                                      <p:cBhvr>
                                        <p:cTn id="15" dur="1000" fill="hold"/>
                                        <p:tgtEl>
                                          <p:spTgt spid="9216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216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92163">
                                            <p:txEl>
                                              <p:pRg st="2" end="2"/>
                                            </p:txEl>
                                          </p:spTgt>
                                        </p:tgtEl>
                                        <p:attrNameLst>
                                          <p:attrName>style.visibility</p:attrName>
                                        </p:attrNameLst>
                                      </p:cBhvr>
                                      <p:to>
                                        <p:strVal val="visible"/>
                                      </p:to>
                                    </p:set>
                                    <p:animEffect transition="in" filter="fade">
                                      <p:cBhvr>
                                        <p:cTn id="21" dur="1000"/>
                                        <p:tgtEl>
                                          <p:spTgt spid="92163">
                                            <p:txEl>
                                              <p:pRg st="2" end="2"/>
                                            </p:txEl>
                                          </p:spTgt>
                                        </p:tgtEl>
                                      </p:cBhvr>
                                    </p:animEffect>
                                    <p:anim calcmode="lin" valueType="num">
                                      <p:cBhvr>
                                        <p:cTn id="22" dur="1000" fill="hold"/>
                                        <p:tgtEl>
                                          <p:spTgt spid="9216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9216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92163">
                                            <p:txEl>
                                              <p:pRg st="3" end="3"/>
                                            </p:txEl>
                                          </p:spTgt>
                                        </p:tgtEl>
                                        <p:attrNameLst>
                                          <p:attrName>style.visibility</p:attrName>
                                        </p:attrNameLst>
                                      </p:cBhvr>
                                      <p:to>
                                        <p:strVal val="visible"/>
                                      </p:to>
                                    </p:set>
                                    <p:animEffect transition="in" filter="fade">
                                      <p:cBhvr>
                                        <p:cTn id="28" dur="1000"/>
                                        <p:tgtEl>
                                          <p:spTgt spid="92163">
                                            <p:txEl>
                                              <p:pRg st="3" end="3"/>
                                            </p:txEl>
                                          </p:spTgt>
                                        </p:tgtEl>
                                      </p:cBhvr>
                                    </p:animEffect>
                                    <p:anim calcmode="lin" valueType="num">
                                      <p:cBhvr>
                                        <p:cTn id="29" dur="1000" fill="hold"/>
                                        <p:tgtEl>
                                          <p:spTgt spid="9216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9216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92163">
                                            <p:txEl>
                                              <p:pRg st="4" end="4"/>
                                            </p:txEl>
                                          </p:spTgt>
                                        </p:tgtEl>
                                        <p:attrNameLst>
                                          <p:attrName>style.visibility</p:attrName>
                                        </p:attrNameLst>
                                      </p:cBhvr>
                                      <p:to>
                                        <p:strVal val="visible"/>
                                      </p:to>
                                    </p:set>
                                    <p:animEffect transition="in" filter="fade">
                                      <p:cBhvr>
                                        <p:cTn id="35" dur="1000"/>
                                        <p:tgtEl>
                                          <p:spTgt spid="92163">
                                            <p:txEl>
                                              <p:pRg st="4" end="4"/>
                                            </p:txEl>
                                          </p:spTgt>
                                        </p:tgtEl>
                                      </p:cBhvr>
                                    </p:animEffect>
                                    <p:anim calcmode="lin" valueType="num">
                                      <p:cBhvr>
                                        <p:cTn id="36" dur="1000" fill="hold"/>
                                        <p:tgtEl>
                                          <p:spTgt spid="9216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9216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4109" name="Text Box 13">
            <a:extLst>
              <a:ext uri="{FF2B5EF4-FFF2-40B4-BE49-F238E27FC236}">
                <a16:creationId xmlns:a16="http://schemas.microsoft.com/office/drawing/2014/main" id="{4CDEA0FE-46A8-865C-4595-BE098BDDC3AB}"/>
              </a:ext>
            </a:extLst>
          </p:cNvPr>
          <p:cNvSpPr txBox="1">
            <a:spLocks noChangeArrowheads="1"/>
          </p:cNvSpPr>
          <p:nvPr/>
        </p:nvSpPr>
        <p:spPr bwMode="auto">
          <a:xfrm>
            <a:off x="2328863" y="2819401"/>
            <a:ext cx="3886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000">
                <a:solidFill>
                  <a:srgbClr val="6600CC"/>
                </a:solidFill>
              </a:rPr>
              <a:t>Di chuyển tiến- lùi trái, phải</a:t>
            </a:r>
          </a:p>
        </p:txBody>
      </p:sp>
      <p:sp>
        <p:nvSpPr>
          <p:cNvPr id="644110" name="Text Box 14">
            <a:extLst>
              <a:ext uri="{FF2B5EF4-FFF2-40B4-BE49-F238E27FC236}">
                <a16:creationId xmlns:a16="http://schemas.microsoft.com/office/drawing/2014/main" id="{FEF55480-E3AB-D888-56D3-6B8279FE3B37}"/>
              </a:ext>
            </a:extLst>
          </p:cNvPr>
          <p:cNvSpPr txBox="1">
            <a:spLocks noChangeArrowheads="1"/>
          </p:cNvSpPr>
          <p:nvPr/>
        </p:nvSpPr>
        <p:spPr bwMode="auto">
          <a:xfrm>
            <a:off x="6657976" y="2871789"/>
            <a:ext cx="37052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000">
                <a:solidFill>
                  <a:srgbClr val="6600CC"/>
                </a:solidFill>
              </a:rPr>
              <a:t>Di chuyển bước trượt ngang</a:t>
            </a:r>
          </a:p>
        </p:txBody>
      </p:sp>
      <p:sp>
        <p:nvSpPr>
          <p:cNvPr id="644111" name="Text Box 15">
            <a:extLst>
              <a:ext uri="{FF2B5EF4-FFF2-40B4-BE49-F238E27FC236}">
                <a16:creationId xmlns:a16="http://schemas.microsoft.com/office/drawing/2014/main" id="{27328623-89BB-1710-9B1F-C714FAB12CBA}"/>
              </a:ext>
            </a:extLst>
          </p:cNvPr>
          <p:cNvSpPr txBox="1">
            <a:spLocks noChangeArrowheads="1"/>
          </p:cNvSpPr>
          <p:nvPr/>
        </p:nvSpPr>
        <p:spPr bwMode="auto">
          <a:xfrm>
            <a:off x="2667000" y="6200776"/>
            <a:ext cx="3124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000">
                <a:solidFill>
                  <a:srgbClr val="6600CC"/>
                </a:solidFill>
              </a:rPr>
              <a:t>Di chuyển ngang, bật nhảy  </a:t>
            </a:r>
          </a:p>
        </p:txBody>
      </p:sp>
      <p:sp>
        <p:nvSpPr>
          <p:cNvPr id="644113" name="Text Box 17">
            <a:extLst>
              <a:ext uri="{FF2B5EF4-FFF2-40B4-BE49-F238E27FC236}">
                <a16:creationId xmlns:a16="http://schemas.microsoft.com/office/drawing/2014/main" id="{6365E560-0170-7DCE-1694-17C38264756B}"/>
              </a:ext>
            </a:extLst>
          </p:cNvPr>
          <p:cNvSpPr txBox="1">
            <a:spLocks noChangeArrowheads="1"/>
          </p:cNvSpPr>
          <p:nvPr/>
        </p:nvSpPr>
        <p:spPr bwMode="auto">
          <a:xfrm>
            <a:off x="6924675" y="6035676"/>
            <a:ext cx="30480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2000">
                <a:solidFill>
                  <a:srgbClr val="6600CC"/>
                </a:solidFill>
              </a:rPr>
              <a:t>Di chuyển lùi, sang trái, sang phải </a:t>
            </a:r>
          </a:p>
        </p:txBody>
      </p:sp>
      <p:pic>
        <p:nvPicPr>
          <p:cNvPr id="644121" name="Kĩ thuật di chuyển tiên- lùi trái phải.avi">
            <a:hlinkClick r:id="" action="ppaction://media"/>
            <a:extLst>
              <a:ext uri="{FF2B5EF4-FFF2-40B4-BE49-F238E27FC236}">
                <a16:creationId xmlns:a16="http://schemas.microsoft.com/office/drawing/2014/main" id="{5D415CBE-E7AB-B06D-44DD-C3A76D08D45A}"/>
              </a:ext>
            </a:extLst>
          </p:cNvPr>
          <p:cNvPicPr>
            <a:picLocks noGrp="1" noRot="1" noChangeAspect="1" noChangeArrowheads="1"/>
          </p:cNvPicPr>
          <p:nvPr>
            <p:ph sz="quarter" idx="1"/>
            <a:videoFile r:link="rId1"/>
          </p:nvPr>
        </p:nvPicPr>
        <p:blipFill>
          <a:blip r:embed="rId6">
            <a:extLst>
              <a:ext uri="{28A0092B-C50C-407E-A947-70E740481C1C}">
                <a14:useLocalDpi xmlns:a14="http://schemas.microsoft.com/office/drawing/2010/main" val="0"/>
              </a:ext>
            </a:extLst>
          </a:blip>
          <a:srcRect/>
          <a:stretch>
            <a:fillRect/>
          </a:stretch>
        </p:blipFill>
        <p:spPr>
          <a:xfrm>
            <a:off x="2514600" y="239713"/>
            <a:ext cx="3429000" cy="2571750"/>
          </a:xfrm>
        </p:spPr>
      </p:pic>
      <p:pic>
        <p:nvPicPr>
          <p:cNvPr id="644123" name="di chuyen ngang.avi">
            <a:hlinkClick r:id="" action="ppaction://media"/>
            <a:extLst>
              <a:ext uri="{FF2B5EF4-FFF2-40B4-BE49-F238E27FC236}">
                <a16:creationId xmlns:a16="http://schemas.microsoft.com/office/drawing/2014/main" id="{4A7B62F2-2EC8-6CAF-71E3-D939469B0151}"/>
              </a:ext>
            </a:extLst>
          </p:cNvPr>
          <p:cNvPicPr>
            <a:picLocks noGrp="1" noRot="1" noChangeAspect="1" noChangeArrowheads="1"/>
          </p:cNvPicPr>
          <p:nvPr>
            <p:ph sz="quarter" idx="2"/>
            <a:videoFile r:link="rId2"/>
          </p:nvPr>
        </p:nvPicPr>
        <p:blipFill>
          <a:blip r:embed="rId7">
            <a:extLst>
              <a:ext uri="{28A0092B-C50C-407E-A947-70E740481C1C}">
                <a14:useLocalDpi xmlns:a14="http://schemas.microsoft.com/office/drawing/2010/main" val="0"/>
              </a:ext>
            </a:extLst>
          </a:blip>
          <a:srcRect/>
          <a:stretch>
            <a:fillRect/>
          </a:stretch>
        </p:blipFill>
        <p:spPr>
          <a:xfrm>
            <a:off x="6705600" y="242888"/>
            <a:ext cx="3429000" cy="2571750"/>
          </a:xfrm>
        </p:spPr>
      </p:pic>
      <p:pic>
        <p:nvPicPr>
          <p:cNvPr id="644125" name="di chuyen ngan bat nhay.avi">
            <a:hlinkClick r:id="" action="ppaction://media"/>
            <a:extLst>
              <a:ext uri="{FF2B5EF4-FFF2-40B4-BE49-F238E27FC236}">
                <a16:creationId xmlns:a16="http://schemas.microsoft.com/office/drawing/2014/main" id="{4FC6441A-8E41-54C8-9678-204184D8E688}"/>
              </a:ext>
            </a:extLst>
          </p:cNvPr>
          <p:cNvPicPr>
            <a:picLocks noGrp="1" noRot="1" noChangeAspect="1" noChangeArrowheads="1"/>
          </p:cNvPicPr>
          <p:nvPr>
            <p:ph sz="quarter" idx="3"/>
            <a:videoFile r:link="rId3"/>
          </p:nvPr>
        </p:nvPicPr>
        <p:blipFill>
          <a:blip r:embed="rId8">
            <a:extLst>
              <a:ext uri="{28A0092B-C50C-407E-A947-70E740481C1C}">
                <a14:useLocalDpi xmlns:a14="http://schemas.microsoft.com/office/drawing/2010/main" val="0"/>
              </a:ext>
            </a:extLst>
          </a:blip>
          <a:srcRect/>
          <a:stretch>
            <a:fillRect/>
          </a:stretch>
        </p:blipFill>
        <p:spPr>
          <a:xfrm>
            <a:off x="2405063" y="3432175"/>
            <a:ext cx="3619500" cy="2714625"/>
          </a:xfrm>
        </p:spPr>
      </p:pic>
      <p:pic>
        <p:nvPicPr>
          <p:cNvPr id="644128" name="Di chuyển lùi ngang- chéo đánh cầu phải trái.avi">
            <a:hlinkClick r:id="" action="ppaction://media"/>
            <a:extLst>
              <a:ext uri="{FF2B5EF4-FFF2-40B4-BE49-F238E27FC236}">
                <a16:creationId xmlns:a16="http://schemas.microsoft.com/office/drawing/2014/main" id="{6510028D-DBD4-7452-CA18-5735586630EF}"/>
              </a:ext>
            </a:extLst>
          </p:cNvPr>
          <p:cNvPicPr>
            <a:picLocks noGrp="1" noRot="1" noChangeAspect="1" noChangeArrowheads="1"/>
          </p:cNvPicPr>
          <p:nvPr>
            <p:ph sz="quarter" idx="4"/>
            <a:videoFile r:link="rId4"/>
          </p:nvPr>
        </p:nvPicPr>
        <p:blipFill>
          <a:blip r:embed="rId9">
            <a:extLst>
              <a:ext uri="{28A0092B-C50C-407E-A947-70E740481C1C}">
                <a14:useLocalDpi xmlns:a14="http://schemas.microsoft.com/office/drawing/2010/main" val="0"/>
              </a:ext>
            </a:extLst>
          </a:blip>
          <a:srcRect/>
          <a:stretch>
            <a:fillRect/>
          </a:stretch>
        </p:blipFill>
        <p:spPr>
          <a:xfrm>
            <a:off x="6667500" y="3403600"/>
            <a:ext cx="3543300" cy="2657475"/>
          </a:xfr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44121"/>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644121"/>
                                        </p:tgtEl>
                                      </p:cBhvr>
                                    </p:cmd>
                                  </p:childTnLst>
                                </p:cTn>
                              </p:par>
                            </p:childTnLst>
                          </p:cTn>
                        </p:par>
                      </p:childTnLst>
                    </p:cTn>
                  </p:par>
                </p:childTnLst>
              </p:cTn>
              <p:nextCondLst>
                <p:cond evt="onClick" delay="0">
                  <p:tgtEl>
                    <p:spTgt spid="644121"/>
                  </p:tgtEl>
                </p:cond>
              </p:nextCondLst>
            </p:seq>
            <p:video>
              <p:cMediaNode>
                <p:cTn id="7" fill="hold" display="0">
                  <p:stCondLst>
                    <p:cond delay="indefinite"/>
                  </p:stCondLst>
                  <p:endCondLst>
                    <p:cond evt="onNext" delay="0">
                      <p:tgtEl>
                        <p:sldTgt/>
                      </p:tgtEl>
                    </p:cond>
                    <p:cond evt="onPrev" delay="0">
                      <p:tgtEl>
                        <p:sldTgt/>
                      </p:tgtEl>
                    </p:cond>
                  </p:endCondLst>
                </p:cTn>
                <p:tgtEl>
                  <p:spTgt spid="644121"/>
                </p:tgtEl>
              </p:cMediaNode>
            </p:video>
            <p:seq concurrent="1" nextAc="seek">
              <p:cTn id="8" restart="whenNotActive" fill="hold" evtFilter="cancelBubble" nodeType="interactiveSeq">
                <p:stCondLst>
                  <p:cond evt="onClick" delay="0">
                    <p:tgtEl>
                      <p:spTgt spid="644123"/>
                    </p:tgtEl>
                  </p:cond>
                </p:stCondLst>
                <p:endSync evt="end" delay="0">
                  <p:rtn val="all"/>
                </p:endSync>
                <p:childTnLst>
                  <p:par>
                    <p:cTn id="9" fill="hold" nodeType="clickPar">
                      <p:stCondLst>
                        <p:cond delay="0"/>
                      </p:stCondLst>
                      <p:childTnLst>
                        <p:par>
                          <p:cTn id="10" fill="hold" nodeType="withGroup">
                            <p:stCondLst>
                              <p:cond delay="0"/>
                            </p:stCondLst>
                            <p:childTnLst>
                              <p:par>
                                <p:cTn id="11" presetID="2" presetClass="mediacall" presetSubtype="0" fill="hold" nodeType="clickEffect">
                                  <p:stCondLst>
                                    <p:cond delay="0"/>
                                  </p:stCondLst>
                                  <p:childTnLst>
                                    <p:cmd type="call" cmd="togglePause">
                                      <p:cBhvr>
                                        <p:cTn id="12" dur="1" fill="hold"/>
                                        <p:tgtEl>
                                          <p:spTgt spid="644123"/>
                                        </p:tgtEl>
                                      </p:cBhvr>
                                    </p:cmd>
                                  </p:childTnLst>
                                </p:cTn>
                              </p:par>
                            </p:childTnLst>
                          </p:cTn>
                        </p:par>
                      </p:childTnLst>
                    </p:cTn>
                  </p:par>
                </p:childTnLst>
              </p:cTn>
              <p:nextCondLst>
                <p:cond evt="onClick" delay="0">
                  <p:tgtEl>
                    <p:spTgt spid="644123"/>
                  </p:tgtEl>
                </p:cond>
              </p:nextCondLst>
            </p:seq>
            <p:video>
              <p:cMediaNode>
                <p:cTn id="13" fill="hold" display="0">
                  <p:stCondLst>
                    <p:cond delay="indefinite"/>
                  </p:stCondLst>
                  <p:endCondLst>
                    <p:cond evt="onNext" delay="0">
                      <p:tgtEl>
                        <p:sldTgt/>
                      </p:tgtEl>
                    </p:cond>
                    <p:cond evt="onPrev" delay="0">
                      <p:tgtEl>
                        <p:sldTgt/>
                      </p:tgtEl>
                    </p:cond>
                  </p:endCondLst>
                </p:cTn>
                <p:tgtEl>
                  <p:spTgt spid="644123"/>
                </p:tgtEl>
              </p:cMediaNode>
            </p:video>
            <p:seq concurrent="1" nextAc="seek">
              <p:cTn id="14" restart="whenNotActive" fill="hold" evtFilter="cancelBubble" nodeType="interactiveSeq">
                <p:stCondLst>
                  <p:cond evt="onClick" delay="0">
                    <p:tgtEl>
                      <p:spTgt spid="644125"/>
                    </p:tgtEl>
                  </p:cond>
                </p:stCondLst>
                <p:endSync evt="end" delay="0">
                  <p:rtn val="all"/>
                </p:endSync>
                <p:childTnLst>
                  <p:par>
                    <p:cTn id="15" fill="hold" nodeType="clickPar">
                      <p:stCondLst>
                        <p:cond delay="0"/>
                      </p:stCondLst>
                      <p:childTnLst>
                        <p:par>
                          <p:cTn id="16" fill="hold" nodeType="withGroup">
                            <p:stCondLst>
                              <p:cond delay="0"/>
                            </p:stCondLst>
                            <p:childTnLst>
                              <p:par>
                                <p:cTn id="17" presetID="2" presetClass="mediacall" presetSubtype="0" fill="hold" nodeType="clickEffect">
                                  <p:stCondLst>
                                    <p:cond delay="0"/>
                                  </p:stCondLst>
                                  <p:childTnLst>
                                    <p:cmd type="call" cmd="togglePause">
                                      <p:cBhvr>
                                        <p:cTn id="18" dur="1" fill="hold"/>
                                        <p:tgtEl>
                                          <p:spTgt spid="644125"/>
                                        </p:tgtEl>
                                      </p:cBhvr>
                                    </p:cmd>
                                  </p:childTnLst>
                                </p:cTn>
                              </p:par>
                            </p:childTnLst>
                          </p:cTn>
                        </p:par>
                      </p:childTnLst>
                    </p:cTn>
                  </p:par>
                </p:childTnLst>
              </p:cTn>
              <p:nextCondLst>
                <p:cond evt="onClick" delay="0">
                  <p:tgtEl>
                    <p:spTgt spid="644125"/>
                  </p:tgtEl>
                </p:cond>
              </p:nextCondLst>
            </p:seq>
            <p:video>
              <p:cMediaNode>
                <p:cTn id="19" fill="hold" display="0">
                  <p:stCondLst>
                    <p:cond delay="indefinite"/>
                  </p:stCondLst>
                  <p:endCondLst>
                    <p:cond evt="onNext" delay="0">
                      <p:tgtEl>
                        <p:sldTgt/>
                      </p:tgtEl>
                    </p:cond>
                    <p:cond evt="onPrev" delay="0">
                      <p:tgtEl>
                        <p:sldTgt/>
                      </p:tgtEl>
                    </p:cond>
                  </p:endCondLst>
                </p:cTn>
                <p:tgtEl>
                  <p:spTgt spid="644125"/>
                </p:tgtEl>
              </p:cMediaNode>
            </p:video>
            <p:seq concurrent="1" nextAc="seek">
              <p:cTn id="20" restart="whenNotActive" fill="hold" evtFilter="cancelBubble" nodeType="interactiveSeq">
                <p:stCondLst>
                  <p:cond evt="onClick" delay="0">
                    <p:tgtEl>
                      <p:spTgt spid="644128"/>
                    </p:tgtEl>
                  </p:cond>
                </p:stCondLst>
                <p:endSync evt="end" delay="0">
                  <p:rtn val="all"/>
                </p:endSync>
                <p:childTnLst>
                  <p:par>
                    <p:cTn id="21" fill="hold" nodeType="clickPar">
                      <p:stCondLst>
                        <p:cond delay="0"/>
                      </p:stCondLst>
                      <p:childTnLst>
                        <p:par>
                          <p:cTn id="22" fill="hold" nodeType="withGroup">
                            <p:stCondLst>
                              <p:cond delay="0"/>
                            </p:stCondLst>
                            <p:childTnLst>
                              <p:par>
                                <p:cTn id="23" presetID="2" presetClass="mediacall" presetSubtype="0" fill="hold" nodeType="clickEffect">
                                  <p:stCondLst>
                                    <p:cond delay="0"/>
                                  </p:stCondLst>
                                  <p:childTnLst>
                                    <p:cmd type="call" cmd="togglePause">
                                      <p:cBhvr>
                                        <p:cTn id="24" dur="1" fill="hold"/>
                                        <p:tgtEl>
                                          <p:spTgt spid="644128"/>
                                        </p:tgtEl>
                                      </p:cBhvr>
                                    </p:cmd>
                                  </p:childTnLst>
                                </p:cTn>
                              </p:par>
                            </p:childTnLst>
                          </p:cTn>
                        </p:par>
                      </p:childTnLst>
                    </p:cTn>
                  </p:par>
                </p:childTnLst>
              </p:cTn>
              <p:nextCondLst>
                <p:cond evt="onClick" delay="0">
                  <p:tgtEl>
                    <p:spTgt spid="644128"/>
                  </p:tgtEl>
                </p:cond>
              </p:nextCondLst>
            </p:seq>
            <p:video>
              <p:cMediaNode>
                <p:cTn id="25" fill="hold" display="0">
                  <p:stCondLst>
                    <p:cond delay="indefinite"/>
                  </p:stCondLst>
                  <p:endCondLst>
                    <p:cond evt="onNext" delay="0">
                      <p:tgtEl>
                        <p:sldTgt/>
                      </p:tgtEl>
                    </p:cond>
                    <p:cond evt="onPrev" delay="0">
                      <p:tgtEl>
                        <p:sldTgt/>
                      </p:tgtEl>
                    </p:cond>
                  </p:endCondLst>
                </p:cTn>
                <p:tgtEl>
                  <p:spTgt spid="644128"/>
                </p:tgtEl>
              </p:cMediaNode>
            </p:video>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9B798EEC-635F-3F94-6513-44064839CDA6}"/>
              </a:ext>
            </a:extLst>
          </p:cNvPr>
          <p:cNvSpPr>
            <a:spLocks noGrp="1" noChangeArrowheads="1"/>
          </p:cNvSpPr>
          <p:nvPr>
            <p:ph type="title"/>
          </p:nvPr>
        </p:nvSpPr>
        <p:spPr>
          <a:xfrm>
            <a:off x="1981200" y="381000"/>
            <a:ext cx="8001000" cy="457200"/>
          </a:xfrm>
        </p:spPr>
        <p:txBody>
          <a:bodyPr>
            <a:normAutofit fontScale="90000"/>
          </a:bodyPr>
          <a:lstStyle/>
          <a:p>
            <a:pPr algn="l">
              <a:buFontTx/>
              <a:buChar char="•"/>
            </a:pPr>
            <a:r>
              <a:rPr lang="en-US" altLang="en-US" sz="3200" b="1" i="1">
                <a:solidFill>
                  <a:srgbClr val="FF9900"/>
                </a:solidFill>
              </a:rPr>
              <a:t> 3. Các kĩ thuật của tay.</a:t>
            </a:r>
          </a:p>
        </p:txBody>
      </p:sp>
      <p:sp>
        <p:nvSpPr>
          <p:cNvPr id="99331" name="Rectangle 3">
            <a:extLst>
              <a:ext uri="{FF2B5EF4-FFF2-40B4-BE49-F238E27FC236}">
                <a16:creationId xmlns:a16="http://schemas.microsoft.com/office/drawing/2014/main" id="{0ABAE5AD-D019-5AB0-5074-36A69401C1D0}"/>
              </a:ext>
            </a:extLst>
          </p:cNvPr>
          <p:cNvSpPr>
            <a:spLocks noGrp="1" noChangeArrowheads="1"/>
          </p:cNvSpPr>
          <p:nvPr>
            <p:ph idx="1"/>
          </p:nvPr>
        </p:nvSpPr>
        <p:spPr>
          <a:xfrm>
            <a:off x="1981200" y="1143000"/>
            <a:ext cx="8077200" cy="4343400"/>
          </a:xfrm>
        </p:spPr>
        <p:txBody>
          <a:bodyPr/>
          <a:lstStyle/>
          <a:p>
            <a:pPr marL="0" indent="0" algn="just">
              <a:buNone/>
            </a:pPr>
            <a:r>
              <a:rPr lang="en-US" altLang="en-US"/>
              <a:t>	Cho đến nay vẫn chưa có một hệ thống phân loại các kĩ thuật đánh cầu một cách toàn diện và chính xác. Nêu căn cứ vào chức năng tác dụng của kĩ thuật người ta có thể chia kĩ thuật của tay ra làm 3 loại chính sau:</a:t>
            </a:r>
          </a:p>
          <a:p>
            <a:pPr marL="0" indent="0" algn="just">
              <a:buFont typeface="Wingdings" panose="05000000000000000000" pitchFamily="2" charset="2"/>
              <a:buChar char="Ø"/>
            </a:pPr>
            <a:r>
              <a:rPr lang="en-US" altLang="en-US">
                <a:solidFill>
                  <a:srgbClr val="6600CC"/>
                </a:solidFill>
              </a:rPr>
              <a:t>Các kĩ thuật giao cầu.</a:t>
            </a:r>
          </a:p>
          <a:p>
            <a:pPr marL="0" indent="0" algn="just">
              <a:buFont typeface="Wingdings" panose="05000000000000000000" pitchFamily="2" charset="2"/>
              <a:buChar char="Ø"/>
            </a:pPr>
            <a:r>
              <a:rPr lang="en-US" altLang="en-US">
                <a:solidFill>
                  <a:srgbClr val="6600CC"/>
                </a:solidFill>
              </a:rPr>
              <a:t>Các kĩ thuật phòng thủ.</a:t>
            </a:r>
          </a:p>
          <a:p>
            <a:pPr marL="0" indent="0" algn="just">
              <a:buFont typeface="Wingdings" panose="05000000000000000000" pitchFamily="2" charset="2"/>
              <a:buChar char="Ø"/>
            </a:pPr>
            <a:r>
              <a:rPr lang="en-US" altLang="en-US">
                <a:solidFill>
                  <a:srgbClr val="6600CC"/>
                </a:solidFill>
              </a:rPr>
              <a:t>Các kĩ thuật tấn công.</a:t>
            </a:r>
          </a:p>
        </p:txBody>
      </p:sp>
      <p:sp>
        <p:nvSpPr>
          <p:cNvPr id="99332" name="AutoShape 4">
            <a:hlinkClick r:id="" action="ppaction://hlinkshowjump?jump=previousslide" highlightClick="1"/>
            <a:extLst>
              <a:ext uri="{FF2B5EF4-FFF2-40B4-BE49-F238E27FC236}">
                <a16:creationId xmlns:a16="http://schemas.microsoft.com/office/drawing/2014/main" id="{5B6E424A-1D75-7100-9D92-BD7544FFF45A}"/>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333" name="AutoShape 5">
            <a:hlinkClick r:id="" action="ppaction://hlinkshowjump?jump=nextslide" highlightClick="1"/>
            <a:extLst>
              <a:ext uri="{FF2B5EF4-FFF2-40B4-BE49-F238E27FC236}">
                <a16:creationId xmlns:a16="http://schemas.microsoft.com/office/drawing/2014/main" id="{93B7C24C-5B8D-C54E-CC89-5A75AFBA7E32}"/>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99330"/>
                                        </p:tgtEl>
                                        <p:attrNameLst>
                                          <p:attrName>style.visibility</p:attrName>
                                        </p:attrNameLst>
                                      </p:cBhvr>
                                      <p:to>
                                        <p:strVal val="visible"/>
                                      </p:to>
                                    </p:set>
                                    <p:anim calcmode="lin" valueType="num">
                                      <p:cBhvr>
                                        <p:cTn id="7" dur="500" fill="hold"/>
                                        <p:tgtEl>
                                          <p:spTgt spid="99330"/>
                                        </p:tgtEl>
                                        <p:attrNameLst>
                                          <p:attrName>ppt_w</p:attrName>
                                        </p:attrNameLst>
                                      </p:cBhvr>
                                      <p:tavLst>
                                        <p:tav tm="0">
                                          <p:val>
                                            <p:fltVal val="0"/>
                                          </p:val>
                                        </p:tav>
                                        <p:tav tm="100000">
                                          <p:val>
                                            <p:strVal val="#ppt_w"/>
                                          </p:val>
                                        </p:tav>
                                      </p:tavLst>
                                    </p:anim>
                                    <p:anim calcmode="lin" valueType="num">
                                      <p:cBhvr>
                                        <p:cTn id="8" dur="500" fill="hold"/>
                                        <p:tgtEl>
                                          <p:spTgt spid="99330"/>
                                        </p:tgtEl>
                                        <p:attrNameLst>
                                          <p:attrName>ppt_h</p:attrName>
                                        </p:attrNameLst>
                                      </p:cBhvr>
                                      <p:tavLst>
                                        <p:tav tm="0">
                                          <p:val>
                                            <p:fltVal val="0"/>
                                          </p:val>
                                        </p:tav>
                                        <p:tav tm="100000">
                                          <p:val>
                                            <p:strVal val="#ppt_h"/>
                                          </p:val>
                                        </p:tav>
                                      </p:tavLst>
                                    </p:anim>
                                    <p:animEffect transition="in" filter="fade">
                                      <p:cBhvr>
                                        <p:cTn id="9" dur="500"/>
                                        <p:tgtEl>
                                          <p:spTgt spid="9933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99331">
                                            <p:txEl>
                                              <p:pRg st="0" end="0"/>
                                            </p:txEl>
                                          </p:spTgt>
                                        </p:tgtEl>
                                        <p:attrNameLst>
                                          <p:attrName>style.visibility</p:attrName>
                                        </p:attrNameLst>
                                      </p:cBhvr>
                                      <p:to>
                                        <p:strVal val="visible"/>
                                      </p:to>
                                    </p:set>
                                    <p:animEffect transition="in" filter="fade">
                                      <p:cBhvr>
                                        <p:cTn id="14" dur="1000"/>
                                        <p:tgtEl>
                                          <p:spTgt spid="99331">
                                            <p:txEl>
                                              <p:pRg st="0" end="0"/>
                                            </p:txEl>
                                          </p:spTgt>
                                        </p:tgtEl>
                                      </p:cBhvr>
                                    </p:animEffect>
                                    <p:anim calcmode="lin" valueType="num">
                                      <p:cBhvr>
                                        <p:cTn id="15" dur="1000" fill="hold"/>
                                        <p:tgtEl>
                                          <p:spTgt spid="9933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9933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99331">
                                            <p:txEl>
                                              <p:pRg st="1" end="1"/>
                                            </p:txEl>
                                          </p:spTgt>
                                        </p:tgtEl>
                                        <p:attrNameLst>
                                          <p:attrName>style.visibility</p:attrName>
                                        </p:attrNameLst>
                                      </p:cBhvr>
                                      <p:to>
                                        <p:strVal val="visible"/>
                                      </p:to>
                                    </p:set>
                                    <p:animEffect transition="in" filter="fade">
                                      <p:cBhvr>
                                        <p:cTn id="21" dur="1000"/>
                                        <p:tgtEl>
                                          <p:spTgt spid="99331">
                                            <p:txEl>
                                              <p:pRg st="1" end="1"/>
                                            </p:txEl>
                                          </p:spTgt>
                                        </p:tgtEl>
                                      </p:cBhvr>
                                    </p:animEffect>
                                    <p:anim calcmode="lin" valueType="num">
                                      <p:cBhvr>
                                        <p:cTn id="22" dur="1000" fill="hold"/>
                                        <p:tgtEl>
                                          <p:spTgt spid="99331">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9933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99331">
                                            <p:txEl>
                                              <p:pRg st="2" end="2"/>
                                            </p:txEl>
                                          </p:spTgt>
                                        </p:tgtEl>
                                        <p:attrNameLst>
                                          <p:attrName>style.visibility</p:attrName>
                                        </p:attrNameLst>
                                      </p:cBhvr>
                                      <p:to>
                                        <p:strVal val="visible"/>
                                      </p:to>
                                    </p:set>
                                    <p:animEffect transition="in" filter="fade">
                                      <p:cBhvr>
                                        <p:cTn id="28" dur="1000"/>
                                        <p:tgtEl>
                                          <p:spTgt spid="99331">
                                            <p:txEl>
                                              <p:pRg st="2" end="2"/>
                                            </p:txEl>
                                          </p:spTgt>
                                        </p:tgtEl>
                                      </p:cBhvr>
                                    </p:animEffect>
                                    <p:anim calcmode="lin" valueType="num">
                                      <p:cBhvr>
                                        <p:cTn id="29" dur="1000" fill="hold"/>
                                        <p:tgtEl>
                                          <p:spTgt spid="99331">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9933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99331">
                                            <p:txEl>
                                              <p:pRg st="3" end="3"/>
                                            </p:txEl>
                                          </p:spTgt>
                                        </p:tgtEl>
                                        <p:attrNameLst>
                                          <p:attrName>style.visibility</p:attrName>
                                        </p:attrNameLst>
                                      </p:cBhvr>
                                      <p:to>
                                        <p:strVal val="visible"/>
                                      </p:to>
                                    </p:set>
                                    <p:animEffect transition="in" filter="fade">
                                      <p:cBhvr>
                                        <p:cTn id="35" dur="1000"/>
                                        <p:tgtEl>
                                          <p:spTgt spid="99331">
                                            <p:txEl>
                                              <p:pRg st="3" end="3"/>
                                            </p:txEl>
                                          </p:spTgt>
                                        </p:tgtEl>
                                      </p:cBhvr>
                                    </p:animEffect>
                                    <p:anim calcmode="lin" valueType="num">
                                      <p:cBhvr>
                                        <p:cTn id="36" dur="1000" fill="hold"/>
                                        <p:tgtEl>
                                          <p:spTgt spid="99331">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9933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0483" name="Rectangle 3">
            <a:extLst>
              <a:ext uri="{FF2B5EF4-FFF2-40B4-BE49-F238E27FC236}">
                <a16:creationId xmlns:a16="http://schemas.microsoft.com/office/drawing/2014/main" id="{379D50CB-E219-715A-5067-9000D1CC2362}"/>
              </a:ext>
            </a:extLst>
          </p:cNvPr>
          <p:cNvSpPr>
            <a:spLocks noGrp="1" noChangeArrowheads="1"/>
          </p:cNvSpPr>
          <p:nvPr>
            <p:ph idx="1"/>
          </p:nvPr>
        </p:nvSpPr>
        <p:spPr>
          <a:xfrm>
            <a:off x="1905000" y="381001"/>
            <a:ext cx="8305800" cy="5745163"/>
          </a:xfrm>
        </p:spPr>
        <p:txBody>
          <a:bodyPr/>
          <a:lstStyle/>
          <a:p>
            <a:pPr algn="just"/>
            <a:r>
              <a:rPr lang="en-US" altLang="en-US"/>
              <a:t> </a:t>
            </a:r>
            <a:r>
              <a:rPr lang="en-US" altLang="en-US" i="1"/>
              <a:t>3.1. Phát cầu thuận tay (tay phải) :</a:t>
            </a:r>
          </a:p>
          <a:p>
            <a:pPr algn="just"/>
            <a:r>
              <a:rPr lang="en-US" altLang="en-US"/>
              <a:t> 	Người phát cầu đứng ở vị trí khu vực phát cầu gần đường trung tâm, cách đường phát cầu khoảng 1m, thân người ở tư thế vai trái hướng đối diện với lưới. Chân trái phía trước, chân phải ở phía sau mũi, bàn chân hơi hướng về bên phải, khoảng cách giữa 2 bàn chân rộng bằng vai. Trọng tâm cơ thể dồn lên chân phải. Khi chuẩn bị phát cầu, tay phải cầm vợt đưa lên ở phía sau bên phải, khuỷu tay hơi co, tay trái ngón cái, ngón trỏ và ngón giữa kẹp chặt cánh cầu, đưa ra phía trước bên phải bụng. Sau đó tay trái thả buông cầu, tay phải vung vợt đánh cầu. Khi đánh cầu trọng tâm cơ thể chuyển từ chân phải lên chân trái .</a:t>
            </a:r>
          </a:p>
          <a:p>
            <a:pPr algn="just"/>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307" name="Rectangle 19">
            <a:extLst>
              <a:ext uri="{FF2B5EF4-FFF2-40B4-BE49-F238E27FC236}">
                <a16:creationId xmlns:a16="http://schemas.microsoft.com/office/drawing/2014/main" id="{83A678F3-AA80-9302-EAD7-E81CD118A335}"/>
              </a:ext>
            </a:extLst>
          </p:cNvPr>
          <p:cNvSpPr>
            <a:spLocks noGrp="1" noChangeArrowheads="1"/>
          </p:cNvSpPr>
          <p:nvPr>
            <p:ph type="title"/>
          </p:nvPr>
        </p:nvSpPr>
        <p:spPr>
          <a:xfrm>
            <a:off x="5086350" y="946151"/>
            <a:ext cx="4573588" cy="563563"/>
          </a:xfrm>
        </p:spPr>
        <p:txBody>
          <a:bodyPr>
            <a:normAutofit fontScale="90000"/>
          </a:bodyPr>
          <a:lstStyle/>
          <a:p>
            <a:r>
              <a:rPr lang="en-US" altLang="en-US" sz="3200">
                <a:solidFill>
                  <a:srgbClr val="6666FF"/>
                </a:solidFill>
              </a:rPr>
              <a:t>Kĩ thuật giao cầu phải </a:t>
            </a:r>
          </a:p>
        </p:txBody>
      </p:sp>
      <p:pic>
        <p:nvPicPr>
          <p:cNvPr id="268310" name="Picture 22">
            <a:extLst>
              <a:ext uri="{FF2B5EF4-FFF2-40B4-BE49-F238E27FC236}">
                <a16:creationId xmlns:a16="http://schemas.microsoft.com/office/drawing/2014/main" id="{C86A6E83-0CAD-BF11-3B8C-82772DEF4633}"/>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tretch>
            <a:fillRect/>
          </a:stretch>
        </p:blipFill>
        <p:spPr>
          <a:xfrm>
            <a:off x="677863" y="3482213"/>
            <a:ext cx="4183062" cy="1238186"/>
          </a:xfrm>
          <a:solidFill>
            <a:srgbClr val="3366FF"/>
          </a:solidFill>
          <a:ln/>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68319" name="Picture 31">
            <a:extLst>
              <a:ext uri="{FF2B5EF4-FFF2-40B4-BE49-F238E27FC236}">
                <a16:creationId xmlns:a16="http://schemas.microsoft.com/office/drawing/2014/main" id="{EB10A011-FFC6-0A52-6763-4AF40BE175A1}"/>
              </a:ext>
            </a:extLst>
          </p:cNvPr>
          <p:cNvPicPr>
            <a:picLocks noGrp="1" noChangeAspect="1" noChangeArrowheads="1" noCrop="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1981200" y="488950"/>
            <a:ext cx="2895600" cy="2540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68316" name="AutoShape 28">
            <a:hlinkClick r:id="" action="ppaction://hlinkshowjump?jump=nextslide" highlightClick="1"/>
            <a:extLst>
              <a:ext uri="{FF2B5EF4-FFF2-40B4-BE49-F238E27FC236}">
                <a16:creationId xmlns:a16="http://schemas.microsoft.com/office/drawing/2014/main" id="{7B5D9E15-B5DC-0B75-D2F2-5C0CC3A0625E}"/>
              </a:ext>
            </a:extLst>
          </p:cNvPr>
          <p:cNvSpPr>
            <a:spLocks noChangeArrowheads="1"/>
          </p:cNvSpPr>
          <p:nvPr/>
        </p:nvSpPr>
        <p:spPr bwMode="auto">
          <a:xfrm>
            <a:off x="9906000" y="63246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8317" name="AutoShape 29">
            <a:hlinkClick r:id="" action="ppaction://hlinkshowjump?jump=previousslide" highlightClick="1"/>
            <a:extLst>
              <a:ext uri="{FF2B5EF4-FFF2-40B4-BE49-F238E27FC236}">
                <a16:creationId xmlns:a16="http://schemas.microsoft.com/office/drawing/2014/main" id="{77E2AC6B-7E94-E77E-DF6B-4EDEE2C92828}"/>
              </a:ext>
            </a:extLst>
          </p:cNvPr>
          <p:cNvSpPr>
            <a:spLocks noChangeArrowheads="1"/>
          </p:cNvSpPr>
          <p:nvPr/>
        </p:nvSpPr>
        <p:spPr bwMode="auto">
          <a:xfrm>
            <a:off x="1828800" y="63246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268307"/>
                                        </p:tgtEl>
                                        <p:attrNameLst>
                                          <p:attrName>style.visibility</p:attrName>
                                        </p:attrNameLst>
                                      </p:cBhvr>
                                      <p:to>
                                        <p:strVal val="visible"/>
                                      </p:to>
                                    </p:set>
                                    <p:anim calcmode="lin" valueType="num">
                                      <p:cBhvr>
                                        <p:cTn id="7" dur="500" fill="hold"/>
                                        <p:tgtEl>
                                          <p:spTgt spid="268307"/>
                                        </p:tgtEl>
                                        <p:attrNameLst>
                                          <p:attrName>ppt_w</p:attrName>
                                        </p:attrNameLst>
                                      </p:cBhvr>
                                      <p:tavLst>
                                        <p:tav tm="0">
                                          <p:val>
                                            <p:fltVal val="0"/>
                                          </p:val>
                                        </p:tav>
                                        <p:tav tm="100000">
                                          <p:val>
                                            <p:strVal val="#ppt_w"/>
                                          </p:val>
                                        </p:tav>
                                      </p:tavLst>
                                    </p:anim>
                                    <p:anim calcmode="lin" valueType="num">
                                      <p:cBhvr>
                                        <p:cTn id="8" dur="500" fill="hold"/>
                                        <p:tgtEl>
                                          <p:spTgt spid="268307"/>
                                        </p:tgtEl>
                                        <p:attrNameLst>
                                          <p:attrName>ppt_h</p:attrName>
                                        </p:attrNameLst>
                                      </p:cBhvr>
                                      <p:tavLst>
                                        <p:tav tm="0">
                                          <p:val>
                                            <p:fltVal val="0"/>
                                          </p:val>
                                        </p:tav>
                                        <p:tav tm="100000">
                                          <p:val>
                                            <p:strVal val="#ppt_h"/>
                                          </p:val>
                                        </p:tav>
                                      </p:tavLst>
                                    </p:anim>
                                    <p:animEffect transition="in" filter="fade">
                                      <p:cBhvr>
                                        <p:cTn id="9" dur="500"/>
                                        <p:tgtEl>
                                          <p:spTgt spid="26830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0" presetClass="entr" presetSubtype="0" fill="hold" nodeType="clickEffect">
                                  <p:stCondLst>
                                    <p:cond delay="0"/>
                                  </p:stCondLst>
                                  <p:childTnLst>
                                    <p:set>
                                      <p:cBhvr>
                                        <p:cTn id="13" dur="1" fill="hold">
                                          <p:stCondLst>
                                            <p:cond delay="0"/>
                                          </p:stCondLst>
                                        </p:cTn>
                                        <p:tgtEl>
                                          <p:spTgt spid="268310"/>
                                        </p:tgtEl>
                                        <p:attrNameLst>
                                          <p:attrName>style.visibility</p:attrName>
                                        </p:attrNameLst>
                                      </p:cBhvr>
                                      <p:to>
                                        <p:strVal val="visible"/>
                                      </p:to>
                                    </p:set>
                                    <p:animEffect transition="in" filter="wedge">
                                      <p:cBhvr>
                                        <p:cTn id="14" dur="2000"/>
                                        <p:tgtEl>
                                          <p:spTgt spid="26831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0" presetClass="entr" presetSubtype="0" fill="hold" nodeType="clickEffect">
                                  <p:stCondLst>
                                    <p:cond delay="0"/>
                                  </p:stCondLst>
                                  <p:childTnLst>
                                    <p:set>
                                      <p:cBhvr>
                                        <p:cTn id="18" dur="1" fill="hold">
                                          <p:stCondLst>
                                            <p:cond delay="0"/>
                                          </p:stCondLst>
                                        </p:cTn>
                                        <p:tgtEl>
                                          <p:spTgt spid="268319"/>
                                        </p:tgtEl>
                                        <p:attrNameLst>
                                          <p:attrName>style.visibility</p:attrName>
                                        </p:attrNameLst>
                                      </p:cBhvr>
                                      <p:to>
                                        <p:strVal val="visible"/>
                                      </p:to>
                                    </p:set>
                                    <p:animEffect transition="in" filter="wedge">
                                      <p:cBhvr>
                                        <p:cTn id="19" dur="2000"/>
                                        <p:tgtEl>
                                          <p:spTgt spid="2683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30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866" name="Rectangle 2">
            <a:extLst>
              <a:ext uri="{FF2B5EF4-FFF2-40B4-BE49-F238E27FC236}">
                <a16:creationId xmlns:a16="http://schemas.microsoft.com/office/drawing/2014/main" id="{C16C29C5-D187-E6C5-80F3-DCBA29B7E75E}"/>
              </a:ext>
            </a:extLst>
          </p:cNvPr>
          <p:cNvSpPr>
            <a:spLocks noGrp="1" noChangeArrowheads="1"/>
          </p:cNvSpPr>
          <p:nvPr>
            <p:ph type="title"/>
          </p:nvPr>
        </p:nvSpPr>
        <p:spPr/>
        <p:txBody>
          <a:bodyPr/>
          <a:lstStyle/>
          <a:p>
            <a:r>
              <a:rPr lang="en-US" altLang="en-US" sz="2400" b="1">
                <a:solidFill>
                  <a:srgbClr val="6600CC"/>
                </a:solidFill>
              </a:rPr>
              <a:t>NỘI DUNG CHƯƠNG TRÌNH GIẢNG DẠY MÔN CẦU LÔNG</a:t>
            </a:r>
          </a:p>
        </p:txBody>
      </p:sp>
      <p:sp>
        <p:nvSpPr>
          <p:cNvPr id="420867" name="Rectangle 3">
            <a:extLst>
              <a:ext uri="{FF2B5EF4-FFF2-40B4-BE49-F238E27FC236}">
                <a16:creationId xmlns:a16="http://schemas.microsoft.com/office/drawing/2014/main" id="{85E43CF9-751D-49DB-769A-D25F2F1C52E1}"/>
              </a:ext>
            </a:extLst>
          </p:cNvPr>
          <p:cNvSpPr>
            <a:spLocks noGrp="1" noChangeArrowheads="1"/>
          </p:cNvSpPr>
          <p:nvPr>
            <p:ph type="body" sz="half" idx="1"/>
          </p:nvPr>
        </p:nvSpPr>
        <p:spPr>
          <a:xfrm>
            <a:off x="3238500" y="2171700"/>
            <a:ext cx="5900738" cy="3200400"/>
          </a:xfrm>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folHlink"/>
                </a:solidFill>
                <a:miter lim="800000"/>
                <a:headEnd/>
                <a:tailEnd/>
              </a14:hiddenLine>
            </a:ext>
          </a:extLst>
        </p:spPr>
        <p:txBody>
          <a:bodyPr>
            <a:normAutofit fontScale="85000" lnSpcReduction="20000"/>
          </a:bodyPr>
          <a:lstStyle/>
          <a:p>
            <a:pPr marL="0" indent="0">
              <a:buNone/>
            </a:pPr>
            <a:r>
              <a:rPr lang="en-US" altLang="en-US" sz="1800" b="1">
                <a:solidFill>
                  <a:schemeClr val="folHlink"/>
                </a:solidFill>
                <a:hlinkClick r:id="rId3" action="ppaction://hlinksldjump"/>
              </a:rPr>
              <a:t>PHẦN MỞ ĐẦU: LỊCH SỬ RA ĐỜI VÀ PHÁT TRIỂN MÔN CẦU LÔNG </a:t>
            </a:r>
            <a:endParaRPr lang="en-US" altLang="en-US" sz="1800" b="1">
              <a:solidFill>
                <a:schemeClr val="folHlink"/>
              </a:solidFill>
            </a:endParaRPr>
          </a:p>
          <a:p>
            <a:pPr marL="0" indent="0">
              <a:buNone/>
            </a:pPr>
            <a:r>
              <a:rPr lang="en-US" altLang="en-US" sz="1800" b="1">
                <a:solidFill>
                  <a:schemeClr val="folHlink"/>
                </a:solidFill>
                <a:hlinkClick r:id="rId3" action="ppaction://hlinksldjump"/>
              </a:rPr>
              <a:t>CHƯƠNG I. LÝ THUYẾT: NGUYÊN LÝ KĨ THUẬT CẦU LÔNG.</a:t>
            </a:r>
            <a:endParaRPr lang="en-US" altLang="en-US" sz="1800" b="1">
              <a:solidFill>
                <a:schemeClr val="folHlink"/>
              </a:solidFill>
            </a:endParaRPr>
          </a:p>
          <a:p>
            <a:pPr marL="0" indent="0">
              <a:buNone/>
            </a:pPr>
            <a:r>
              <a:rPr lang="en-US" altLang="en-US" sz="1800" b="1">
                <a:solidFill>
                  <a:schemeClr val="folHlink"/>
                </a:solidFill>
                <a:hlinkClick r:id="rId4" action="ppaction://hlinksldjump"/>
              </a:rPr>
              <a:t>CHƯƠNG II. HỆ THỐNG KĨ THUẬT VÀ PHƯƠNG PHÁP GIẢNG DẠY KỸ THUẬT CẦU LÔNG.</a:t>
            </a:r>
            <a:endParaRPr lang="en-US" altLang="en-US" sz="1800" b="1">
              <a:solidFill>
                <a:schemeClr val="folHlink"/>
              </a:solidFill>
            </a:endParaRPr>
          </a:p>
          <a:p>
            <a:pPr marL="0" indent="0">
              <a:buNone/>
            </a:pPr>
            <a:r>
              <a:rPr lang="en-US" altLang="en-US" sz="1800" b="1">
                <a:solidFill>
                  <a:schemeClr val="folHlink"/>
                </a:solidFill>
                <a:hlinkClick r:id="" action="ppaction://noaction"/>
              </a:rPr>
              <a:t>CHƯƠNG III : CHIẾN THUẬT THI ĐẤU VÀ PHƯƠNG PHÁP GIẢNG DẠY. </a:t>
            </a:r>
            <a:endParaRPr lang="en-US" altLang="en-US" sz="1800" b="1">
              <a:solidFill>
                <a:schemeClr val="folHlink"/>
              </a:solidFill>
            </a:endParaRPr>
          </a:p>
          <a:p>
            <a:pPr marL="0" indent="0">
              <a:buNone/>
            </a:pPr>
            <a:r>
              <a:rPr lang="en-US" altLang="en-US" sz="1800" b="1">
                <a:solidFill>
                  <a:schemeClr val="folHlink"/>
                </a:solidFill>
                <a:hlinkClick r:id="" action="ppaction://noaction"/>
              </a:rPr>
              <a:t>CHƯƠNG IV. LUẬT CẦU LÔNG .</a:t>
            </a:r>
            <a:endParaRPr lang="en-US" altLang="en-US" sz="1800" b="1">
              <a:solidFill>
                <a:schemeClr val="folHlink"/>
              </a:solidFill>
            </a:endParaRPr>
          </a:p>
          <a:p>
            <a:pPr marL="0" indent="0">
              <a:buNone/>
            </a:pPr>
            <a:r>
              <a:rPr lang="en-US" altLang="en-US" sz="1800" b="1">
                <a:solidFill>
                  <a:schemeClr val="folHlink"/>
                </a:solidFill>
                <a:hlinkClick r:id="" action="ppaction://noaction"/>
              </a:rPr>
              <a:t>CHƯƠNG V. PHƯƠNG PHÁP TỔ CHỨC THI ĐẤU VÀ TRỌNG TÀI CẦU LÔNG </a:t>
            </a:r>
            <a:endParaRPr lang="en-US" altLang="en-US" sz="1800" b="1">
              <a:solidFill>
                <a:schemeClr val="folHlink"/>
              </a:solidFill>
            </a:endParaRPr>
          </a:p>
          <a:p>
            <a:pPr marL="0" indent="0">
              <a:buNone/>
            </a:pPr>
            <a:endParaRPr lang="en-US" altLang="en-US" sz="1800" b="1">
              <a:solidFill>
                <a:schemeClr val="folHlink"/>
              </a:solidFill>
            </a:endParaRPr>
          </a:p>
          <a:p>
            <a:pPr marL="0" indent="0">
              <a:buNone/>
            </a:pPr>
            <a:r>
              <a:rPr lang="en-US" altLang="en-US" sz="1800" b="1">
                <a:solidFill>
                  <a:schemeClr val="folHlink"/>
                </a:solidFill>
              </a:rPr>
              <a:t>	 </a:t>
            </a:r>
          </a:p>
        </p:txBody>
      </p:sp>
      <p:pic>
        <p:nvPicPr>
          <p:cNvPr id="420870" name="Picture 6">
            <a:extLst>
              <a:ext uri="{FF2B5EF4-FFF2-40B4-BE49-F238E27FC236}">
                <a16:creationId xmlns:a16="http://schemas.microsoft.com/office/drawing/2014/main" id="{ED149A46-D432-89A9-E772-9D9308D0E6AD}"/>
              </a:ext>
            </a:extLst>
          </p:cNvPr>
          <p:cNvPicPr>
            <a:picLocks noGrp="1" noChangeAspect="1" noChangeArrowheads="1" noCrop="1"/>
          </p:cNvPicPr>
          <p:nvPr>
            <p:ph sz="half" idx="2"/>
          </p:nvPr>
        </p:nvPicPr>
        <p:blipFill>
          <a:blip r:embed="rId5">
            <a:extLst>
              <a:ext uri="{28A0092B-C50C-407E-A947-70E740481C1C}">
                <a14:useLocalDpi xmlns:a14="http://schemas.microsoft.com/office/drawing/2010/main" val="0"/>
              </a:ext>
            </a:extLst>
          </a:blip>
          <a:srcRect/>
          <a:stretch>
            <a:fillRect/>
          </a:stretch>
        </p:blipFill>
        <p:spPr>
          <a:xfrm>
            <a:off x="2838450" y="1543051"/>
            <a:ext cx="642938" cy="75009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20868" name="AutoShape 4">
            <a:hlinkClick r:id="" action="ppaction://hlinkshowjump?jump=firstslide" highlightClick="1"/>
            <a:extLst>
              <a:ext uri="{FF2B5EF4-FFF2-40B4-BE49-F238E27FC236}">
                <a16:creationId xmlns:a16="http://schemas.microsoft.com/office/drawing/2014/main" id="{8C816B43-28B9-6B79-6852-F2FA3AE70689}"/>
              </a:ext>
            </a:extLst>
          </p:cNvPr>
          <p:cNvSpPr>
            <a:spLocks noChangeArrowheads="1"/>
          </p:cNvSpPr>
          <p:nvPr/>
        </p:nvSpPr>
        <p:spPr bwMode="auto">
          <a:xfrm>
            <a:off x="2895600" y="5600700"/>
            <a:ext cx="342900" cy="228600"/>
          </a:xfrm>
          <a:prstGeom prst="actionButtonBeginning">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100"/>
          </a:p>
        </p:txBody>
      </p:sp>
      <p:sp>
        <p:nvSpPr>
          <p:cNvPr id="420869" name="AutoShape 5">
            <a:hlinkClick r:id="" action="ppaction://hlinkshowjump?jump=nextslide" highlightClick="1"/>
            <a:extLst>
              <a:ext uri="{FF2B5EF4-FFF2-40B4-BE49-F238E27FC236}">
                <a16:creationId xmlns:a16="http://schemas.microsoft.com/office/drawing/2014/main" id="{6EF7F0F4-3171-33A2-79CE-10EA386C55AD}"/>
              </a:ext>
            </a:extLst>
          </p:cNvPr>
          <p:cNvSpPr>
            <a:spLocks noChangeArrowheads="1"/>
          </p:cNvSpPr>
          <p:nvPr/>
        </p:nvSpPr>
        <p:spPr bwMode="auto">
          <a:xfrm>
            <a:off x="8896350" y="5600700"/>
            <a:ext cx="285750" cy="2286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1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420866"/>
                                        </p:tgtEl>
                                        <p:attrNameLst>
                                          <p:attrName>style.visibility</p:attrName>
                                        </p:attrNameLst>
                                      </p:cBhvr>
                                      <p:to>
                                        <p:strVal val="visible"/>
                                      </p:to>
                                    </p:set>
                                    <p:anim calcmode="lin" valueType="num">
                                      <p:cBhvr>
                                        <p:cTn id="7" dur="500" fill="hold"/>
                                        <p:tgtEl>
                                          <p:spTgt spid="420866"/>
                                        </p:tgtEl>
                                        <p:attrNameLst>
                                          <p:attrName>ppt_w</p:attrName>
                                        </p:attrNameLst>
                                      </p:cBhvr>
                                      <p:tavLst>
                                        <p:tav tm="0">
                                          <p:val>
                                            <p:fltVal val="0"/>
                                          </p:val>
                                        </p:tav>
                                        <p:tav tm="100000">
                                          <p:val>
                                            <p:strVal val="#ppt_w"/>
                                          </p:val>
                                        </p:tav>
                                      </p:tavLst>
                                    </p:anim>
                                    <p:anim calcmode="lin" valueType="num">
                                      <p:cBhvr>
                                        <p:cTn id="8" dur="500" fill="hold"/>
                                        <p:tgtEl>
                                          <p:spTgt spid="420866"/>
                                        </p:tgtEl>
                                        <p:attrNameLst>
                                          <p:attrName>ppt_h</p:attrName>
                                        </p:attrNameLst>
                                      </p:cBhvr>
                                      <p:tavLst>
                                        <p:tav tm="0">
                                          <p:val>
                                            <p:fltVal val="0"/>
                                          </p:val>
                                        </p:tav>
                                        <p:tav tm="100000">
                                          <p:val>
                                            <p:strVal val="#ppt_h"/>
                                          </p:val>
                                        </p:tav>
                                      </p:tavLst>
                                    </p:anim>
                                    <p:animEffect transition="in" filter="fade">
                                      <p:cBhvr>
                                        <p:cTn id="9" dur="500"/>
                                        <p:tgtEl>
                                          <p:spTgt spid="42086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420867">
                                            <p:txEl>
                                              <p:pRg st="0" end="0"/>
                                            </p:txEl>
                                          </p:spTgt>
                                        </p:tgtEl>
                                        <p:attrNameLst>
                                          <p:attrName>style.visibility</p:attrName>
                                        </p:attrNameLst>
                                      </p:cBhvr>
                                      <p:to>
                                        <p:strVal val="visible"/>
                                      </p:to>
                                    </p:set>
                                    <p:animEffect transition="in" filter="fade">
                                      <p:cBhvr>
                                        <p:cTn id="14" dur="1000"/>
                                        <p:tgtEl>
                                          <p:spTgt spid="420867">
                                            <p:txEl>
                                              <p:pRg st="0" end="0"/>
                                            </p:txEl>
                                          </p:spTgt>
                                        </p:tgtEl>
                                      </p:cBhvr>
                                    </p:animEffect>
                                    <p:anim calcmode="lin" valueType="num">
                                      <p:cBhvr>
                                        <p:cTn id="15" dur="1000" fill="hold"/>
                                        <p:tgtEl>
                                          <p:spTgt spid="42086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2086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420867">
                                            <p:txEl>
                                              <p:pRg st="1" end="1"/>
                                            </p:txEl>
                                          </p:spTgt>
                                        </p:tgtEl>
                                        <p:attrNameLst>
                                          <p:attrName>style.visibility</p:attrName>
                                        </p:attrNameLst>
                                      </p:cBhvr>
                                      <p:to>
                                        <p:strVal val="visible"/>
                                      </p:to>
                                    </p:set>
                                    <p:animEffect transition="in" filter="fade">
                                      <p:cBhvr>
                                        <p:cTn id="21" dur="1000"/>
                                        <p:tgtEl>
                                          <p:spTgt spid="420867">
                                            <p:txEl>
                                              <p:pRg st="1" end="1"/>
                                            </p:txEl>
                                          </p:spTgt>
                                        </p:tgtEl>
                                      </p:cBhvr>
                                    </p:animEffect>
                                    <p:anim calcmode="lin" valueType="num">
                                      <p:cBhvr>
                                        <p:cTn id="22" dur="1000" fill="hold"/>
                                        <p:tgtEl>
                                          <p:spTgt spid="42086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4208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420867">
                                            <p:txEl>
                                              <p:pRg st="2" end="2"/>
                                            </p:txEl>
                                          </p:spTgt>
                                        </p:tgtEl>
                                        <p:attrNameLst>
                                          <p:attrName>style.visibility</p:attrName>
                                        </p:attrNameLst>
                                      </p:cBhvr>
                                      <p:to>
                                        <p:strVal val="visible"/>
                                      </p:to>
                                    </p:set>
                                    <p:animEffect transition="in" filter="fade">
                                      <p:cBhvr>
                                        <p:cTn id="28" dur="1000"/>
                                        <p:tgtEl>
                                          <p:spTgt spid="420867">
                                            <p:txEl>
                                              <p:pRg st="2" end="2"/>
                                            </p:txEl>
                                          </p:spTgt>
                                        </p:tgtEl>
                                      </p:cBhvr>
                                    </p:animEffect>
                                    <p:anim calcmode="lin" valueType="num">
                                      <p:cBhvr>
                                        <p:cTn id="29" dur="1000" fill="hold"/>
                                        <p:tgtEl>
                                          <p:spTgt spid="420867">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42086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420867">
                                            <p:txEl>
                                              <p:pRg st="3" end="3"/>
                                            </p:txEl>
                                          </p:spTgt>
                                        </p:tgtEl>
                                        <p:attrNameLst>
                                          <p:attrName>style.visibility</p:attrName>
                                        </p:attrNameLst>
                                      </p:cBhvr>
                                      <p:to>
                                        <p:strVal val="visible"/>
                                      </p:to>
                                    </p:set>
                                    <p:animEffect transition="in" filter="fade">
                                      <p:cBhvr>
                                        <p:cTn id="35" dur="1000"/>
                                        <p:tgtEl>
                                          <p:spTgt spid="420867">
                                            <p:txEl>
                                              <p:pRg st="3" end="3"/>
                                            </p:txEl>
                                          </p:spTgt>
                                        </p:tgtEl>
                                      </p:cBhvr>
                                    </p:animEffect>
                                    <p:anim calcmode="lin" valueType="num">
                                      <p:cBhvr>
                                        <p:cTn id="36" dur="1000" fill="hold"/>
                                        <p:tgtEl>
                                          <p:spTgt spid="420867">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42086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420867">
                                            <p:txEl>
                                              <p:pRg st="4" end="4"/>
                                            </p:txEl>
                                          </p:spTgt>
                                        </p:tgtEl>
                                        <p:attrNameLst>
                                          <p:attrName>style.visibility</p:attrName>
                                        </p:attrNameLst>
                                      </p:cBhvr>
                                      <p:to>
                                        <p:strVal val="visible"/>
                                      </p:to>
                                    </p:set>
                                    <p:animEffect transition="in" filter="fade">
                                      <p:cBhvr>
                                        <p:cTn id="42" dur="1000"/>
                                        <p:tgtEl>
                                          <p:spTgt spid="420867">
                                            <p:txEl>
                                              <p:pRg st="4" end="4"/>
                                            </p:txEl>
                                          </p:spTgt>
                                        </p:tgtEl>
                                      </p:cBhvr>
                                    </p:animEffect>
                                    <p:anim calcmode="lin" valueType="num">
                                      <p:cBhvr>
                                        <p:cTn id="43" dur="1000" fill="hold"/>
                                        <p:tgtEl>
                                          <p:spTgt spid="420867">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42086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420867">
                                            <p:txEl>
                                              <p:pRg st="5" end="5"/>
                                            </p:txEl>
                                          </p:spTgt>
                                        </p:tgtEl>
                                        <p:attrNameLst>
                                          <p:attrName>style.visibility</p:attrName>
                                        </p:attrNameLst>
                                      </p:cBhvr>
                                      <p:to>
                                        <p:strVal val="visible"/>
                                      </p:to>
                                    </p:set>
                                    <p:animEffect transition="in" filter="fade">
                                      <p:cBhvr>
                                        <p:cTn id="49" dur="1000"/>
                                        <p:tgtEl>
                                          <p:spTgt spid="420867">
                                            <p:txEl>
                                              <p:pRg st="5" end="5"/>
                                            </p:txEl>
                                          </p:spTgt>
                                        </p:tgtEl>
                                      </p:cBhvr>
                                    </p:animEffect>
                                    <p:anim calcmode="lin" valueType="num">
                                      <p:cBhvr>
                                        <p:cTn id="50" dur="1000" fill="hold"/>
                                        <p:tgtEl>
                                          <p:spTgt spid="420867">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42086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nodeType="clickEffect">
                                  <p:stCondLst>
                                    <p:cond delay="0"/>
                                  </p:stCondLst>
                                  <p:childTnLst>
                                    <p:set>
                                      <p:cBhvr>
                                        <p:cTn id="55" dur="1" fill="hold">
                                          <p:stCondLst>
                                            <p:cond delay="0"/>
                                          </p:stCondLst>
                                        </p:cTn>
                                        <p:tgtEl>
                                          <p:spTgt spid="420867">
                                            <p:txEl>
                                              <p:pRg st="7" end="7"/>
                                            </p:txEl>
                                          </p:spTgt>
                                        </p:tgtEl>
                                        <p:attrNameLst>
                                          <p:attrName>style.visibility</p:attrName>
                                        </p:attrNameLst>
                                      </p:cBhvr>
                                      <p:to>
                                        <p:strVal val="visible"/>
                                      </p:to>
                                    </p:set>
                                    <p:animEffect transition="in" filter="fade">
                                      <p:cBhvr>
                                        <p:cTn id="56" dur="1000"/>
                                        <p:tgtEl>
                                          <p:spTgt spid="420867">
                                            <p:txEl>
                                              <p:pRg st="7" end="7"/>
                                            </p:txEl>
                                          </p:spTgt>
                                        </p:tgtEl>
                                      </p:cBhvr>
                                    </p:animEffect>
                                    <p:anim calcmode="lin" valueType="num">
                                      <p:cBhvr>
                                        <p:cTn id="57" dur="1000" fill="hold"/>
                                        <p:tgtEl>
                                          <p:spTgt spid="420867">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420867">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866" grpId="0"/>
      <p:bldP spid="420867"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1507" name="Rectangle 3">
            <a:extLst>
              <a:ext uri="{FF2B5EF4-FFF2-40B4-BE49-F238E27FC236}">
                <a16:creationId xmlns:a16="http://schemas.microsoft.com/office/drawing/2014/main" id="{2245C14E-797B-723A-4A70-1F5FD2916BFC}"/>
              </a:ext>
            </a:extLst>
          </p:cNvPr>
          <p:cNvSpPr>
            <a:spLocks noGrp="1" noChangeArrowheads="1"/>
          </p:cNvSpPr>
          <p:nvPr>
            <p:ph idx="1"/>
          </p:nvPr>
        </p:nvSpPr>
        <p:spPr>
          <a:xfrm>
            <a:off x="1905000" y="533401"/>
            <a:ext cx="8305800" cy="5592763"/>
          </a:xfrm>
        </p:spPr>
        <p:txBody>
          <a:bodyPr/>
          <a:lstStyle/>
          <a:p>
            <a:pPr algn="just">
              <a:lnSpc>
                <a:spcPct val="90000"/>
              </a:lnSpc>
            </a:pPr>
            <a:r>
              <a:rPr lang="en-US" altLang="en-US" i="1"/>
              <a:t>3.2. Phát cầu trái tay :</a:t>
            </a:r>
            <a:r>
              <a:rPr lang="en-US" altLang="en-US"/>
              <a:t> </a:t>
            </a:r>
          </a:p>
          <a:p>
            <a:pPr algn="just">
              <a:lnSpc>
                <a:spcPct val="90000"/>
              </a:lnSpc>
            </a:pPr>
            <a:r>
              <a:rPr lang="en-US" altLang="en-US"/>
              <a:t>	Người phát cầu đứng mặt hướng về lưới. Vị trí hai bàn chân đứng tách trước sau (chân trái hoặc chân phải ở trước đều có thể được). Thân người hơi lao về trước, trọng tâm cơ thể rơi vào chân trước, tay phải co khuỷu, sử dụng cách cầm vợt trái tay và đưa vợt ngang ra ở khoảng ngang thắt lưng, mặt vợt ở dưới cạnh bên trái cơ thể. Tay trái cầm cầu, núm cầu chúc xuống,   thân cầu đối diện thẳng với mặt trước của vợt</a:t>
            </a:r>
          </a:p>
          <a:p>
            <a:pPr algn="just">
              <a:lnSpc>
                <a:spcPct val="90000"/>
              </a:lnSpc>
            </a:pPr>
            <a:r>
              <a:rPr lang="en-US" altLang="en-US"/>
              <a:t>	Khi đánh cầu, cẳng tay kéo theo cổ tay cắt đẩy ngang ra trước làm cho đường bay vòng cung của cầu cao hơn mép trên của lưới và rơi vào khu vực gần đường phát cầu gần.</a:t>
            </a:r>
          </a:p>
          <a:p>
            <a:pPr algn="just">
              <a:lnSpc>
                <a:spcPct val="90000"/>
              </a:lnSpc>
            </a:pPr>
            <a:endParaRPr lang="en-US"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a:extLst>
              <a:ext uri="{FF2B5EF4-FFF2-40B4-BE49-F238E27FC236}">
                <a16:creationId xmlns:a16="http://schemas.microsoft.com/office/drawing/2014/main" id="{295A7F59-ADAB-71F5-0E80-A2F8CB91CBDF}"/>
              </a:ext>
            </a:extLst>
          </p:cNvPr>
          <p:cNvSpPr>
            <a:spLocks noGrp="1" noChangeArrowheads="1"/>
          </p:cNvSpPr>
          <p:nvPr>
            <p:ph type="title"/>
          </p:nvPr>
        </p:nvSpPr>
        <p:spPr>
          <a:xfrm>
            <a:off x="2133600" y="228600"/>
            <a:ext cx="7924800" cy="609600"/>
          </a:xfrm>
        </p:spPr>
        <p:txBody>
          <a:bodyPr/>
          <a:lstStyle/>
          <a:p>
            <a:pPr algn="l"/>
            <a:r>
              <a:rPr lang="en-US" altLang="en-US" sz="3200">
                <a:solidFill>
                  <a:srgbClr val="6666FF"/>
                </a:solidFill>
              </a:rPr>
              <a:t>Kĩ thuật giao cầu trái tay.</a:t>
            </a:r>
          </a:p>
        </p:txBody>
      </p:sp>
      <p:pic>
        <p:nvPicPr>
          <p:cNvPr id="277510" name="Picture 6">
            <a:extLst>
              <a:ext uri="{FF2B5EF4-FFF2-40B4-BE49-F238E27FC236}">
                <a16:creationId xmlns:a16="http://schemas.microsoft.com/office/drawing/2014/main" id="{2B7C8890-017F-9940-3B52-F347306C0094}"/>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828800" y="1806576"/>
            <a:ext cx="5867400" cy="33432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77511" name="Picture 7">
            <a:extLst>
              <a:ext uri="{FF2B5EF4-FFF2-40B4-BE49-F238E27FC236}">
                <a16:creationId xmlns:a16="http://schemas.microsoft.com/office/drawing/2014/main" id="{121A139B-3758-3C29-D21A-9A93BC5495F9}"/>
              </a:ext>
            </a:extLst>
          </p:cNvPr>
          <p:cNvPicPr>
            <a:picLocks noGrp="1" noChangeAspect="1" noChangeArrowheads="1" noCrop="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7732714" y="1962150"/>
            <a:ext cx="2370137" cy="3048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77512" name="AutoShape 8">
            <a:hlinkClick r:id="" action="ppaction://hlinkshowjump?jump=nextslide" highlightClick="1"/>
            <a:extLst>
              <a:ext uri="{FF2B5EF4-FFF2-40B4-BE49-F238E27FC236}">
                <a16:creationId xmlns:a16="http://schemas.microsoft.com/office/drawing/2014/main" id="{83FE5330-6527-C54D-D1A8-C51C4911DCDE}"/>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7513" name="AutoShape 9">
            <a:hlinkClick r:id="" action="ppaction://hlinkshowjump?jump=previousslide" highlightClick="1"/>
            <a:extLst>
              <a:ext uri="{FF2B5EF4-FFF2-40B4-BE49-F238E27FC236}">
                <a16:creationId xmlns:a16="http://schemas.microsoft.com/office/drawing/2014/main" id="{7A1AA44D-9EEF-AAEB-18C0-8373F2B31D2A}"/>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277506"/>
                                        </p:tgtEl>
                                        <p:attrNameLst>
                                          <p:attrName>style.visibility</p:attrName>
                                        </p:attrNameLst>
                                      </p:cBhvr>
                                      <p:to>
                                        <p:strVal val="visible"/>
                                      </p:to>
                                    </p:set>
                                    <p:anim calcmode="lin" valueType="num">
                                      <p:cBhvr>
                                        <p:cTn id="7" dur="500" fill="hold"/>
                                        <p:tgtEl>
                                          <p:spTgt spid="277506"/>
                                        </p:tgtEl>
                                        <p:attrNameLst>
                                          <p:attrName>ppt_w</p:attrName>
                                        </p:attrNameLst>
                                      </p:cBhvr>
                                      <p:tavLst>
                                        <p:tav tm="0">
                                          <p:val>
                                            <p:fltVal val="0"/>
                                          </p:val>
                                        </p:tav>
                                        <p:tav tm="100000">
                                          <p:val>
                                            <p:strVal val="#ppt_w"/>
                                          </p:val>
                                        </p:tav>
                                      </p:tavLst>
                                    </p:anim>
                                    <p:anim calcmode="lin" valueType="num">
                                      <p:cBhvr>
                                        <p:cTn id="8" dur="500" fill="hold"/>
                                        <p:tgtEl>
                                          <p:spTgt spid="277506"/>
                                        </p:tgtEl>
                                        <p:attrNameLst>
                                          <p:attrName>ppt_h</p:attrName>
                                        </p:attrNameLst>
                                      </p:cBhvr>
                                      <p:tavLst>
                                        <p:tav tm="0">
                                          <p:val>
                                            <p:fltVal val="0"/>
                                          </p:val>
                                        </p:tav>
                                        <p:tav tm="100000">
                                          <p:val>
                                            <p:strVal val="#ppt_h"/>
                                          </p:val>
                                        </p:tav>
                                      </p:tavLst>
                                    </p:anim>
                                    <p:animEffect transition="in" filter="fade">
                                      <p:cBhvr>
                                        <p:cTn id="9" dur="500"/>
                                        <p:tgtEl>
                                          <p:spTgt spid="27750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0" presetClass="entr" presetSubtype="0" fill="hold" nodeType="clickEffect">
                                  <p:stCondLst>
                                    <p:cond delay="0"/>
                                  </p:stCondLst>
                                  <p:childTnLst>
                                    <p:set>
                                      <p:cBhvr>
                                        <p:cTn id="13" dur="1" fill="hold">
                                          <p:stCondLst>
                                            <p:cond delay="0"/>
                                          </p:stCondLst>
                                        </p:cTn>
                                        <p:tgtEl>
                                          <p:spTgt spid="277510"/>
                                        </p:tgtEl>
                                        <p:attrNameLst>
                                          <p:attrName>style.visibility</p:attrName>
                                        </p:attrNameLst>
                                      </p:cBhvr>
                                      <p:to>
                                        <p:strVal val="visible"/>
                                      </p:to>
                                    </p:set>
                                    <p:animEffect transition="in" filter="wedge">
                                      <p:cBhvr>
                                        <p:cTn id="14" dur="2000"/>
                                        <p:tgtEl>
                                          <p:spTgt spid="27751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1" presetClass="entr" presetSubtype="4" fill="hold" nodeType="clickEffect">
                                  <p:stCondLst>
                                    <p:cond delay="0"/>
                                  </p:stCondLst>
                                  <p:childTnLst>
                                    <p:set>
                                      <p:cBhvr>
                                        <p:cTn id="18" dur="1" fill="hold">
                                          <p:stCondLst>
                                            <p:cond delay="0"/>
                                          </p:stCondLst>
                                        </p:cTn>
                                        <p:tgtEl>
                                          <p:spTgt spid="277511"/>
                                        </p:tgtEl>
                                        <p:attrNameLst>
                                          <p:attrName>style.visibility</p:attrName>
                                        </p:attrNameLst>
                                      </p:cBhvr>
                                      <p:to>
                                        <p:strVal val="visible"/>
                                      </p:to>
                                    </p:set>
                                    <p:animEffect transition="in" filter="wheel(4)">
                                      <p:cBhvr>
                                        <p:cTn id="19" dur="2000"/>
                                        <p:tgtEl>
                                          <p:spTgt spid="2775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50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Rectangle 3">
            <a:extLst>
              <a:ext uri="{FF2B5EF4-FFF2-40B4-BE49-F238E27FC236}">
                <a16:creationId xmlns:a16="http://schemas.microsoft.com/office/drawing/2014/main" id="{F74D304A-5B1A-D9B8-6080-F663EAA881E6}"/>
              </a:ext>
            </a:extLst>
          </p:cNvPr>
          <p:cNvSpPr>
            <a:spLocks noGrp="1" noChangeArrowheads="1"/>
          </p:cNvSpPr>
          <p:nvPr>
            <p:ph idx="1"/>
          </p:nvPr>
        </p:nvSpPr>
        <p:spPr>
          <a:xfrm>
            <a:off x="2057400" y="304800"/>
            <a:ext cx="8153400" cy="6172200"/>
          </a:xfrm>
        </p:spPr>
        <p:txBody>
          <a:bodyPr/>
          <a:lstStyle/>
          <a:p>
            <a:pPr algn="just"/>
            <a:r>
              <a:rPr lang="en-US" altLang="en-US"/>
              <a:t>Căn cứ vào hình thức động tác người ta có thể chia kĩ thuật đánh cầu làm hai loại chính là:</a:t>
            </a:r>
          </a:p>
          <a:p>
            <a:pPr algn="just">
              <a:buFont typeface="Wingdings" panose="05000000000000000000" pitchFamily="2" charset="2"/>
              <a:buChar char="Ø"/>
            </a:pPr>
            <a:r>
              <a:rPr lang="en-US" altLang="en-US">
                <a:solidFill>
                  <a:srgbClr val="6699FF"/>
                </a:solidFill>
              </a:rPr>
              <a:t>Các kĩ thuật đánh cầu cao tay: </a:t>
            </a:r>
          </a:p>
          <a:p>
            <a:pPr algn="just">
              <a:buFont typeface="Wingdings" panose="05000000000000000000" pitchFamily="2" charset="2"/>
              <a:buChar char="Ø"/>
            </a:pPr>
            <a:r>
              <a:rPr lang="en-US" altLang="en-US">
                <a:solidFill>
                  <a:srgbClr val="6699FF"/>
                </a:solidFill>
              </a:rPr>
              <a:t>Các kĩ thuật đánh cầu thấp tay</a:t>
            </a:r>
          </a:p>
          <a:p>
            <a:pPr algn="just"/>
            <a:r>
              <a:rPr lang="en-US" altLang="en-US"/>
              <a:t>Song với cách chia này lại có một số kĩ thuật khác được thực hiện ở ngang tầm vai, trong đó đặc biệt là các kĩ thuật đánh cầu ở gần lưới, vì vậy có thể tạm thời chia kĩ thuật đánh cầu theo một số nhón như sau: </a:t>
            </a:r>
          </a:p>
          <a:p>
            <a:pPr algn="just">
              <a:buFont typeface="Wingdings" panose="05000000000000000000" pitchFamily="2" charset="2"/>
              <a:buChar char="Ø"/>
            </a:pPr>
            <a:r>
              <a:rPr lang="en-US" altLang="en-US">
                <a:solidFill>
                  <a:srgbClr val="6699FF"/>
                </a:solidFill>
              </a:rPr>
              <a:t>Kĩ thuật đánh cầu thấp tay.</a:t>
            </a:r>
          </a:p>
          <a:p>
            <a:pPr algn="just">
              <a:buFont typeface="Wingdings" panose="05000000000000000000" pitchFamily="2" charset="2"/>
              <a:buChar char="Ø"/>
            </a:pPr>
            <a:r>
              <a:rPr lang="en-US" altLang="en-US">
                <a:solidFill>
                  <a:srgbClr val="6699FF"/>
                </a:solidFill>
              </a:rPr>
              <a:t>Kĩ thuật đánh cầu cao tay.</a:t>
            </a:r>
          </a:p>
          <a:p>
            <a:pPr algn="just">
              <a:buFont typeface="Wingdings" panose="05000000000000000000" pitchFamily="2" charset="2"/>
              <a:buChar char="Ø"/>
            </a:pPr>
            <a:r>
              <a:rPr lang="en-US" altLang="en-US">
                <a:solidFill>
                  <a:srgbClr val="6699FF"/>
                </a:solidFill>
              </a:rPr>
              <a:t>Kĩ thuật đánh cầu gần lưới.</a:t>
            </a:r>
          </a:p>
          <a:p>
            <a:pPr algn="just">
              <a:buFont typeface="Wingdings" panose="05000000000000000000" pitchFamily="2" charset="2"/>
              <a:buChar char="Ø"/>
            </a:pPr>
            <a:r>
              <a:rPr lang="en-US" altLang="en-US">
                <a:solidFill>
                  <a:srgbClr val="6699FF"/>
                </a:solidFill>
              </a:rPr>
              <a:t>Kĩ thuật giao cầu</a:t>
            </a:r>
          </a:p>
          <a:p>
            <a:pPr algn="just">
              <a:buFontTx/>
              <a:buNone/>
            </a:pPr>
            <a:endParaRPr lang="en-US" altLang="en-US" b="1">
              <a:solidFill>
                <a:srgbClr val="6699FF"/>
              </a:solidFill>
            </a:endParaRPr>
          </a:p>
        </p:txBody>
      </p:sp>
      <p:sp>
        <p:nvSpPr>
          <p:cNvPr id="101380" name="AutoShape 4">
            <a:hlinkClick r:id="" action="ppaction://hlinkshowjump?jump=previousslide" highlightClick="1"/>
            <a:extLst>
              <a:ext uri="{FF2B5EF4-FFF2-40B4-BE49-F238E27FC236}">
                <a16:creationId xmlns:a16="http://schemas.microsoft.com/office/drawing/2014/main" id="{246AFEB9-20B0-428D-020D-09D4CB97CC66}"/>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1381" name="AutoShape 5">
            <a:hlinkClick r:id="" action="ppaction://hlinkshowjump?jump=nextslide" highlightClick="1"/>
            <a:extLst>
              <a:ext uri="{FF2B5EF4-FFF2-40B4-BE49-F238E27FC236}">
                <a16:creationId xmlns:a16="http://schemas.microsoft.com/office/drawing/2014/main" id="{37756D8B-2632-957B-D9F9-B52F35698B75}"/>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01379">
                                            <p:txEl>
                                              <p:pRg st="0" end="0"/>
                                            </p:txEl>
                                          </p:spTgt>
                                        </p:tgtEl>
                                        <p:attrNameLst>
                                          <p:attrName>style.visibility</p:attrName>
                                        </p:attrNameLst>
                                      </p:cBhvr>
                                      <p:to>
                                        <p:strVal val="visible"/>
                                      </p:to>
                                    </p:set>
                                    <p:animEffect transition="in" filter="fade">
                                      <p:cBhvr>
                                        <p:cTn id="7" dur="1000"/>
                                        <p:tgtEl>
                                          <p:spTgt spid="101379">
                                            <p:txEl>
                                              <p:pRg st="0" end="0"/>
                                            </p:txEl>
                                          </p:spTgt>
                                        </p:tgtEl>
                                      </p:cBhvr>
                                    </p:animEffect>
                                    <p:anim calcmode="lin" valueType="num">
                                      <p:cBhvr>
                                        <p:cTn id="8" dur="1000" fill="hold"/>
                                        <p:tgtEl>
                                          <p:spTgt spid="10137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137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101379">
                                            <p:txEl>
                                              <p:pRg st="1" end="1"/>
                                            </p:txEl>
                                          </p:spTgt>
                                        </p:tgtEl>
                                        <p:attrNameLst>
                                          <p:attrName>style.visibility</p:attrName>
                                        </p:attrNameLst>
                                      </p:cBhvr>
                                      <p:to>
                                        <p:strVal val="visible"/>
                                      </p:to>
                                    </p:set>
                                    <p:animEffect transition="in" filter="fade">
                                      <p:cBhvr>
                                        <p:cTn id="14" dur="1000"/>
                                        <p:tgtEl>
                                          <p:spTgt spid="101379">
                                            <p:txEl>
                                              <p:pRg st="1" end="1"/>
                                            </p:txEl>
                                          </p:spTgt>
                                        </p:tgtEl>
                                      </p:cBhvr>
                                    </p:animEffect>
                                    <p:anim calcmode="lin" valueType="num">
                                      <p:cBhvr>
                                        <p:cTn id="15" dur="1000" fill="hold"/>
                                        <p:tgtEl>
                                          <p:spTgt spid="10137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137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101379">
                                            <p:txEl>
                                              <p:pRg st="2" end="2"/>
                                            </p:txEl>
                                          </p:spTgt>
                                        </p:tgtEl>
                                        <p:attrNameLst>
                                          <p:attrName>style.visibility</p:attrName>
                                        </p:attrNameLst>
                                      </p:cBhvr>
                                      <p:to>
                                        <p:strVal val="visible"/>
                                      </p:to>
                                    </p:set>
                                    <p:animEffect transition="in" filter="fade">
                                      <p:cBhvr>
                                        <p:cTn id="21" dur="1000"/>
                                        <p:tgtEl>
                                          <p:spTgt spid="101379">
                                            <p:txEl>
                                              <p:pRg st="2" end="2"/>
                                            </p:txEl>
                                          </p:spTgt>
                                        </p:tgtEl>
                                      </p:cBhvr>
                                    </p:animEffect>
                                    <p:anim calcmode="lin" valueType="num">
                                      <p:cBhvr>
                                        <p:cTn id="22" dur="1000" fill="hold"/>
                                        <p:tgtEl>
                                          <p:spTgt spid="101379">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0137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101379">
                                            <p:txEl>
                                              <p:pRg st="3" end="3"/>
                                            </p:txEl>
                                          </p:spTgt>
                                        </p:tgtEl>
                                        <p:attrNameLst>
                                          <p:attrName>style.visibility</p:attrName>
                                        </p:attrNameLst>
                                      </p:cBhvr>
                                      <p:to>
                                        <p:strVal val="visible"/>
                                      </p:to>
                                    </p:set>
                                    <p:animEffect transition="in" filter="fade">
                                      <p:cBhvr>
                                        <p:cTn id="28" dur="1000"/>
                                        <p:tgtEl>
                                          <p:spTgt spid="101379">
                                            <p:txEl>
                                              <p:pRg st="3" end="3"/>
                                            </p:txEl>
                                          </p:spTgt>
                                        </p:tgtEl>
                                      </p:cBhvr>
                                    </p:animEffect>
                                    <p:anim calcmode="lin" valueType="num">
                                      <p:cBhvr>
                                        <p:cTn id="29" dur="1000" fill="hold"/>
                                        <p:tgtEl>
                                          <p:spTgt spid="101379">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0137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101379">
                                            <p:txEl>
                                              <p:pRg st="4" end="4"/>
                                            </p:txEl>
                                          </p:spTgt>
                                        </p:tgtEl>
                                        <p:attrNameLst>
                                          <p:attrName>style.visibility</p:attrName>
                                        </p:attrNameLst>
                                      </p:cBhvr>
                                      <p:to>
                                        <p:strVal val="visible"/>
                                      </p:to>
                                    </p:set>
                                    <p:animEffect transition="in" filter="fade">
                                      <p:cBhvr>
                                        <p:cTn id="35" dur="1000"/>
                                        <p:tgtEl>
                                          <p:spTgt spid="101379">
                                            <p:txEl>
                                              <p:pRg st="4" end="4"/>
                                            </p:txEl>
                                          </p:spTgt>
                                        </p:tgtEl>
                                      </p:cBhvr>
                                    </p:animEffect>
                                    <p:anim calcmode="lin" valueType="num">
                                      <p:cBhvr>
                                        <p:cTn id="36" dur="1000" fill="hold"/>
                                        <p:tgtEl>
                                          <p:spTgt spid="101379">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0137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101379">
                                            <p:txEl>
                                              <p:pRg st="5" end="5"/>
                                            </p:txEl>
                                          </p:spTgt>
                                        </p:tgtEl>
                                        <p:attrNameLst>
                                          <p:attrName>style.visibility</p:attrName>
                                        </p:attrNameLst>
                                      </p:cBhvr>
                                      <p:to>
                                        <p:strVal val="visible"/>
                                      </p:to>
                                    </p:set>
                                    <p:animEffect transition="in" filter="fade">
                                      <p:cBhvr>
                                        <p:cTn id="42" dur="1000"/>
                                        <p:tgtEl>
                                          <p:spTgt spid="101379">
                                            <p:txEl>
                                              <p:pRg st="5" end="5"/>
                                            </p:txEl>
                                          </p:spTgt>
                                        </p:tgtEl>
                                      </p:cBhvr>
                                    </p:animEffect>
                                    <p:anim calcmode="lin" valueType="num">
                                      <p:cBhvr>
                                        <p:cTn id="43" dur="1000" fill="hold"/>
                                        <p:tgtEl>
                                          <p:spTgt spid="101379">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0137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101379">
                                            <p:txEl>
                                              <p:pRg st="6" end="6"/>
                                            </p:txEl>
                                          </p:spTgt>
                                        </p:tgtEl>
                                        <p:attrNameLst>
                                          <p:attrName>style.visibility</p:attrName>
                                        </p:attrNameLst>
                                      </p:cBhvr>
                                      <p:to>
                                        <p:strVal val="visible"/>
                                      </p:to>
                                    </p:set>
                                    <p:animEffect transition="in" filter="fade">
                                      <p:cBhvr>
                                        <p:cTn id="49" dur="1000"/>
                                        <p:tgtEl>
                                          <p:spTgt spid="101379">
                                            <p:txEl>
                                              <p:pRg st="6" end="6"/>
                                            </p:txEl>
                                          </p:spTgt>
                                        </p:tgtEl>
                                      </p:cBhvr>
                                    </p:animEffect>
                                    <p:anim calcmode="lin" valueType="num">
                                      <p:cBhvr>
                                        <p:cTn id="50" dur="1000" fill="hold"/>
                                        <p:tgtEl>
                                          <p:spTgt spid="101379">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0137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nodeType="clickEffect">
                                  <p:stCondLst>
                                    <p:cond delay="0"/>
                                  </p:stCondLst>
                                  <p:childTnLst>
                                    <p:set>
                                      <p:cBhvr>
                                        <p:cTn id="55" dur="1" fill="hold">
                                          <p:stCondLst>
                                            <p:cond delay="0"/>
                                          </p:stCondLst>
                                        </p:cTn>
                                        <p:tgtEl>
                                          <p:spTgt spid="101379">
                                            <p:txEl>
                                              <p:pRg st="7" end="7"/>
                                            </p:txEl>
                                          </p:spTgt>
                                        </p:tgtEl>
                                        <p:attrNameLst>
                                          <p:attrName>style.visibility</p:attrName>
                                        </p:attrNameLst>
                                      </p:cBhvr>
                                      <p:to>
                                        <p:strVal val="visible"/>
                                      </p:to>
                                    </p:set>
                                    <p:animEffect transition="in" filter="fade">
                                      <p:cBhvr>
                                        <p:cTn id="56" dur="1000"/>
                                        <p:tgtEl>
                                          <p:spTgt spid="101379">
                                            <p:txEl>
                                              <p:pRg st="7" end="7"/>
                                            </p:txEl>
                                          </p:spTgt>
                                        </p:tgtEl>
                                      </p:cBhvr>
                                    </p:animEffect>
                                    <p:anim calcmode="lin" valueType="num">
                                      <p:cBhvr>
                                        <p:cTn id="57" dur="1000" fill="hold"/>
                                        <p:tgtEl>
                                          <p:spTgt spid="101379">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101379">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79"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a:extLst>
              <a:ext uri="{FF2B5EF4-FFF2-40B4-BE49-F238E27FC236}">
                <a16:creationId xmlns:a16="http://schemas.microsoft.com/office/drawing/2014/main" id="{4C48FCAF-3463-6EAC-32D1-8E6AB21BCBBC}"/>
              </a:ext>
            </a:extLst>
          </p:cNvPr>
          <p:cNvSpPr>
            <a:spLocks noGrp="1" noChangeArrowheads="1"/>
          </p:cNvSpPr>
          <p:nvPr>
            <p:ph type="title"/>
          </p:nvPr>
        </p:nvSpPr>
        <p:spPr>
          <a:xfrm>
            <a:off x="1981200" y="228601"/>
            <a:ext cx="7772400" cy="728663"/>
          </a:xfrm>
        </p:spPr>
        <p:txBody>
          <a:bodyPr>
            <a:normAutofit fontScale="90000"/>
          </a:bodyPr>
          <a:lstStyle/>
          <a:p>
            <a:pPr algn="l"/>
            <a:r>
              <a:rPr lang="en-US" altLang="en-US" sz="2800" b="1">
                <a:solidFill>
                  <a:schemeClr val="folHlink"/>
                </a:solidFill>
              </a:rPr>
              <a:t>3. 3. Các kĩ thuật đánh cầu cao tay.</a:t>
            </a:r>
            <a:br>
              <a:rPr lang="en-US" altLang="en-US" sz="2800" b="1">
                <a:solidFill>
                  <a:schemeClr val="folHlink"/>
                </a:solidFill>
              </a:rPr>
            </a:br>
            <a:r>
              <a:rPr lang="en-US" altLang="en-US" sz="2800">
                <a:solidFill>
                  <a:srgbClr val="FF9900"/>
                </a:solidFill>
              </a:rPr>
              <a:t>3.3.1. Kĩ thuật đánh cầu cao thuận tay</a:t>
            </a:r>
          </a:p>
        </p:txBody>
      </p:sp>
      <p:pic>
        <p:nvPicPr>
          <p:cNvPr id="281639" name="Picture 39">
            <a:extLst>
              <a:ext uri="{FF2B5EF4-FFF2-40B4-BE49-F238E27FC236}">
                <a16:creationId xmlns:a16="http://schemas.microsoft.com/office/drawing/2014/main" id="{0FDC9F2A-B6C9-FAF1-7D17-CE49F4A1E6A1}"/>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tretch>
            <a:fillRect/>
          </a:stretch>
        </p:blipFill>
        <p:spPr>
          <a:xfrm>
            <a:off x="677863" y="3575293"/>
            <a:ext cx="4183062" cy="105202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81650" name="Picture 50">
            <a:extLst>
              <a:ext uri="{FF2B5EF4-FFF2-40B4-BE49-F238E27FC236}">
                <a16:creationId xmlns:a16="http://schemas.microsoft.com/office/drawing/2014/main" id="{C28AFF29-5EAE-CCB6-67A3-EFE8220C506F}"/>
              </a:ext>
            </a:extLst>
          </p:cNvPr>
          <p:cNvPicPr>
            <a:picLocks noGrp="1" noChangeAspect="1" noChangeArrowheads="1" noCrop="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1600200" y="995363"/>
            <a:ext cx="4433888" cy="2659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81611" name="Text Box 11">
            <a:extLst>
              <a:ext uri="{FF2B5EF4-FFF2-40B4-BE49-F238E27FC236}">
                <a16:creationId xmlns:a16="http://schemas.microsoft.com/office/drawing/2014/main" id="{8BA1B110-CA25-FA97-D0E6-78B37E90589E}"/>
              </a:ext>
            </a:extLst>
          </p:cNvPr>
          <p:cNvSpPr txBox="1">
            <a:spLocks noChangeArrowheads="1"/>
          </p:cNvSpPr>
          <p:nvPr/>
        </p:nvSpPr>
        <p:spPr bwMode="auto">
          <a:xfrm>
            <a:off x="3200400" y="1981200"/>
            <a:ext cx="29718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
        <p:nvSpPr>
          <p:cNvPr id="281621" name="AutoShape 21">
            <a:hlinkClick r:id="" action="ppaction://hlinkshowjump?jump=previousslide" highlightClick="1"/>
            <a:extLst>
              <a:ext uri="{FF2B5EF4-FFF2-40B4-BE49-F238E27FC236}">
                <a16:creationId xmlns:a16="http://schemas.microsoft.com/office/drawing/2014/main" id="{345AB371-CB1A-5A01-C525-AB8F84C32BD8}"/>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1623" name="AutoShape 23">
            <a:hlinkClick r:id="" action="ppaction://hlinkshowjump?jump=nextslide" highlightClick="1"/>
            <a:extLst>
              <a:ext uri="{FF2B5EF4-FFF2-40B4-BE49-F238E27FC236}">
                <a16:creationId xmlns:a16="http://schemas.microsoft.com/office/drawing/2014/main" id="{1E882523-0D80-31AC-BC0A-C381F5AF0243}"/>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81602"/>
                                        </p:tgtEl>
                                        <p:attrNameLst>
                                          <p:attrName>style.visibility</p:attrName>
                                        </p:attrNameLst>
                                      </p:cBhvr>
                                      <p:to>
                                        <p:strVal val="visible"/>
                                      </p:to>
                                    </p:set>
                                    <p:animEffect transition="in" filter="fade">
                                      <p:cBhvr>
                                        <p:cTn id="7" dur="1000"/>
                                        <p:tgtEl>
                                          <p:spTgt spid="281602"/>
                                        </p:tgtEl>
                                      </p:cBhvr>
                                    </p:animEffect>
                                    <p:anim calcmode="lin" valueType="num">
                                      <p:cBhvr>
                                        <p:cTn id="8" dur="1000" fill="hold"/>
                                        <p:tgtEl>
                                          <p:spTgt spid="281602"/>
                                        </p:tgtEl>
                                        <p:attrNameLst>
                                          <p:attrName>ppt_x</p:attrName>
                                        </p:attrNameLst>
                                      </p:cBhvr>
                                      <p:tavLst>
                                        <p:tav tm="0">
                                          <p:val>
                                            <p:strVal val="#ppt_x"/>
                                          </p:val>
                                        </p:tav>
                                        <p:tav tm="100000">
                                          <p:val>
                                            <p:strVal val="#ppt_x"/>
                                          </p:val>
                                        </p:tav>
                                      </p:tavLst>
                                    </p:anim>
                                    <p:anim calcmode="lin" valueType="num">
                                      <p:cBhvr>
                                        <p:cTn id="9" dur="1000" fill="hold"/>
                                        <p:tgtEl>
                                          <p:spTgt spid="28160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nodeType="clickEffect">
                                  <p:stCondLst>
                                    <p:cond delay="0"/>
                                  </p:stCondLst>
                                  <p:childTnLst>
                                    <p:set>
                                      <p:cBhvr>
                                        <p:cTn id="13" dur="1" fill="hold">
                                          <p:stCondLst>
                                            <p:cond delay="0"/>
                                          </p:stCondLst>
                                        </p:cTn>
                                        <p:tgtEl>
                                          <p:spTgt spid="281639"/>
                                        </p:tgtEl>
                                        <p:attrNameLst>
                                          <p:attrName>style.visibility</p:attrName>
                                        </p:attrNameLst>
                                      </p:cBhvr>
                                      <p:to>
                                        <p:strVal val="visible"/>
                                      </p:to>
                                    </p:set>
                                    <p:animEffect transition="in" filter="wipe(down)">
                                      <p:cBhvr>
                                        <p:cTn id="14" dur="500"/>
                                        <p:tgtEl>
                                          <p:spTgt spid="281639"/>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281650"/>
                                        </p:tgtEl>
                                        <p:attrNameLst>
                                          <p:attrName>style.visibility</p:attrName>
                                        </p:attrNameLst>
                                      </p:cBhvr>
                                      <p:to>
                                        <p:strVal val="visible"/>
                                      </p:to>
                                    </p:set>
                                    <p:animEffect transition="in" filter="fade">
                                      <p:cBhvr>
                                        <p:cTn id="19" dur="1000"/>
                                        <p:tgtEl>
                                          <p:spTgt spid="281650"/>
                                        </p:tgtEl>
                                      </p:cBhvr>
                                    </p:animEffect>
                                    <p:anim calcmode="lin" valueType="num">
                                      <p:cBhvr>
                                        <p:cTn id="20" dur="1000" fill="hold"/>
                                        <p:tgtEl>
                                          <p:spTgt spid="281650"/>
                                        </p:tgtEl>
                                        <p:attrNameLst>
                                          <p:attrName>ppt_x</p:attrName>
                                        </p:attrNameLst>
                                      </p:cBhvr>
                                      <p:tavLst>
                                        <p:tav tm="0">
                                          <p:val>
                                            <p:strVal val="#ppt_x"/>
                                          </p:val>
                                        </p:tav>
                                        <p:tav tm="100000">
                                          <p:val>
                                            <p:strVal val="#ppt_x"/>
                                          </p:val>
                                        </p:tav>
                                      </p:tavLst>
                                    </p:anim>
                                    <p:anim calcmode="lin" valueType="num">
                                      <p:cBhvr>
                                        <p:cTn id="21" dur="1000" fill="hold"/>
                                        <p:tgtEl>
                                          <p:spTgt spid="2816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579" name="Rectangle 3">
            <a:extLst>
              <a:ext uri="{FF2B5EF4-FFF2-40B4-BE49-F238E27FC236}">
                <a16:creationId xmlns:a16="http://schemas.microsoft.com/office/drawing/2014/main" id="{E251823C-AB65-6510-6B58-D75D60898CC1}"/>
              </a:ext>
            </a:extLst>
          </p:cNvPr>
          <p:cNvSpPr>
            <a:spLocks noGrp="1" noChangeArrowheads="1"/>
          </p:cNvSpPr>
          <p:nvPr>
            <p:ph idx="1"/>
          </p:nvPr>
        </p:nvSpPr>
        <p:spPr>
          <a:xfrm>
            <a:off x="1752600" y="304800"/>
            <a:ext cx="8686800" cy="6324600"/>
          </a:xfrm>
        </p:spPr>
        <p:txBody>
          <a:bodyPr>
            <a:normAutofit fontScale="92500"/>
          </a:bodyPr>
          <a:lstStyle/>
          <a:p>
            <a:pPr algn="just"/>
            <a:r>
              <a:rPr lang="en-US" altLang="en-US" sz="3000" i="1"/>
              <a:t>	Giai đoạn đánh cầu</a:t>
            </a:r>
            <a:r>
              <a:rPr lang="en-US" altLang="en-US" sz="3000"/>
              <a:t> : Khi đánh cầu, bắt đầu từ động tác chuẩn bị, cánh tay phải đưa ra sau, theo đó khuỷu tay nâng lên cao hơn hẳn so với vai để đưa vợt ra sau đầu, cổ tay duỗi tự nhiên . Sau đó phối hợp dùng sức nhịp nhàng của chân sau đạp đất, quay người hóp bụng, lấy vai làm trục, cánh tay kéo theo cẳng tay nhanh chóng vẫy cổ tay ra trước đánh cầu ở điểm cao nhất khi tay đã vươn thẳng.</a:t>
            </a:r>
          </a:p>
          <a:p>
            <a:pPr algn="just"/>
            <a:r>
              <a:rPr lang="en-US" altLang="en-US" sz="3000" i="1"/>
              <a:t>	Giai đoạn kết thúc</a:t>
            </a:r>
            <a:r>
              <a:rPr lang="en-US" altLang="en-US" sz="3000"/>
              <a:t> : Sau khi đánh cầu tay cầm vợt có thể theo đà quán tính vung ra trước và xuống dưới phía bên trái rồi thu vợt về trước thân người. Cùng lúc đó chân trái lùi ra sau, chân phải bước ra trước trọng tâm chuyển từ chân sau ra chân trước.</a:t>
            </a:r>
          </a:p>
          <a:p>
            <a:pPr algn="just"/>
            <a:endParaRPr lang="en-US" altLang="en-US" sz="30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a:extLst>
              <a:ext uri="{FF2B5EF4-FFF2-40B4-BE49-F238E27FC236}">
                <a16:creationId xmlns:a16="http://schemas.microsoft.com/office/drawing/2014/main" id="{D69A0A08-6542-DD81-D3CB-806AF22E72D9}"/>
              </a:ext>
            </a:extLst>
          </p:cNvPr>
          <p:cNvSpPr>
            <a:spLocks noGrp="1" noChangeArrowheads="1"/>
          </p:cNvSpPr>
          <p:nvPr>
            <p:ph type="title"/>
          </p:nvPr>
        </p:nvSpPr>
        <p:spPr>
          <a:xfrm>
            <a:off x="1981200" y="274638"/>
            <a:ext cx="8153400" cy="792162"/>
          </a:xfrm>
        </p:spPr>
        <p:txBody>
          <a:bodyPr/>
          <a:lstStyle/>
          <a:p>
            <a:pPr algn="l"/>
            <a:r>
              <a:rPr lang="en-US" altLang="en-US" sz="3200">
                <a:solidFill>
                  <a:srgbClr val="FF9900"/>
                </a:solidFill>
              </a:rPr>
              <a:t>3.3.2. Kĩ thuật đánh cầu cao trái tay</a:t>
            </a:r>
          </a:p>
        </p:txBody>
      </p:sp>
      <p:pic>
        <p:nvPicPr>
          <p:cNvPr id="289798" name="Picture 6">
            <a:extLst>
              <a:ext uri="{FF2B5EF4-FFF2-40B4-BE49-F238E27FC236}">
                <a16:creationId xmlns:a16="http://schemas.microsoft.com/office/drawing/2014/main" id="{ED86DDCB-F0DB-A74F-0C25-FA4F88B706CF}"/>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2057400" y="1600200"/>
            <a:ext cx="5791200" cy="3568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89799" name="Picture 7">
            <a:extLst>
              <a:ext uri="{FF2B5EF4-FFF2-40B4-BE49-F238E27FC236}">
                <a16:creationId xmlns:a16="http://schemas.microsoft.com/office/drawing/2014/main" id="{45316D64-2805-863D-C45B-D9944AEAFB9C}"/>
              </a:ext>
            </a:extLst>
          </p:cNvPr>
          <p:cNvPicPr>
            <a:picLocks noGrp="1" noChangeAspect="1" noChangeArrowheads="1" noCrop="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7877175" y="1804988"/>
            <a:ext cx="2057400" cy="3352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89800" name="AutoShape 8">
            <a:hlinkClick r:id="" action="ppaction://hlinkshowjump?jump=previousslide" highlightClick="1"/>
            <a:extLst>
              <a:ext uri="{FF2B5EF4-FFF2-40B4-BE49-F238E27FC236}">
                <a16:creationId xmlns:a16="http://schemas.microsoft.com/office/drawing/2014/main" id="{5DC8CD03-E602-B9AA-E4C2-3B3CD209DC94}"/>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9801" name="AutoShape 9">
            <a:hlinkClick r:id="" action="ppaction://hlinkshowjump?jump=nextslide" highlightClick="1"/>
            <a:extLst>
              <a:ext uri="{FF2B5EF4-FFF2-40B4-BE49-F238E27FC236}">
                <a16:creationId xmlns:a16="http://schemas.microsoft.com/office/drawing/2014/main" id="{019B26C6-98C2-8962-4F8A-ECC967DF726C}"/>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289794"/>
                                        </p:tgtEl>
                                        <p:attrNameLst>
                                          <p:attrName>style.visibility</p:attrName>
                                        </p:attrNameLst>
                                      </p:cBhvr>
                                      <p:to>
                                        <p:strVal val="visible"/>
                                      </p:to>
                                    </p:set>
                                    <p:anim calcmode="discrete" valueType="clr">
                                      <p:cBhvr override="childStyle">
                                        <p:cTn id="7" dur="80"/>
                                        <p:tgtEl>
                                          <p:spTgt spid="28979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89794"/>
                                        </p:tgtEl>
                                        <p:attrNameLst>
                                          <p:attrName>fillcolor</p:attrName>
                                        </p:attrNameLst>
                                      </p:cBhvr>
                                      <p:tavLst>
                                        <p:tav tm="0">
                                          <p:val>
                                            <p:clrVal>
                                              <a:schemeClr val="accent2"/>
                                            </p:clrVal>
                                          </p:val>
                                        </p:tav>
                                        <p:tav tm="50000">
                                          <p:val>
                                            <p:clrVal>
                                              <a:schemeClr val="hlink"/>
                                            </p:clrVal>
                                          </p:val>
                                        </p:tav>
                                      </p:tavLst>
                                    </p:anim>
                                    <p:set>
                                      <p:cBhvr>
                                        <p:cTn id="9" dur="80"/>
                                        <p:tgtEl>
                                          <p:spTgt spid="289794"/>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0" presetClass="entr" presetSubtype="0" fill="hold" nodeType="clickEffect">
                                  <p:stCondLst>
                                    <p:cond delay="0"/>
                                  </p:stCondLst>
                                  <p:childTnLst>
                                    <p:set>
                                      <p:cBhvr>
                                        <p:cTn id="13" dur="1" fill="hold">
                                          <p:stCondLst>
                                            <p:cond delay="0"/>
                                          </p:stCondLst>
                                        </p:cTn>
                                        <p:tgtEl>
                                          <p:spTgt spid="289798"/>
                                        </p:tgtEl>
                                        <p:attrNameLst>
                                          <p:attrName>style.visibility</p:attrName>
                                        </p:attrNameLst>
                                      </p:cBhvr>
                                      <p:to>
                                        <p:strVal val="visible"/>
                                      </p:to>
                                    </p:set>
                                    <p:animEffect transition="in" filter="wedge">
                                      <p:cBhvr>
                                        <p:cTn id="14" dur="2000"/>
                                        <p:tgtEl>
                                          <p:spTgt spid="28979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9" presetClass="entr" presetSubtype="0" fill="hold" nodeType="clickEffect">
                                  <p:stCondLst>
                                    <p:cond delay="0"/>
                                  </p:stCondLst>
                                  <p:childTnLst>
                                    <p:set>
                                      <p:cBhvr>
                                        <p:cTn id="18" dur="1" fill="hold">
                                          <p:stCondLst>
                                            <p:cond delay="0"/>
                                          </p:stCondLst>
                                        </p:cTn>
                                        <p:tgtEl>
                                          <p:spTgt spid="289799"/>
                                        </p:tgtEl>
                                        <p:attrNameLst>
                                          <p:attrName>style.visibility</p:attrName>
                                        </p:attrNameLst>
                                      </p:cBhvr>
                                      <p:to>
                                        <p:strVal val="visible"/>
                                      </p:to>
                                    </p:set>
                                    <p:anim calcmode="lin" valueType="num">
                                      <p:cBhvr>
                                        <p:cTn id="19" dur="1000" fill="hold"/>
                                        <p:tgtEl>
                                          <p:spTgt spid="289799"/>
                                        </p:tgtEl>
                                        <p:attrNameLst>
                                          <p:attrName>ppt_x</p:attrName>
                                        </p:attrNameLst>
                                      </p:cBhvr>
                                      <p:tavLst>
                                        <p:tav tm="0">
                                          <p:val>
                                            <p:strVal val="#ppt_x-.2"/>
                                          </p:val>
                                        </p:tav>
                                        <p:tav tm="100000">
                                          <p:val>
                                            <p:strVal val="#ppt_x"/>
                                          </p:val>
                                        </p:tav>
                                      </p:tavLst>
                                    </p:anim>
                                    <p:anim calcmode="lin" valueType="num">
                                      <p:cBhvr>
                                        <p:cTn id="20" dur="1000" fill="hold"/>
                                        <p:tgtEl>
                                          <p:spTgt spid="289799"/>
                                        </p:tgtEl>
                                        <p:attrNameLst>
                                          <p:attrName>ppt_y</p:attrName>
                                        </p:attrNameLst>
                                      </p:cBhvr>
                                      <p:tavLst>
                                        <p:tav tm="0">
                                          <p:val>
                                            <p:strVal val="#ppt_y"/>
                                          </p:val>
                                        </p:tav>
                                        <p:tav tm="100000">
                                          <p:val>
                                            <p:strVal val="#ppt_y"/>
                                          </p:val>
                                        </p:tav>
                                      </p:tavLst>
                                    </p:anim>
                                    <p:animEffect transition="in" filter="wipe(right)" prLst="gradientSize: 0.1">
                                      <p:cBhvr>
                                        <p:cTn id="21" dur="1000"/>
                                        <p:tgtEl>
                                          <p:spTgt spid="2897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979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03" name="Rectangle 3">
            <a:extLst>
              <a:ext uri="{FF2B5EF4-FFF2-40B4-BE49-F238E27FC236}">
                <a16:creationId xmlns:a16="http://schemas.microsoft.com/office/drawing/2014/main" id="{4852E3F3-70B9-AC11-3091-96459750F8AA}"/>
              </a:ext>
            </a:extLst>
          </p:cNvPr>
          <p:cNvSpPr>
            <a:spLocks noGrp="1" noChangeArrowheads="1"/>
          </p:cNvSpPr>
          <p:nvPr>
            <p:ph idx="1"/>
          </p:nvPr>
        </p:nvSpPr>
        <p:spPr>
          <a:xfrm>
            <a:off x="1905000" y="533400"/>
            <a:ext cx="8458200" cy="6019800"/>
          </a:xfrm>
        </p:spPr>
        <p:txBody>
          <a:bodyPr/>
          <a:lstStyle/>
          <a:p>
            <a:pPr algn="just"/>
            <a:r>
              <a:rPr lang="en-US" altLang="en-US" i="1"/>
              <a:t>- Giai đoạn chuẩn bị :</a:t>
            </a:r>
            <a:r>
              <a:rPr lang="en-US" altLang="en-US"/>
              <a:t> Khi đối phương đánh cầu sang cần phải phán đoán tốt phương hướng và điểm rơi của cầu đến, nhanh chóng quay người, di chuyển bước chân về phía sau bên trái. Bước cuối cùng dùng chân phải bước chéo chân đến vạch cuối sân ở phía biên dọc bên trái, lưng đối diện với lưới. Trọng tâm cơ thể rơi vào chân phải, sao cho cầu rơi ở phía trên bên phải cơ thể.</a:t>
            </a:r>
          </a:p>
          <a:p>
            <a:pPr algn="just"/>
            <a:r>
              <a:rPr lang="en-US" altLang="en-US" i="1"/>
              <a:t>	- Giai đoạn đánh cầu</a:t>
            </a:r>
            <a:r>
              <a:rPr lang="en-US" altLang="en-US"/>
              <a:t> : Trước khi đánh vào cầu, nhanh chóng chuyển đổi thành cách cầm vợt trái tay, giữ vợt ở trước ngực phải, mặt vợt hướng lên trên khi tiếp xúc đánh cầu đi. Động tác dùng sức cuối cùng phải có sự phối hợp nhịp nhàng của toàn thân với động tác đạp đất của hai chân và động tác quay người.</a:t>
            </a:r>
          </a:p>
          <a:p>
            <a:pPr algn="just"/>
            <a:endParaRPr lang="en-US"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4" name="Rectangle 2">
            <a:extLst>
              <a:ext uri="{FF2B5EF4-FFF2-40B4-BE49-F238E27FC236}">
                <a16:creationId xmlns:a16="http://schemas.microsoft.com/office/drawing/2014/main" id="{12C4D6C6-F50B-F609-5139-B45F51FFBF23}"/>
              </a:ext>
            </a:extLst>
          </p:cNvPr>
          <p:cNvSpPr>
            <a:spLocks noGrp="1" noChangeArrowheads="1"/>
          </p:cNvSpPr>
          <p:nvPr>
            <p:ph type="title" sz="quarter"/>
          </p:nvPr>
        </p:nvSpPr>
        <p:spPr>
          <a:xfrm>
            <a:off x="4876800" y="274638"/>
            <a:ext cx="4038600" cy="639762"/>
          </a:xfrm>
        </p:spPr>
        <p:txBody>
          <a:bodyPr/>
          <a:lstStyle/>
          <a:p>
            <a:pPr algn="l"/>
            <a:r>
              <a:rPr lang="en-US" altLang="en-US" sz="2800">
                <a:solidFill>
                  <a:srgbClr val="6666FF"/>
                </a:solidFill>
              </a:rPr>
              <a:t>Kĩ thuật đập cầu phải </a:t>
            </a:r>
          </a:p>
        </p:txBody>
      </p:sp>
      <p:pic>
        <p:nvPicPr>
          <p:cNvPr id="356379" name="Picture 27">
            <a:extLst>
              <a:ext uri="{FF2B5EF4-FFF2-40B4-BE49-F238E27FC236}">
                <a16:creationId xmlns:a16="http://schemas.microsoft.com/office/drawing/2014/main" id="{B83881C7-D0B5-1129-1252-BC4BC0C560AA}"/>
              </a:ext>
            </a:extLst>
          </p:cNvPr>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tretch>
            <a:fillRect/>
          </a:stretch>
        </p:blipFill>
        <p:spPr>
          <a:xfrm>
            <a:off x="609600" y="2016063"/>
            <a:ext cx="5384800" cy="135426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56377" name="Picture 25">
            <a:extLst>
              <a:ext uri="{FF2B5EF4-FFF2-40B4-BE49-F238E27FC236}">
                <a16:creationId xmlns:a16="http://schemas.microsoft.com/office/drawing/2014/main" id="{6E17F448-76C9-4190-5242-2566DDE66FE8}"/>
              </a:ext>
            </a:extLst>
          </p:cNvPr>
          <p:cNvPicPr>
            <a:picLocks noGrp="1" noChangeAspect="1" noChangeArrowheads="1" noCrop="1"/>
          </p:cNvPicPr>
          <p:nvPr>
            <p:ph sz="quarter" idx="2"/>
          </p:nvPr>
        </p:nvPicPr>
        <p:blipFill>
          <a:blip r:embed="rId4">
            <a:extLst>
              <a:ext uri="{28A0092B-C50C-407E-A947-70E740481C1C}">
                <a14:useLocalDpi xmlns:a14="http://schemas.microsoft.com/office/drawing/2010/main" val="0"/>
              </a:ext>
            </a:extLst>
          </a:blip>
          <a:stretch>
            <a:fillRect/>
          </a:stretch>
        </p:blipFill>
        <p:spPr>
          <a:xfrm>
            <a:off x="8327085" y="1600200"/>
            <a:ext cx="1125830" cy="21859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56366" name="Picture 14">
            <a:extLst>
              <a:ext uri="{FF2B5EF4-FFF2-40B4-BE49-F238E27FC236}">
                <a16:creationId xmlns:a16="http://schemas.microsoft.com/office/drawing/2014/main" id="{4001B5FC-1610-A6E7-200D-83083B405D1E}"/>
              </a:ext>
            </a:extLst>
          </p:cNvPr>
          <p:cNvPicPr>
            <a:picLocks noGrp="1" noChangeAspect="1" noChangeArrowheads="1" noCrop="1"/>
          </p:cNvPicPr>
          <p:nvPr>
            <p:ph sz="quarter" idx="3"/>
          </p:nvPr>
        </p:nvPicPr>
        <p:blipFill>
          <a:blip r:embed="rId5">
            <a:extLst>
              <a:ext uri="{28A0092B-C50C-407E-A947-70E740481C1C}">
                <a14:useLocalDpi xmlns:a14="http://schemas.microsoft.com/office/drawing/2010/main" val="0"/>
              </a:ext>
            </a:extLst>
          </a:blip>
          <a:srcRect/>
          <a:stretch>
            <a:fillRect/>
          </a:stretch>
        </p:blipFill>
        <p:spPr>
          <a:xfrm>
            <a:off x="8639176" y="157164"/>
            <a:ext cx="1793875" cy="20335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56375" name="Picture 23">
            <a:extLst>
              <a:ext uri="{FF2B5EF4-FFF2-40B4-BE49-F238E27FC236}">
                <a16:creationId xmlns:a16="http://schemas.microsoft.com/office/drawing/2014/main" id="{C3CCB8C8-C928-CA2F-1168-20BBC09FD35D}"/>
              </a:ext>
            </a:extLst>
          </p:cNvPr>
          <p:cNvPicPr>
            <a:picLocks noGrp="1" noChangeAspect="1" noChangeArrowheads="1"/>
          </p:cNvPicPr>
          <p:nvPr>
            <p:ph sz="quarter" idx="4"/>
          </p:nvPr>
        </p:nvPicPr>
        <p:blipFill>
          <a:blip r:embed="rId6">
            <a:extLst>
              <a:ext uri="{28A0092B-C50C-407E-A947-70E740481C1C}">
                <a14:useLocalDpi xmlns:a14="http://schemas.microsoft.com/office/drawing/2010/main" val="0"/>
              </a:ext>
            </a:extLst>
          </a:blip>
          <a:srcRect/>
          <a:stretch>
            <a:fillRect/>
          </a:stretch>
        </p:blipFill>
        <p:spPr>
          <a:xfrm>
            <a:off x="2209801" y="1371600"/>
            <a:ext cx="5762625" cy="21288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56367" name="Text Box 15">
            <a:extLst>
              <a:ext uri="{FF2B5EF4-FFF2-40B4-BE49-F238E27FC236}">
                <a16:creationId xmlns:a16="http://schemas.microsoft.com/office/drawing/2014/main" id="{926FBA3D-9546-4ADF-66E2-28904A4A0603}"/>
              </a:ext>
            </a:extLst>
          </p:cNvPr>
          <p:cNvSpPr txBox="1">
            <a:spLocks noChangeArrowheads="1"/>
          </p:cNvSpPr>
          <p:nvPr/>
        </p:nvSpPr>
        <p:spPr bwMode="auto">
          <a:xfrm>
            <a:off x="4800600" y="1905000"/>
            <a:ext cx="51816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
        <p:nvSpPr>
          <p:cNvPr id="356370" name="AutoShape 18">
            <a:hlinkClick r:id="" action="ppaction://hlinkshowjump?jump=firstslide" highlightClick="1"/>
            <a:extLst>
              <a:ext uri="{FF2B5EF4-FFF2-40B4-BE49-F238E27FC236}">
                <a16:creationId xmlns:a16="http://schemas.microsoft.com/office/drawing/2014/main" id="{083838BA-1026-F166-1EB1-B553B3295002}"/>
              </a:ext>
            </a:extLst>
          </p:cNvPr>
          <p:cNvSpPr>
            <a:spLocks noChangeArrowheads="1"/>
          </p:cNvSpPr>
          <p:nvPr/>
        </p:nvSpPr>
        <p:spPr bwMode="auto">
          <a:xfrm>
            <a:off x="1828800" y="6324600"/>
            <a:ext cx="457200" cy="304800"/>
          </a:xfrm>
          <a:prstGeom prst="actionButtonBeginning">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6371" name="AutoShape 19">
            <a:hlinkClick r:id="" action="ppaction://hlinkshowjump?jump=nextslide" highlightClick="1"/>
            <a:extLst>
              <a:ext uri="{FF2B5EF4-FFF2-40B4-BE49-F238E27FC236}">
                <a16:creationId xmlns:a16="http://schemas.microsoft.com/office/drawing/2014/main" id="{28035921-71A1-85B8-753B-0502295067C0}"/>
              </a:ext>
            </a:extLst>
          </p:cNvPr>
          <p:cNvSpPr>
            <a:spLocks noChangeArrowheads="1"/>
          </p:cNvSpPr>
          <p:nvPr/>
        </p:nvSpPr>
        <p:spPr bwMode="auto">
          <a:xfrm>
            <a:off x="9829800" y="6324600"/>
            <a:ext cx="381000" cy="3048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356354"/>
                                        </p:tgtEl>
                                        <p:attrNameLst>
                                          <p:attrName>style.visibility</p:attrName>
                                        </p:attrNameLst>
                                      </p:cBhvr>
                                      <p:to>
                                        <p:strVal val="visible"/>
                                      </p:to>
                                    </p:set>
                                    <p:anim calcmode="lin" valueType="num">
                                      <p:cBhvr>
                                        <p:cTn id="7" dur="500" fill="hold"/>
                                        <p:tgtEl>
                                          <p:spTgt spid="356354"/>
                                        </p:tgtEl>
                                        <p:attrNameLst>
                                          <p:attrName>ppt_w</p:attrName>
                                        </p:attrNameLst>
                                      </p:cBhvr>
                                      <p:tavLst>
                                        <p:tav tm="0">
                                          <p:val>
                                            <p:fltVal val="0"/>
                                          </p:val>
                                        </p:tav>
                                        <p:tav tm="100000">
                                          <p:val>
                                            <p:strVal val="#ppt_w"/>
                                          </p:val>
                                        </p:tav>
                                      </p:tavLst>
                                    </p:anim>
                                    <p:anim calcmode="lin" valueType="num">
                                      <p:cBhvr>
                                        <p:cTn id="8" dur="500" fill="hold"/>
                                        <p:tgtEl>
                                          <p:spTgt spid="356354"/>
                                        </p:tgtEl>
                                        <p:attrNameLst>
                                          <p:attrName>ppt_h</p:attrName>
                                        </p:attrNameLst>
                                      </p:cBhvr>
                                      <p:tavLst>
                                        <p:tav tm="0">
                                          <p:val>
                                            <p:fltVal val="0"/>
                                          </p:val>
                                        </p:tav>
                                        <p:tav tm="100000">
                                          <p:val>
                                            <p:strVal val="#ppt_h"/>
                                          </p:val>
                                        </p:tav>
                                      </p:tavLst>
                                    </p:anim>
                                    <p:animEffect transition="in" filter="fade">
                                      <p:cBhvr>
                                        <p:cTn id="9" dur="500"/>
                                        <p:tgtEl>
                                          <p:spTgt spid="35635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0" presetClass="entr" presetSubtype="0" fill="hold" nodeType="clickEffect">
                                  <p:stCondLst>
                                    <p:cond delay="0"/>
                                  </p:stCondLst>
                                  <p:childTnLst>
                                    <p:set>
                                      <p:cBhvr>
                                        <p:cTn id="13" dur="1" fill="hold">
                                          <p:stCondLst>
                                            <p:cond delay="0"/>
                                          </p:stCondLst>
                                        </p:cTn>
                                        <p:tgtEl>
                                          <p:spTgt spid="356379"/>
                                        </p:tgtEl>
                                        <p:attrNameLst>
                                          <p:attrName>style.visibility</p:attrName>
                                        </p:attrNameLst>
                                      </p:cBhvr>
                                      <p:to>
                                        <p:strVal val="visible"/>
                                      </p:to>
                                    </p:set>
                                    <p:animEffect transition="in" filter="wedge">
                                      <p:cBhvr>
                                        <p:cTn id="14" dur="2000"/>
                                        <p:tgtEl>
                                          <p:spTgt spid="356379"/>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37" presetClass="entr" presetSubtype="0" fill="hold" nodeType="clickEffect">
                                  <p:stCondLst>
                                    <p:cond delay="0"/>
                                  </p:stCondLst>
                                  <p:childTnLst>
                                    <p:set>
                                      <p:cBhvr>
                                        <p:cTn id="18" dur="1" fill="hold">
                                          <p:stCondLst>
                                            <p:cond delay="0"/>
                                          </p:stCondLst>
                                        </p:cTn>
                                        <p:tgtEl>
                                          <p:spTgt spid="356377"/>
                                        </p:tgtEl>
                                        <p:attrNameLst>
                                          <p:attrName>style.visibility</p:attrName>
                                        </p:attrNameLst>
                                      </p:cBhvr>
                                      <p:to>
                                        <p:strVal val="visible"/>
                                      </p:to>
                                    </p:set>
                                    <p:animEffect transition="in" filter="fade">
                                      <p:cBhvr>
                                        <p:cTn id="19" dur="1000"/>
                                        <p:tgtEl>
                                          <p:spTgt spid="356377"/>
                                        </p:tgtEl>
                                      </p:cBhvr>
                                    </p:animEffect>
                                    <p:anim calcmode="lin" valueType="num">
                                      <p:cBhvr>
                                        <p:cTn id="20" dur="1000" fill="hold"/>
                                        <p:tgtEl>
                                          <p:spTgt spid="356377"/>
                                        </p:tgtEl>
                                        <p:attrNameLst>
                                          <p:attrName>ppt_x</p:attrName>
                                        </p:attrNameLst>
                                      </p:cBhvr>
                                      <p:tavLst>
                                        <p:tav tm="0">
                                          <p:val>
                                            <p:strVal val="#ppt_x"/>
                                          </p:val>
                                        </p:tav>
                                        <p:tav tm="100000">
                                          <p:val>
                                            <p:strVal val="#ppt_x"/>
                                          </p:val>
                                        </p:tav>
                                      </p:tavLst>
                                    </p:anim>
                                    <p:anim calcmode="lin" valueType="num">
                                      <p:cBhvr>
                                        <p:cTn id="21" dur="900" decel="100000" fill="hold"/>
                                        <p:tgtEl>
                                          <p:spTgt spid="356377"/>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356377"/>
                                        </p:tgtEl>
                                        <p:attrNameLst>
                                          <p:attrName>ppt_y</p:attrName>
                                        </p:attrNameLst>
                                      </p:cBhvr>
                                      <p:tavLst>
                                        <p:tav tm="0">
                                          <p:val>
                                            <p:strVal val="#ppt_y-.03"/>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6" fill="hold" nodeType="clickEffect">
                                  <p:stCondLst>
                                    <p:cond delay="0"/>
                                  </p:stCondLst>
                                  <p:childTnLst>
                                    <p:set>
                                      <p:cBhvr>
                                        <p:cTn id="26" dur="1" fill="hold">
                                          <p:stCondLst>
                                            <p:cond delay="0"/>
                                          </p:stCondLst>
                                        </p:cTn>
                                        <p:tgtEl>
                                          <p:spTgt spid="356375"/>
                                        </p:tgtEl>
                                        <p:attrNameLst>
                                          <p:attrName>style.visibility</p:attrName>
                                        </p:attrNameLst>
                                      </p:cBhvr>
                                      <p:to>
                                        <p:strVal val="visible"/>
                                      </p:to>
                                    </p:set>
                                    <p:animEffect transition="in" filter="barn(inHorizontal)">
                                      <p:cBhvr>
                                        <p:cTn id="27" dur="500"/>
                                        <p:tgtEl>
                                          <p:spTgt spid="35637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ntr" presetSubtype="16" fill="hold" nodeType="clickEffect">
                                  <p:stCondLst>
                                    <p:cond delay="0"/>
                                  </p:stCondLst>
                                  <p:childTnLst>
                                    <p:set>
                                      <p:cBhvr>
                                        <p:cTn id="31" dur="1" fill="hold">
                                          <p:stCondLst>
                                            <p:cond delay="0"/>
                                          </p:stCondLst>
                                        </p:cTn>
                                        <p:tgtEl>
                                          <p:spTgt spid="356366"/>
                                        </p:tgtEl>
                                        <p:attrNameLst>
                                          <p:attrName>style.visibility</p:attrName>
                                        </p:attrNameLst>
                                      </p:cBhvr>
                                      <p:to>
                                        <p:strVal val="visible"/>
                                      </p:to>
                                    </p:set>
                                    <p:animEffect transition="in" filter="diamond(in)">
                                      <p:cBhvr>
                                        <p:cTn id="32" dur="2000"/>
                                        <p:tgtEl>
                                          <p:spTgt spid="356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635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3" name="Rectangle 3">
            <a:extLst>
              <a:ext uri="{FF2B5EF4-FFF2-40B4-BE49-F238E27FC236}">
                <a16:creationId xmlns:a16="http://schemas.microsoft.com/office/drawing/2014/main" id="{227C32EA-52AF-10D9-159C-BCA85021111E}"/>
              </a:ext>
            </a:extLst>
          </p:cNvPr>
          <p:cNvSpPr>
            <a:spLocks noGrp="1" noChangeArrowheads="1"/>
          </p:cNvSpPr>
          <p:nvPr>
            <p:ph idx="1"/>
          </p:nvPr>
        </p:nvSpPr>
        <p:spPr>
          <a:xfrm>
            <a:off x="2057400" y="381000"/>
            <a:ext cx="8382000" cy="6096000"/>
          </a:xfrm>
        </p:spPr>
        <p:txBody>
          <a:bodyPr>
            <a:normAutofit/>
          </a:bodyPr>
          <a:lstStyle/>
          <a:p>
            <a:pPr marL="0" indent="0" algn="just">
              <a:buNone/>
            </a:pPr>
            <a:r>
              <a:rPr lang="en-US" altLang="en-US" b="1">
                <a:solidFill>
                  <a:srgbClr val="FF9900"/>
                </a:solidFill>
              </a:rPr>
              <a:t>3.5. Kĩ thuật đập cầu.</a:t>
            </a:r>
            <a:r>
              <a:rPr lang="en-US" altLang="en-US" b="1"/>
              <a:t>	</a:t>
            </a:r>
          </a:p>
          <a:p>
            <a:pPr marL="0" indent="0" algn="just">
              <a:buNone/>
            </a:pPr>
            <a:r>
              <a:rPr lang="en-US" altLang="en-US"/>
              <a:t>Đập cầu là một trong kĩ thuật tấn công được coi là quan nhất. Sử dụng kĩ thuật này có thể đánh điểm trực tiếp hoặc tạo cơ hội tốt để thắng điểm ở quả sau.</a:t>
            </a:r>
          </a:p>
          <a:p>
            <a:pPr marL="0" indent="0" algn="just"/>
            <a:r>
              <a:rPr lang="en-US" altLang="en-US" i="1">
                <a:solidFill>
                  <a:srgbClr val="FF9900"/>
                </a:solidFill>
              </a:rPr>
              <a:t> 3. 5.1. Kĩ thuật đập cầu thuận tay.</a:t>
            </a:r>
          </a:p>
          <a:p>
            <a:pPr marL="0" indent="0" algn="just">
              <a:buNone/>
            </a:pPr>
            <a:r>
              <a:rPr lang="en-US" altLang="en-US"/>
              <a:t>TTCB: Đứng chân trái trước, chân phải sau, trọng tâm</a:t>
            </a:r>
          </a:p>
          <a:p>
            <a:pPr marL="0" indent="0" algn="just">
              <a:buNone/>
            </a:pPr>
            <a:r>
              <a:rPr lang="en-US" altLang="en-US"/>
              <a:t>dồn vào chân trước, lưng hơi cong mắt theo dõi cầu, tay phải cầm vợt ở phía trước mặt, đầu vợt cao ngang trán. Góc giữa cẳng tay và cánh tay khoảng 90</a:t>
            </a:r>
            <a:r>
              <a:rPr lang="en-US" altLang="en-US" baseline="30000">
                <a:cs typeface="Times New Roman" panose="02020603050405020304" pitchFamily="18" charset="0"/>
              </a:rPr>
              <a:t>º</a:t>
            </a:r>
            <a:r>
              <a:rPr lang="en-US" altLang="en-US">
                <a:cs typeface="Times New Roman" panose="02020603050405020304" pitchFamily="18" charset="0"/>
              </a:rPr>
              <a:t>.</a:t>
            </a:r>
          </a:p>
          <a:p>
            <a:pPr marL="0" indent="0" algn="just">
              <a:buNone/>
            </a:pPr>
            <a:r>
              <a:rPr lang="en-US" altLang="en-US">
                <a:cs typeface="Times New Roman" panose="02020603050405020304" pitchFamily="18" charset="0"/>
              </a:rPr>
              <a:t>	Khi </a:t>
            </a:r>
            <a:r>
              <a:rPr lang="en-US" altLang="en-US"/>
              <a:t>đối phương đánh cầu sang cao trên đầu, thi thân trên nhanh chóng quay sang phải, trọng tâm từ trước ra sau. Tay phải cầm vợt đưa từ trước – lên cao – ra sau. Đầu vợt chúc xuống. Lúc này vai trái hơi cao hướng về hướng đánh cầu, vai phải hạ thấp ở phía sau. </a:t>
            </a:r>
          </a:p>
        </p:txBody>
      </p:sp>
      <p:sp>
        <p:nvSpPr>
          <p:cNvPr id="343055" name="AutoShape 15">
            <a:hlinkClick r:id="" action="ppaction://hlinkshowjump?jump=firstslide" highlightClick="1"/>
            <a:extLst>
              <a:ext uri="{FF2B5EF4-FFF2-40B4-BE49-F238E27FC236}">
                <a16:creationId xmlns:a16="http://schemas.microsoft.com/office/drawing/2014/main" id="{A1B63147-190B-2BAD-975D-C87700EDE3DA}"/>
              </a:ext>
            </a:extLst>
          </p:cNvPr>
          <p:cNvSpPr>
            <a:spLocks noChangeArrowheads="1"/>
          </p:cNvSpPr>
          <p:nvPr/>
        </p:nvSpPr>
        <p:spPr bwMode="auto">
          <a:xfrm>
            <a:off x="1828800" y="6324600"/>
            <a:ext cx="457200" cy="304800"/>
          </a:xfrm>
          <a:prstGeom prst="actionButtonBeginning">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3056" name="AutoShape 16">
            <a:hlinkClick r:id="" action="ppaction://hlinkshowjump?jump=nextslide" highlightClick="1"/>
            <a:extLst>
              <a:ext uri="{FF2B5EF4-FFF2-40B4-BE49-F238E27FC236}">
                <a16:creationId xmlns:a16="http://schemas.microsoft.com/office/drawing/2014/main" id="{B261CEAE-1A43-B320-1934-8C3B84B3A64C}"/>
              </a:ext>
            </a:extLst>
          </p:cNvPr>
          <p:cNvSpPr>
            <a:spLocks noChangeArrowheads="1"/>
          </p:cNvSpPr>
          <p:nvPr/>
        </p:nvSpPr>
        <p:spPr bwMode="auto">
          <a:xfrm>
            <a:off x="9829800" y="6324600"/>
            <a:ext cx="381000" cy="3048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43043">
                                            <p:txEl>
                                              <p:pRg st="0" end="0"/>
                                            </p:txEl>
                                          </p:spTgt>
                                        </p:tgtEl>
                                        <p:attrNameLst>
                                          <p:attrName>style.visibility</p:attrName>
                                        </p:attrNameLst>
                                      </p:cBhvr>
                                      <p:to>
                                        <p:strVal val="visible"/>
                                      </p:to>
                                    </p:set>
                                    <p:animEffect transition="in" filter="fade">
                                      <p:cBhvr>
                                        <p:cTn id="7" dur="1000"/>
                                        <p:tgtEl>
                                          <p:spTgt spid="343043">
                                            <p:txEl>
                                              <p:pRg st="0" end="0"/>
                                            </p:txEl>
                                          </p:spTgt>
                                        </p:tgtEl>
                                      </p:cBhvr>
                                    </p:animEffect>
                                    <p:anim calcmode="lin" valueType="num">
                                      <p:cBhvr>
                                        <p:cTn id="8" dur="1000" fill="hold"/>
                                        <p:tgtEl>
                                          <p:spTgt spid="34304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4304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43043">
                                            <p:txEl>
                                              <p:pRg st="1" end="1"/>
                                            </p:txEl>
                                          </p:spTgt>
                                        </p:tgtEl>
                                        <p:attrNameLst>
                                          <p:attrName>style.visibility</p:attrName>
                                        </p:attrNameLst>
                                      </p:cBhvr>
                                      <p:to>
                                        <p:strVal val="visible"/>
                                      </p:to>
                                    </p:set>
                                    <p:animEffect transition="in" filter="fade">
                                      <p:cBhvr>
                                        <p:cTn id="14" dur="1000"/>
                                        <p:tgtEl>
                                          <p:spTgt spid="343043">
                                            <p:txEl>
                                              <p:pRg st="1" end="1"/>
                                            </p:txEl>
                                          </p:spTgt>
                                        </p:tgtEl>
                                      </p:cBhvr>
                                    </p:animEffect>
                                    <p:anim calcmode="lin" valueType="num">
                                      <p:cBhvr>
                                        <p:cTn id="15" dur="1000" fill="hold"/>
                                        <p:tgtEl>
                                          <p:spTgt spid="34304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4304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43043">
                                            <p:txEl>
                                              <p:pRg st="2" end="2"/>
                                            </p:txEl>
                                          </p:spTgt>
                                        </p:tgtEl>
                                        <p:attrNameLst>
                                          <p:attrName>style.visibility</p:attrName>
                                        </p:attrNameLst>
                                      </p:cBhvr>
                                      <p:to>
                                        <p:strVal val="visible"/>
                                      </p:to>
                                    </p:set>
                                    <p:animEffect transition="in" filter="fade">
                                      <p:cBhvr>
                                        <p:cTn id="21" dur="1000"/>
                                        <p:tgtEl>
                                          <p:spTgt spid="343043">
                                            <p:txEl>
                                              <p:pRg st="2" end="2"/>
                                            </p:txEl>
                                          </p:spTgt>
                                        </p:tgtEl>
                                      </p:cBhvr>
                                    </p:animEffect>
                                    <p:anim calcmode="lin" valueType="num">
                                      <p:cBhvr>
                                        <p:cTn id="22" dur="1000" fill="hold"/>
                                        <p:tgtEl>
                                          <p:spTgt spid="34304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4304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343043">
                                            <p:txEl>
                                              <p:pRg st="3" end="3"/>
                                            </p:txEl>
                                          </p:spTgt>
                                        </p:tgtEl>
                                        <p:attrNameLst>
                                          <p:attrName>style.visibility</p:attrName>
                                        </p:attrNameLst>
                                      </p:cBhvr>
                                      <p:to>
                                        <p:strVal val="visible"/>
                                      </p:to>
                                    </p:set>
                                    <p:animEffect transition="in" filter="fade">
                                      <p:cBhvr>
                                        <p:cTn id="28" dur="1000"/>
                                        <p:tgtEl>
                                          <p:spTgt spid="343043">
                                            <p:txEl>
                                              <p:pRg st="3" end="3"/>
                                            </p:txEl>
                                          </p:spTgt>
                                        </p:tgtEl>
                                      </p:cBhvr>
                                    </p:animEffect>
                                    <p:anim calcmode="lin" valueType="num">
                                      <p:cBhvr>
                                        <p:cTn id="29" dur="1000" fill="hold"/>
                                        <p:tgtEl>
                                          <p:spTgt spid="34304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4304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343043">
                                            <p:txEl>
                                              <p:pRg st="4" end="4"/>
                                            </p:txEl>
                                          </p:spTgt>
                                        </p:tgtEl>
                                        <p:attrNameLst>
                                          <p:attrName>style.visibility</p:attrName>
                                        </p:attrNameLst>
                                      </p:cBhvr>
                                      <p:to>
                                        <p:strVal val="visible"/>
                                      </p:to>
                                    </p:set>
                                    <p:animEffect transition="in" filter="fade">
                                      <p:cBhvr>
                                        <p:cTn id="35" dur="1000"/>
                                        <p:tgtEl>
                                          <p:spTgt spid="343043">
                                            <p:txEl>
                                              <p:pRg st="4" end="4"/>
                                            </p:txEl>
                                          </p:spTgt>
                                        </p:tgtEl>
                                      </p:cBhvr>
                                    </p:animEffect>
                                    <p:anim calcmode="lin" valueType="num">
                                      <p:cBhvr>
                                        <p:cTn id="36" dur="1000" fill="hold"/>
                                        <p:tgtEl>
                                          <p:spTgt spid="34304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4304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343043">
                                            <p:txEl>
                                              <p:pRg st="5" end="5"/>
                                            </p:txEl>
                                          </p:spTgt>
                                        </p:tgtEl>
                                        <p:attrNameLst>
                                          <p:attrName>style.visibility</p:attrName>
                                        </p:attrNameLst>
                                      </p:cBhvr>
                                      <p:to>
                                        <p:strVal val="visible"/>
                                      </p:to>
                                    </p:set>
                                    <p:animEffect transition="in" filter="fade">
                                      <p:cBhvr>
                                        <p:cTn id="42" dur="1000"/>
                                        <p:tgtEl>
                                          <p:spTgt spid="343043">
                                            <p:txEl>
                                              <p:pRg st="5" end="5"/>
                                            </p:txEl>
                                          </p:spTgt>
                                        </p:tgtEl>
                                      </p:cBhvr>
                                    </p:animEffect>
                                    <p:anim calcmode="lin" valueType="num">
                                      <p:cBhvr>
                                        <p:cTn id="43" dur="1000" fill="hold"/>
                                        <p:tgtEl>
                                          <p:spTgt spid="34304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4304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304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3" name="Rectangle 3">
            <a:extLst>
              <a:ext uri="{FF2B5EF4-FFF2-40B4-BE49-F238E27FC236}">
                <a16:creationId xmlns:a16="http://schemas.microsoft.com/office/drawing/2014/main" id="{7D1CAC26-4FC4-11BB-2372-5186781D9AE9}"/>
              </a:ext>
            </a:extLst>
          </p:cNvPr>
          <p:cNvSpPr>
            <a:spLocks noGrp="1" noChangeArrowheads="1"/>
          </p:cNvSpPr>
          <p:nvPr>
            <p:ph idx="1"/>
          </p:nvPr>
        </p:nvSpPr>
        <p:spPr>
          <a:xfrm>
            <a:off x="1981200" y="381000"/>
            <a:ext cx="8229600" cy="5867400"/>
          </a:xfrm>
        </p:spPr>
        <p:txBody>
          <a:bodyPr>
            <a:normAutofit/>
          </a:bodyPr>
          <a:lstStyle/>
          <a:p>
            <a:pPr marL="0" indent="0" algn="just">
              <a:buNone/>
            </a:pPr>
            <a:r>
              <a:rPr lang="en-US" altLang="en-US"/>
              <a:t>	Tư thế lúc này toàn thân ưỡn căng như hình cánh cung. Sau đó nhanh chóng đạp mạnh chân phải, duỗi thẳng khớp gối, xoay hông lật vai. Tay phải đưa vợt từ dưới lên và ra trước. Khi tiếp xúc cầu và vợt chếch trên trước trán một tầm một cánh tay cộng với vợt (khoảng 1m). Trong quá trình thực hiện động tác trong tâm chuyển từ chân sau ra chân trước. Đồng thời gập thân để phối hợp lực đánh cầu. </a:t>
            </a:r>
          </a:p>
          <a:p>
            <a:pPr marL="0" indent="0" algn="just">
              <a:buNone/>
            </a:pPr>
            <a:r>
              <a:rPr lang="en-US" altLang="en-US"/>
              <a:t>	Chú ý: Sử dụng động tác gập cổ tay khi tiếp xúc cầu để cầu đi cắm hơn.</a:t>
            </a:r>
          </a:p>
          <a:p>
            <a:pPr marL="0" indent="0" algn="just">
              <a:buNone/>
            </a:pPr>
            <a:r>
              <a:rPr lang="en-US" altLang="en-US"/>
              <a:t>	Sau khi tiếp xúc cầu , vợt theo đà đưa từ trên- xuống dưới- sang trái, thân trên có su hướng lao về trước thì nhanh chóng bước chân phải lên một bước nhỏ để giữ thăng bằng. Sau đó lại trở về TTCB đánh quả cầu sau.</a:t>
            </a:r>
          </a:p>
          <a:p>
            <a:pPr marL="0" indent="0" algn="just">
              <a:buNone/>
            </a:pPr>
            <a:r>
              <a:rPr lang="en-US" altLang="en-US"/>
              <a:t> </a:t>
            </a:r>
          </a:p>
        </p:txBody>
      </p:sp>
      <p:sp>
        <p:nvSpPr>
          <p:cNvPr id="348164" name="AutoShape 4">
            <a:hlinkClick r:id="" action="ppaction://hlinkshowjump?jump=firstslide" highlightClick="1"/>
            <a:extLst>
              <a:ext uri="{FF2B5EF4-FFF2-40B4-BE49-F238E27FC236}">
                <a16:creationId xmlns:a16="http://schemas.microsoft.com/office/drawing/2014/main" id="{05CD9F46-8188-3099-8F04-01A189E558A5}"/>
              </a:ext>
            </a:extLst>
          </p:cNvPr>
          <p:cNvSpPr>
            <a:spLocks noChangeArrowheads="1"/>
          </p:cNvSpPr>
          <p:nvPr/>
        </p:nvSpPr>
        <p:spPr bwMode="auto">
          <a:xfrm>
            <a:off x="1828800" y="6324600"/>
            <a:ext cx="457200" cy="304800"/>
          </a:xfrm>
          <a:prstGeom prst="actionButtonBeginning">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8165" name="AutoShape 5">
            <a:hlinkClick r:id="" action="ppaction://hlinkshowjump?jump=nextslide" highlightClick="1"/>
            <a:extLst>
              <a:ext uri="{FF2B5EF4-FFF2-40B4-BE49-F238E27FC236}">
                <a16:creationId xmlns:a16="http://schemas.microsoft.com/office/drawing/2014/main" id="{89B751F2-58A8-15DD-A6E7-0045E909DF7A}"/>
              </a:ext>
            </a:extLst>
          </p:cNvPr>
          <p:cNvSpPr>
            <a:spLocks noChangeArrowheads="1"/>
          </p:cNvSpPr>
          <p:nvPr/>
        </p:nvSpPr>
        <p:spPr bwMode="auto">
          <a:xfrm>
            <a:off x="9829800" y="6324600"/>
            <a:ext cx="381000" cy="3048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48163">
                                            <p:txEl>
                                              <p:pRg st="0" end="0"/>
                                            </p:txEl>
                                          </p:spTgt>
                                        </p:tgtEl>
                                        <p:attrNameLst>
                                          <p:attrName>style.visibility</p:attrName>
                                        </p:attrNameLst>
                                      </p:cBhvr>
                                      <p:to>
                                        <p:strVal val="visible"/>
                                      </p:to>
                                    </p:set>
                                    <p:animEffect transition="in" filter="fade">
                                      <p:cBhvr>
                                        <p:cTn id="7" dur="1000"/>
                                        <p:tgtEl>
                                          <p:spTgt spid="348163">
                                            <p:txEl>
                                              <p:pRg st="0" end="0"/>
                                            </p:txEl>
                                          </p:spTgt>
                                        </p:tgtEl>
                                      </p:cBhvr>
                                    </p:animEffect>
                                    <p:anim calcmode="lin" valueType="num">
                                      <p:cBhvr>
                                        <p:cTn id="8" dur="1000" fill="hold"/>
                                        <p:tgtEl>
                                          <p:spTgt spid="34816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4816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48163">
                                            <p:txEl>
                                              <p:pRg st="1" end="1"/>
                                            </p:txEl>
                                          </p:spTgt>
                                        </p:tgtEl>
                                        <p:attrNameLst>
                                          <p:attrName>style.visibility</p:attrName>
                                        </p:attrNameLst>
                                      </p:cBhvr>
                                      <p:to>
                                        <p:strVal val="visible"/>
                                      </p:to>
                                    </p:set>
                                    <p:animEffect transition="in" filter="fade">
                                      <p:cBhvr>
                                        <p:cTn id="14" dur="1000"/>
                                        <p:tgtEl>
                                          <p:spTgt spid="348163">
                                            <p:txEl>
                                              <p:pRg st="1" end="1"/>
                                            </p:txEl>
                                          </p:spTgt>
                                        </p:tgtEl>
                                      </p:cBhvr>
                                    </p:animEffect>
                                    <p:anim calcmode="lin" valueType="num">
                                      <p:cBhvr>
                                        <p:cTn id="15" dur="1000" fill="hold"/>
                                        <p:tgtEl>
                                          <p:spTgt spid="34816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4816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48163">
                                            <p:txEl>
                                              <p:pRg st="2" end="2"/>
                                            </p:txEl>
                                          </p:spTgt>
                                        </p:tgtEl>
                                        <p:attrNameLst>
                                          <p:attrName>style.visibility</p:attrName>
                                        </p:attrNameLst>
                                      </p:cBhvr>
                                      <p:to>
                                        <p:strVal val="visible"/>
                                      </p:to>
                                    </p:set>
                                    <p:animEffect transition="in" filter="fade">
                                      <p:cBhvr>
                                        <p:cTn id="21" dur="1000"/>
                                        <p:tgtEl>
                                          <p:spTgt spid="348163">
                                            <p:txEl>
                                              <p:pRg st="2" end="2"/>
                                            </p:txEl>
                                          </p:spTgt>
                                        </p:tgtEl>
                                      </p:cBhvr>
                                    </p:animEffect>
                                    <p:anim calcmode="lin" valueType="num">
                                      <p:cBhvr>
                                        <p:cTn id="22" dur="1000" fill="hold"/>
                                        <p:tgtEl>
                                          <p:spTgt spid="34816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4816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348163">
                                            <p:txEl>
                                              <p:pRg st="3" end="3"/>
                                            </p:txEl>
                                          </p:spTgt>
                                        </p:tgtEl>
                                        <p:attrNameLst>
                                          <p:attrName>style.visibility</p:attrName>
                                        </p:attrNameLst>
                                      </p:cBhvr>
                                      <p:to>
                                        <p:strVal val="visible"/>
                                      </p:to>
                                    </p:set>
                                    <p:animEffect transition="in" filter="fade">
                                      <p:cBhvr>
                                        <p:cTn id="28" dur="1000"/>
                                        <p:tgtEl>
                                          <p:spTgt spid="348163">
                                            <p:txEl>
                                              <p:pRg st="3" end="3"/>
                                            </p:txEl>
                                          </p:spTgt>
                                        </p:tgtEl>
                                      </p:cBhvr>
                                    </p:animEffect>
                                    <p:anim calcmode="lin" valueType="num">
                                      <p:cBhvr>
                                        <p:cTn id="29" dur="1000" fill="hold"/>
                                        <p:tgtEl>
                                          <p:spTgt spid="34816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4816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6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C4B5D979-A243-46CF-9123-80DF864A4DC7}"/>
              </a:ext>
            </a:extLst>
          </p:cNvPr>
          <p:cNvSpPr>
            <a:spLocks noGrp="1" noChangeArrowheads="1"/>
          </p:cNvSpPr>
          <p:nvPr>
            <p:ph type="title"/>
          </p:nvPr>
        </p:nvSpPr>
        <p:spPr>
          <a:xfrm>
            <a:off x="1981200" y="274638"/>
            <a:ext cx="8229600" cy="792162"/>
          </a:xfrm>
        </p:spPr>
        <p:txBody>
          <a:bodyPr>
            <a:normAutofit fontScale="90000"/>
          </a:bodyPr>
          <a:lstStyle/>
          <a:p>
            <a:r>
              <a:rPr lang="en-US" altLang="en-US" sz="2800" b="1">
                <a:solidFill>
                  <a:schemeClr val="folHlink"/>
                </a:solidFill>
              </a:rPr>
              <a:t>CHƯƠNG I. LÝ THUYẾT: NGUYÊN LÝ KĨ THUẬT CẦU LÔNG </a:t>
            </a:r>
          </a:p>
        </p:txBody>
      </p:sp>
      <p:sp>
        <p:nvSpPr>
          <p:cNvPr id="55299" name="Rectangle 3">
            <a:extLst>
              <a:ext uri="{FF2B5EF4-FFF2-40B4-BE49-F238E27FC236}">
                <a16:creationId xmlns:a16="http://schemas.microsoft.com/office/drawing/2014/main" id="{281A535B-6293-E8E3-2B0C-4CB49A0F8761}"/>
              </a:ext>
            </a:extLst>
          </p:cNvPr>
          <p:cNvSpPr>
            <a:spLocks noGrp="1" noChangeArrowheads="1"/>
          </p:cNvSpPr>
          <p:nvPr>
            <p:ph type="body" sz="half" idx="1"/>
          </p:nvPr>
        </p:nvSpPr>
        <p:spPr>
          <a:xfrm>
            <a:off x="1905000" y="1295400"/>
            <a:ext cx="8153400" cy="5181600"/>
          </a:xfrm>
        </p:spPr>
        <p:txBody>
          <a:bodyPr/>
          <a:lstStyle/>
          <a:p>
            <a:pPr algn="just">
              <a:lnSpc>
                <a:spcPct val="90000"/>
              </a:lnSpc>
            </a:pPr>
            <a:r>
              <a:rPr lang="en-US" altLang="en-US" b="1"/>
              <a:t>1. Qui luật bay của cầu trong không gian.</a:t>
            </a:r>
            <a:endParaRPr lang="en-US" altLang="en-US"/>
          </a:p>
          <a:p>
            <a:pPr algn="just">
              <a:lnSpc>
                <a:spcPct val="90000"/>
              </a:lnSpc>
            </a:pPr>
            <a:r>
              <a:rPr lang="en-US" altLang="en-US"/>
              <a:t>	Muốn thực hiện tốt các kỹ thuật cơ bản chúng ta phải tìm hiểu qui luật bay của cầu trong không gian để từ đó điều chỉnh vợt tiếp súc với cầu được chính xác. Cầu bay trong không gian luôn luôn theo một qui luật nhất định đó là: Phần đầu cầu luôn luôn bay trước, phần cánh cầu bay sau.</a:t>
            </a:r>
          </a:p>
          <a:p>
            <a:pPr algn="just">
              <a:lnSpc>
                <a:spcPct val="90000"/>
              </a:lnSpc>
            </a:pPr>
            <a:r>
              <a:rPr lang="en-US" altLang="en-US"/>
              <a:t>	Trong trường hợp cầu bay có hướng đi chếch ( không vuông góc với mặt đất) thì ta mở góc độ mặt vợt từ 130 độ  – 145 độ Tuỳ theo ý đồ đánh cầu đi xa hay gần mà góc độ của cánh tay và mặt vợt được mở cho hợp lý (H1)</a:t>
            </a:r>
          </a:p>
        </p:txBody>
      </p:sp>
      <p:pic>
        <p:nvPicPr>
          <p:cNvPr id="55302" name="Picture 6">
            <a:extLst>
              <a:ext uri="{FF2B5EF4-FFF2-40B4-BE49-F238E27FC236}">
                <a16:creationId xmlns:a16="http://schemas.microsoft.com/office/drawing/2014/main" id="{298DB1E1-F15A-0854-F0FE-D8C1611AB90B}"/>
              </a:ext>
            </a:extLst>
          </p:cNvPr>
          <p:cNvPicPr>
            <a:picLocks noGrp="1" noChangeAspect="1" noChangeArrowheads="1" noCrop="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752601" y="228600"/>
            <a:ext cx="784225" cy="9144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5300" name="AutoShape 4">
            <a:hlinkClick r:id="" action="ppaction://hlinkshowjump?jump=previousslide" highlightClick="1"/>
            <a:extLst>
              <a:ext uri="{FF2B5EF4-FFF2-40B4-BE49-F238E27FC236}">
                <a16:creationId xmlns:a16="http://schemas.microsoft.com/office/drawing/2014/main" id="{C0801118-F127-580B-3D35-9857B89DB0B9}"/>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301" name="AutoShape 5">
            <a:hlinkClick r:id="" action="ppaction://hlinkshowjump?jump=nextslide" highlightClick="1"/>
            <a:extLst>
              <a:ext uri="{FF2B5EF4-FFF2-40B4-BE49-F238E27FC236}">
                <a16:creationId xmlns:a16="http://schemas.microsoft.com/office/drawing/2014/main" id="{6BD632C6-C8E9-CCB0-FE00-7218D095F54A}"/>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55298"/>
                                        </p:tgtEl>
                                        <p:attrNameLst>
                                          <p:attrName>style.visibility</p:attrName>
                                        </p:attrNameLst>
                                      </p:cBhvr>
                                      <p:to>
                                        <p:strVal val="visible"/>
                                      </p:to>
                                    </p:set>
                                    <p:animEffect transition="in" filter="wedge">
                                      <p:cBhvr>
                                        <p:cTn id="7" dur="2000"/>
                                        <p:tgtEl>
                                          <p:spTgt spid="552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7" presetClass="entr" presetSubtype="0" fill="hold" nodeType="clickEffect">
                                  <p:stCondLst>
                                    <p:cond delay="0"/>
                                  </p:stCondLst>
                                  <p:iterate type="lt">
                                    <p:tmPct val="50000"/>
                                  </p:iterate>
                                  <p:childTnLst>
                                    <p:set>
                                      <p:cBhvr>
                                        <p:cTn id="11" dur="1" fill="hold">
                                          <p:stCondLst>
                                            <p:cond delay="0"/>
                                          </p:stCondLst>
                                        </p:cTn>
                                        <p:tgtEl>
                                          <p:spTgt spid="55299">
                                            <p:txEl>
                                              <p:pRg st="0" end="0"/>
                                            </p:txEl>
                                          </p:spTgt>
                                        </p:tgtEl>
                                        <p:attrNameLst>
                                          <p:attrName>style.visibility</p:attrName>
                                        </p:attrNameLst>
                                      </p:cBhvr>
                                      <p:to>
                                        <p:strVal val="visible"/>
                                      </p:to>
                                    </p:set>
                                    <p:anim calcmode="discrete" valueType="clr">
                                      <p:cBhvr override="childStyle">
                                        <p:cTn id="12" dur="80"/>
                                        <p:tgtEl>
                                          <p:spTgt spid="5529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55299">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55299">
                                            <p:txEl>
                                              <p:pRg st="0" end="0"/>
                                            </p:txEl>
                                          </p:spTgt>
                                        </p:tgtEl>
                                        <p:attrNameLst>
                                          <p:attrName>fill.type</p:attrName>
                                        </p:attrNameLst>
                                      </p:cBhvr>
                                      <p:to>
                                        <p:strVal val="solid"/>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55299">
                                            <p:txEl>
                                              <p:pRg st="1" end="1"/>
                                            </p:txEl>
                                          </p:spTgt>
                                        </p:tgtEl>
                                        <p:attrNameLst>
                                          <p:attrName>style.visibility</p:attrName>
                                        </p:attrNameLst>
                                      </p:cBhvr>
                                      <p:to>
                                        <p:strVal val="visible"/>
                                      </p:to>
                                    </p:set>
                                    <p:animEffect transition="in" filter="fade">
                                      <p:cBhvr>
                                        <p:cTn id="19" dur="1000"/>
                                        <p:tgtEl>
                                          <p:spTgt spid="55299">
                                            <p:txEl>
                                              <p:pRg st="1" end="1"/>
                                            </p:txEl>
                                          </p:spTgt>
                                        </p:tgtEl>
                                      </p:cBhvr>
                                    </p:animEffect>
                                    <p:anim calcmode="lin" valueType="num">
                                      <p:cBhvr>
                                        <p:cTn id="20" dur="1000" fill="hold"/>
                                        <p:tgtEl>
                                          <p:spTgt spid="55299">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552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nodeType="clickEffect">
                                  <p:stCondLst>
                                    <p:cond delay="0"/>
                                  </p:stCondLst>
                                  <p:childTnLst>
                                    <p:set>
                                      <p:cBhvr>
                                        <p:cTn id="25" dur="1" fill="hold">
                                          <p:stCondLst>
                                            <p:cond delay="0"/>
                                          </p:stCondLst>
                                        </p:cTn>
                                        <p:tgtEl>
                                          <p:spTgt spid="55299">
                                            <p:txEl>
                                              <p:pRg st="2" end="2"/>
                                            </p:txEl>
                                          </p:spTgt>
                                        </p:tgtEl>
                                        <p:attrNameLst>
                                          <p:attrName>style.visibility</p:attrName>
                                        </p:attrNameLst>
                                      </p:cBhvr>
                                      <p:to>
                                        <p:strVal val="visible"/>
                                      </p:to>
                                    </p:set>
                                    <p:animEffect transition="in" filter="fade">
                                      <p:cBhvr>
                                        <p:cTn id="26" dur="1000"/>
                                        <p:tgtEl>
                                          <p:spTgt spid="55299">
                                            <p:txEl>
                                              <p:pRg st="2" end="2"/>
                                            </p:txEl>
                                          </p:spTgt>
                                        </p:tgtEl>
                                      </p:cBhvr>
                                    </p:animEffect>
                                    <p:anim calcmode="lin" valueType="num">
                                      <p:cBhvr>
                                        <p:cTn id="27" dur="1000" fill="hold"/>
                                        <p:tgtEl>
                                          <p:spTgt spid="55299">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5529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7566" name="badmintonsmash0-189.mpeg">
            <a:hlinkClick r:id="" action="ppaction://media"/>
            <a:extLst>
              <a:ext uri="{FF2B5EF4-FFF2-40B4-BE49-F238E27FC236}">
                <a16:creationId xmlns:a16="http://schemas.microsoft.com/office/drawing/2014/main" id="{2C4645E2-C076-EA24-BC7D-134251EDEA06}"/>
              </a:ext>
            </a:extLst>
          </p:cNvPr>
          <p:cNvPicPr>
            <a:picLocks noGrp="1" noRot="1" noChangeAspect="1" noChangeArrowheads="1"/>
          </p:cNvPicPr>
          <p:nvPr>
            <p:ph idx="1"/>
            <a:videoFile r:link="rId1"/>
          </p:nvPr>
        </p:nvPicPr>
        <p:blipFill>
          <a:blip r:embed="rId4">
            <a:extLst>
              <a:ext uri="{28A0092B-C50C-407E-A947-70E740481C1C}">
                <a14:useLocalDpi xmlns:a14="http://schemas.microsoft.com/office/drawing/2010/main" val="0"/>
              </a:ext>
            </a:extLst>
          </a:blip>
          <a:srcRect/>
          <a:stretch>
            <a:fillRect/>
          </a:stretch>
        </p:blipFill>
        <p:spPr>
          <a:xfrm>
            <a:off x="2297113" y="568325"/>
            <a:ext cx="7662862" cy="5746750"/>
          </a:xfr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77566"/>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577566"/>
                                        </p:tgtEl>
                                      </p:cBhvr>
                                    </p:cmd>
                                  </p:childTnLst>
                                </p:cTn>
                              </p:par>
                            </p:childTnLst>
                          </p:cTn>
                        </p:par>
                      </p:childTnLst>
                    </p:cTn>
                  </p:par>
                </p:childTnLst>
              </p:cTn>
              <p:nextCondLst>
                <p:cond evt="onClick" delay="0">
                  <p:tgtEl>
                    <p:spTgt spid="577566"/>
                  </p:tgtEl>
                </p:cond>
              </p:nextCondLst>
            </p:seq>
            <p:video>
              <p:cMediaNode>
                <p:cTn id="7" fill="hold" display="0">
                  <p:stCondLst>
                    <p:cond delay="indefinite"/>
                  </p:stCondLst>
                  <p:endCondLst>
                    <p:cond evt="onNext" delay="0">
                      <p:tgtEl>
                        <p:sldTgt/>
                      </p:tgtEl>
                    </p:cond>
                    <p:cond evt="onPrev" delay="0">
                      <p:tgtEl>
                        <p:sldTgt/>
                      </p:tgtEl>
                    </p:cond>
                  </p:endCondLst>
                </p:cTn>
                <p:tgtEl>
                  <p:spTgt spid="577566"/>
                </p:tgtEl>
              </p:cMediaNode>
            </p:video>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6627" name="Picture 3">
            <a:extLst>
              <a:ext uri="{FF2B5EF4-FFF2-40B4-BE49-F238E27FC236}">
                <a16:creationId xmlns:a16="http://schemas.microsoft.com/office/drawing/2014/main" id="{3AD04C35-F1FB-5B35-0F98-1C2ABBFB4094}"/>
              </a:ext>
            </a:extLst>
          </p:cNvPr>
          <p:cNvPicPr>
            <a:picLocks noGrp="1" noChangeAspect="1" noChangeArrowheads="1" noCrop="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824038" y="309563"/>
            <a:ext cx="1752600" cy="2552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66628" name="Picture 4">
            <a:extLst>
              <a:ext uri="{FF2B5EF4-FFF2-40B4-BE49-F238E27FC236}">
                <a16:creationId xmlns:a16="http://schemas.microsoft.com/office/drawing/2014/main" id="{58B62757-27D6-0AA1-E2F3-ABAF69A316F1}"/>
              </a:ext>
            </a:extLst>
          </p:cNvPr>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a:xfrm>
            <a:off x="3790950" y="504826"/>
            <a:ext cx="6705600" cy="2949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66626" name="Rectangle 2">
            <a:extLst>
              <a:ext uri="{FF2B5EF4-FFF2-40B4-BE49-F238E27FC236}">
                <a16:creationId xmlns:a16="http://schemas.microsoft.com/office/drawing/2014/main" id="{8D42A965-ACAD-8AE4-8281-48E035C8E2E8}"/>
              </a:ext>
            </a:extLst>
          </p:cNvPr>
          <p:cNvSpPr>
            <a:spLocks noGrp="1" noChangeArrowheads="1"/>
          </p:cNvSpPr>
          <p:nvPr>
            <p:ph type="body" sz="half" idx="3"/>
          </p:nvPr>
        </p:nvSpPr>
        <p:spPr>
          <a:xfrm>
            <a:off x="1828800" y="3548063"/>
            <a:ext cx="8610600" cy="2667000"/>
          </a:xfrm>
        </p:spPr>
        <p:txBody>
          <a:bodyPr/>
          <a:lstStyle/>
          <a:p>
            <a:pPr marL="0" indent="0" algn="just"/>
            <a:r>
              <a:rPr lang="en-US" altLang="en-US"/>
              <a:t>3.5.2. </a:t>
            </a:r>
            <a:r>
              <a:rPr lang="en-US" altLang="en-US" i="1"/>
              <a:t>Vụt cầu đường thẳng trái tay</a:t>
            </a:r>
            <a:r>
              <a:rPr lang="en-US" altLang="en-US"/>
              <a:t> </a:t>
            </a:r>
          </a:p>
          <a:p>
            <a:pPr marL="0" indent="0" algn="just"/>
            <a:r>
              <a:rPr lang="en-US" altLang="en-US"/>
              <a:t>	Yếu lĩnh động tác kỹ thuật cũng giống như động tác kỹ thuật đánh cầu cao trái tay. Điểm khác ở đây là cần dùng sức vung vợt mạnh trước khi đánh cầu. Thời điểm vụt cầu, góc giữa vợt và hướng đập cầu cần nhỏ hơn 900. (Hình 16)</a:t>
            </a:r>
          </a:p>
          <a:p>
            <a:pPr marL="0" indent="0" algn="just">
              <a:buNone/>
            </a:pPr>
            <a:endParaRPr lang="en-US" altLang="en-US">
              <a:latin typeface="VNI-Times"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666628"/>
                                        </p:tgtEl>
                                        <p:attrNameLst>
                                          <p:attrName>style.visibility</p:attrName>
                                        </p:attrNameLst>
                                      </p:cBhvr>
                                      <p:to>
                                        <p:strVal val="visible"/>
                                      </p:to>
                                    </p:set>
                                    <p:animEffect transition="in" filter="wedge">
                                      <p:cBhvr>
                                        <p:cTn id="7" dur="2000"/>
                                        <p:tgtEl>
                                          <p:spTgt spid="66662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5" presetClass="entr" presetSubtype="0" fill="hold" nodeType="clickEffect">
                                  <p:stCondLst>
                                    <p:cond delay="0"/>
                                  </p:stCondLst>
                                  <p:childTnLst>
                                    <p:set>
                                      <p:cBhvr>
                                        <p:cTn id="11" dur="1" fill="hold">
                                          <p:stCondLst>
                                            <p:cond delay="0"/>
                                          </p:stCondLst>
                                        </p:cTn>
                                        <p:tgtEl>
                                          <p:spTgt spid="666627"/>
                                        </p:tgtEl>
                                        <p:attrNameLst>
                                          <p:attrName>style.visibility</p:attrName>
                                        </p:attrNameLst>
                                      </p:cBhvr>
                                      <p:to>
                                        <p:strVal val="visible"/>
                                      </p:to>
                                    </p:set>
                                    <p:anim calcmode="lin" valueType="num">
                                      <p:cBhvr>
                                        <p:cTn id="12" dur="1000" fill="hold"/>
                                        <p:tgtEl>
                                          <p:spTgt spid="666627"/>
                                        </p:tgtEl>
                                        <p:attrNameLst>
                                          <p:attrName>ppt_w</p:attrName>
                                        </p:attrNameLst>
                                      </p:cBhvr>
                                      <p:tavLst>
                                        <p:tav tm="0">
                                          <p:val>
                                            <p:strVal val="#ppt_w*0.70"/>
                                          </p:val>
                                        </p:tav>
                                        <p:tav tm="100000">
                                          <p:val>
                                            <p:strVal val="#ppt_w"/>
                                          </p:val>
                                        </p:tav>
                                      </p:tavLst>
                                    </p:anim>
                                    <p:anim calcmode="lin" valueType="num">
                                      <p:cBhvr>
                                        <p:cTn id="13" dur="1000" fill="hold"/>
                                        <p:tgtEl>
                                          <p:spTgt spid="666627"/>
                                        </p:tgtEl>
                                        <p:attrNameLst>
                                          <p:attrName>ppt_h</p:attrName>
                                        </p:attrNameLst>
                                      </p:cBhvr>
                                      <p:tavLst>
                                        <p:tav tm="0">
                                          <p:val>
                                            <p:strVal val="#ppt_h"/>
                                          </p:val>
                                        </p:tav>
                                        <p:tav tm="100000">
                                          <p:val>
                                            <p:strVal val="#ppt_h"/>
                                          </p:val>
                                        </p:tav>
                                      </p:tavLst>
                                    </p:anim>
                                    <p:animEffect transition="in" filter="fade">
                                      <p:cBhvr>
                                        <p:cTn id="14" dur="1000"/>
                                        <p:tgtEl>
                                          <p:spTgt spid="66662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nodeType="clickEffect">
                                  <p:stCondLst>
                                    <p:cond delay="0"/>
                                  </p:stCondLst>
                                  <p:childTnLst>
                                    <p:set>
                                      <p:cBhvr>
                                        <p:cTn id="18" dur="1" fill="hold">
                                          <p:stCondLst>
                                            <p:cond delay="0"/>
                                          </p:stCondLst>
                                        </p:cTn>
                                        <p:tgtEl>
                                          <p:spTgt spid="666626">
                                            <p:txEl>
                                              <p:pRg st="0" end="0"/>
                                            </p:txEl>
                                          </p:spTgt>
                                        </p:tgtEl>
                                        <p:attrNameLst>
                                          <p:attrName>style.visibility</p:attrName>
                                        </p:attrNameLst>
                                      </p:cBhvr>
                                      <p:to>
                                        <p:strVal val="visible"/>
                                      </p:to>
                                    </p:set>
                                    <p:anim calcmode="lin" valueType="num">
                                      <p:cBhvr>
                                        <p:cTn id="19" dur="500" fill="hold"/>
                                        <p:tgtEl>
                                          <p:spTgt spid="666626">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666626">
                                            <p:txEl>
                                              <p:pRg st="0" end="0"/>
                                            </p:txEl>
                                          </p:spTgt>
                                        </p:tgtEl>
                                        <p:attrNameLst>
                                          <p:attrName>ppt_h</p:attrName>
                                        </p:attrNameLst>
                                      </p:cBhvr>
                                      <p:tavLst>
                                        <p:tav tm="0">
                                          <p:val>
                                            <p:fltVal val="0"/>
                                          </p:val>
                                        </p:tav>
                                        <p:tav tm="100000">
                                          <p:val>
                                            <p:strVal val="#ppt_h"/>
                                          </p:val>
                                        </p:tav>
                                      </p:tavLst>
                                    </p:anim>
                                    <p:animEffect transition="in" filter="fade">
                                      <p:cBhvr>
                                        <p:cTn id="21" dur="500"/>
                                        <p:tgtEl>
                                          <p:spTgt spid="666626">
                                            <p:txEl>
                                              <p:pRg st="0" end="0"/>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3" presetClass="entr" presetSubtype="0" fill="hold" nodeType="clickEffect">
                                  <p:stCondLst>
                                    <p:cond delay="0"/>
                                  </p:stCondLst>
                                  <p:childTnLst>
                                    <p:set>
                                      <p:cBhvr>
                                        <p:cTn id="25" dur="1" fill="hold">
                                          <p:stCondLst>
                                            <p:cond delay="0"/>
                                          </p:stCondLst>
                                        </p:cTn>
                                        <p:tgtEl>
                                          <p:spTgt spid="666626">
                                            <p:txEl>
                                              <p:pRg st="1" end="1"/>
                                            </p:txEl>
                                          </p:spTgt>
                                        </p:tgtEl>
                                        <p:attrNameLst>
                                          <p:attrName>style.visibility</p:attrName>
                                        </p:attrNameLst>
                                      </p:cBhvr>
                                      <p:to>
                                        <p:strVal val="visible"/>
                                      </p:to>
                                    </p:set>
                                    <p:anim calcmode="lin" valueType="num">
                                      <p:cBhvr>
                                        <p:cTn id="26" dur="500" fill="hold"/>
                                        <p:tgtEl>
                                          <p:spTgt spid="666626">
                                            <p:txEl>
                                              <p:pRg st="1" end="1"/>
                                            </p:txEl>
                                          </p:spTgt>
                                        </p:tgtEl>
                                        <p:attrNameLst>
                                          <p:attrName>ppt_w</p:attrName>
                                        </p:attrNameLst>
                                      </p:cBhvr>
                                      <p:tavLst>
                                        <p:tav tm="0">
                                          <p:val>
                                            <p:fltVal val="0"/>
                                          </p:val>
                                        </p:tav>
                                        <p:tav tm="100000">
                                          <p:val>
                                            <p:strVal val="#ppt_w"/>
                                          </p:val>
                                        </p:tav>
                                      </p:tavLst>
                                    </p:anim>
                                    <p:anim calcmode="lin" valueType="num">
                                      <p:cBhvr>
                                        <p:cTn id="27" dur="500" fill="hold"/>
                                        <p:tgtEl>
                                          <p:spTgt spid="666626">
                                            <p:txEl>
                                              <p:pRg st="1" end="1"/>
                                            </p:txEl>
                                          </p:spTgt>
                                        </p:tgtEl>
                                        <p:attrNameLst>
                                          <p:attrName>ppt_h</p:attrName>
                                        </p:attrNameLst>
                                      </p:cBhvr>
                                      <p:tavLst>
                                        <p:tav tm="0">
                                          <p:val>
                                            <p:fltVal val="0"/>
                                          </p:val>
                                        </p:tav>
                                        <p:tav tm="100000">
                                          <p:val>
                                            <p:strVal val="#ppt_h"/>
                                          </p:val>
                                        </p:tav>
                                      </p:tavLst>
                                    </p:anim>
                                    <p:animEffect transition="in" filter="fade">
                                      <p:cBhvr>
                                        <p:cTn id="28" dur="500"/>
                                        <p:tgtEl>
                                          <p:spTgt spid="66662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6626"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8674" name="Rectangle 2">
            <a:extLst>
              <a:ext uri="{FF2B5EF4-FFF2-40B4-BE49-F238E27FC236}">
                <a16:creationId xmlns:a16="http://schemas.microsoft.com/office/drawing/2014/main" id="{55AB203A-9FD8-E7DB-22C4-EC48D7FFBC80}"/>
              </a:ext>
            </a:extLst>
          </p:cNvPr>
          <p:cNvSpPr>
            <a:spLocks noGrp="1" noChangeArrowheads="1"/>
          </p:cNvSpPr>
          <p:nvPr>
            <p:ph type="title"/>
          </p:nvPr>
        </p:nvSpPr>
        <p:spPr>
          <a:xfrm>
            <a:off x="2057400" y="200025"/>
            <a:ext cx="8229600" cy="731838"/>
          </a:xfrm>
        </p:spPr>
        <p:txBody>
          <a:bodyPr/>
          <a:lstStyle/>
          <a:p>
            <a:r>
              <a:rPr lang="en-US" altLang="en-US" sz="2800" b="1">
                <a:solidFill>
                  <a:srgbClr val="6600CC"/>
                </a:solidFill>
              </a:rPr>
              <a:t>Phối hợp đánh câu cao sâu và bỏ nhỏ </a:t>
            </a:r>
          </a:p>
        </p:txBody>
      </p:sp>
      <p:pic>
        <p:nvPicPr>
          <p:cNvPr id="668679" name="Phối hợp đánh cầu nhỏ sát lưới &amp; lùi đánh cầu phải cao tay.avi">
            <a:hlinkClick r:id="" action="ppaction://media"/>
            <a:extLst>
              <a:ext uri="{FF2B5EF4-FFF2-40B4-BE49-F238E27FC236}">
                <a16:creationId xmlns:a16="http://schemas.microsoft.com/office/drawing/2014/main" id="{9019702F-0423-6F73-5BD2-1371D7A69B39}"/>
              </a:ext>
            </a:extLst>
          </p:cNvPr>
          <p:cNvPicPr>
            <a:picLocks noGrp="1" noRot="1" noChangeAspect="1" noChangeArrowheads="1"/>
          </p:cNvPicPr>
          <p:nvPr>
            <p:ph sz="half" idx="2"/>
            <a:videoFile r:link="rId1"/>
          </p:nvPr>
        </p:nvPicPr>
        <p:blipFill>
          <a:blip r:embed="rId3">
            <a:extLst>
              <a:ext uri="{28A0092B-C50C-407E-A947-70E740481C1C}">
                <a14:useLocalDpi xmlns:a14="http://schemas.microsoft.com/office/drawing/2010/main" val="0"/>
              </a:ext>
            </a:extLst>
          </a:blip>
          <a:srcRect/>
          <a:stretch>
            <a:fillRect/>
          </a:stretch>
        </p:blipFill>
        <p:spPr>
          <a:xfrm>
            <a:off x="2438400" y="1160463"/>
            <a:ext cx="6934200" cy="5200650"/>
          </a:xfr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68679"/>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668679"/>
                                        </p:tgtEl>
                                      </p:cBhvr>
                                    </p:cmd>
                                  </p:childTnLst>
                                </p:cTn>
                              </p:par>
                            </p:childTnLst>
                          </p:cTn>
                        </p:par>
                      </p:childTnLst>
                    </p:cTn>
                  </p:par>
                </p:childTnLst>
              </p:cTn>
              <p:nextCondLst>
                <p:cond evt="onClick" delay="0">
                  <p:tgtEl>
                    <p:spTgt spid="668679"/>
                  </p:tgtEl>
                </p:cond>
              </p:nextCondLst>
            </p:seq>
            <p:video>
              <p:cMediaNode>
                <p:cTn id="7" fill="hold" display="0">
                  <p:stCondLst>
                    <p:cond delay="indefinite"/>
                  </p:stCondLst>
                  <p:endCondLst>
                    <p:cond evt="onNext" delay="0">
                      <p:tgtEl>
                        <p:sldTgt/>
                      </p:tgtEl>
                    </p:cond>
                    <p:cond evt="onPrev" delay="0">
                      <p:tgtEl>
                        <p:sldTgt/>
                      </p:tgtEl>
                    </p:cond>
                  </p:endCondLst>
                </p:cTn>
                <p:tgtEl>
                  <p:spTgt spid="668679"/>
                </p:tgtEl>
              </p:cMediaNode>
            </p:video>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a:extLst>
              <a:ext uri="{FF2B5EF4-FFF2-40B4-BE49-F238E27FC236}">
                <a16:creationId xmlns:a16="http://schemas.microsoft.com/office/drawing/2014/main" id="{C7DFC854-A4DD-E048-DF2E-C2428FDC8C26}"/>
              </a:ext>
            </a:extLst>
          </p:cNvPr>
          <p:cNvSpPr>
            <a:spLocks noGrp="1" noChangeArrowheads="1"/>
          </p:cNvSpPr>
          <p:nvPr>
            <p:ph type="title"/>
          </p:nvPr>
        </p:nvSpPr>
        <p:spPr>
          <a:xfrm>
            <a:off x="1981200" y="381000"/>
            <a:ext cx="8153400" cy="457200"/>
          </a:xfrm>
        </p:spPr>
        <p:txBody>
          <a:bodyPr>
            <a:normAutofit fontScale="90000"/>
          </a:bodyPr>
          <a:lstStyle/>
          <a:p>
            <a:pPr algn="l"/>
            <a:r>
              <a:rPr lang="en-US" altLang="en-US" sz="3200">
                <a:solidFill>
                  <a:srgbClr val="FF9900"/>
                </a:solidFill>
              </a:rPr>
              <a:t>3.4 Kĩ thuật đánh cầu thấp tay.</a:t>
            </a:r>
          </a:p>
        </p:txBody>
      </p:sp>
      <p:sp>
        <p:nvSpPr>
          <p:cNvPr id="296966" name="Rectangle 6">
            <a:extLst>
              <a:ext uri="{FF2B5EF4-FFF2-40B4-BE49-F238E27FC236}">
                <a16:creationId xmlns:a16="http://schemas.microsoft.com/office/drawing/2014/main" id="{D0368D6C-F063-B24C-0767-6EC36AAD431B}"/>
              </a:ext>
            </a:extLst>
          </p:cNvPr>
          <p:cNvSpPr>
            <a:spLocks noGrp="1" noChangeArrowheads="1"/>
          </p:cNvSpPr>
          <p:nvPr>
            <p:ph type="body" sz="half" idx="1"/>
          </p:nvPr>
        </p:nvSpPr>
        <p:spPr>
          <a:xfrm>
            <a:off x="1981200" y="4800600"/>
            <a:ext cx="3810000" cy="1219200"/>
          </a:xfrm>
        </p:spPr>
        <p:txBody>
          <a:bodyPr/>
          <a:lstStyle/>
          <a:p>
            <a:pPr algn="ctr"/>
            <a:r>
              <a:rPr lang="en-US" altLang="en-US" sz="2800">
                <a:solidFill>
                  <a:srgbClr val="6699FF"/>
                </a:solidFill>
              </a:rPr>
              <a:t>Kĩ thuật đánh cầu phải   thấp tay                         </a:t>
            </a:r>
          </a:p>
        </p:txBody>
      </p:sp>
      <p:sp>
        <p:nvSpPr>
          <p:cNvPr id="296970" name="Rectangle 10">
            <a:extLst>
              <a:ext uri="{FF2B5EF4-FFF2-40B4-BE49-F238E27FC236}">
                <a16:creationId xmlns:a16="http://schemas.microsoft.com/office/drawing/2014/main" id="{E4E01ABC-966E-4BB9-F72C-4AC4E355C76F}"/>
              </a:ext>
            </a:extLst>
          </p:cNvPr>
          <p:cNvSpPr>
            <a:spLocks noGrp="1" noChangeArrowheads="1"/>
          </p:cNvSpPr>
          <p:nvPr>
            <p:ph type="body" sz="half" idx="2"/>
          </p:nvPr>
        </p:nvSpPr>
        <p:spPr>
          <a:xfrm>
            <a:off x="6477000" y="4953000"/>
            <a:ext cx="3657600" cy="1143000"/>
          </a:xfrm>
        </p:spPr>
        <p:txBody>
          <a:bodyPr/>
          <a:lstStyle/>
          <a:p>
            <a:pPr algn="ctr"/>
            <a:r>
              <a:rPr lang="en-US" altLang="en-US" sz="2800">
                <a:solidFill>
                  <a:srgbClr val="6699FF"/>
                </a:solidFill>
              </a:rPr>
              <a:t>Kĩ thuật đánh cầu trái thấp tay</a:t>
            </a:r>
          </a:p>
        </p:txBody>
      </p:sp>
      <p:pic>
        <p:nvPicPr>
          <p:cNvPr id="296967" name="Picture 7">
            <a:extLst>
              <a:ext uri="{FF2B5EF4-FFF2-40B4-BE49-F238E27FC236}">
                <a16:creationId xmlns:a16="http://schemas.microsoft.com/office/drawing/2014/main" id="{BBAE77DE-6169-012E-A81C-31B30F0B5C13}"/>
              </a:ext>
            </a:extLst>
          </p:cNvPr>
          <p:cNvPicPr>
            <a:picLocks noChangeAspect="1" noChangeArrowheads="1" noCrop="1"/>
          </p:cNvPicPr>
          <p:nvPr>
            <p:ph sz="quarter" idx="4294967295"/>
          </p:nvPr>
        </p:nvPicPr>
        <p:blipFill>
          <a:blip r:embed="rId3">
            <a:extLst>
              <a:ext uri="{28A0092B-C50C-407E-A947-70E740481C1C}">
                <a14:useLocalDpi xmlns:a14="http://schemas.microsoft.com/office/drawing/2010/main" val="0"/>
              </a:ext>
            </a:extLst>
          </a:blip>
          <a:srcRect/>
          <a:stretch>
            <a:fillRect/>
          </a:stretch>
        </p:blipFill>
        <p:spPr>
          <a:xfrm>
            <a:off x="2362201" y="1600200"/>
            <a:ext cx="2703513" cy="2895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96968" name="Picture 8">
            <a:extLst>
              <a:ext uri="{FF2B5EF4-FFF2-40B4-BE49-F238E27FC236}">
                <a16:creationId xmlns:a16="http://schemas.microsoft.com/office/drawing/2014/main" id="{0666669C-1872-5F1D-8BA4-8A5603C84E8F}"/>
              </a:ext>
            </a:extLst>
          </p:cNvPr>
          <p:cNvPicPr>
            <a:picLocks noChangeAspect="1" noChangeArrowheads="1" noCrop="1"/>
          </p:cNvPicPr>
          <p:nvPr>
            <p:ph sz="quarter" idx="4294967295"/>
          </p:nvPr>
        </p:nvPicPr>
        <p:blipFill>
          <a:blip r:embed="rId4">
            <a:extLst>
              <a:ext uri="{28A0092B-C50C-407E-A947-70E740481C1C}">
                <a14:useLocalDpi xmlns:a14="http://schemas.microsoft.com/office/drawing/2010/main" val="0"/>
              </a:ext>
            </a:extLst>
          </a:blip>
          <a:srcRect/>
          <a:stretch>
            <a:fillRect/>
          </a:stretch>
        </p:blipFill>
        <p:spPr>
          <a:xfrm>
            <a:off x="6629401" y="1447800"/>
            <a:ext cx="3032125" cy="31575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96971" name="AutoShape 11">
            <a:hlinkClick r:id="" action="ppaction://hlinkshowjump?jump=previousslide" highlightClick="1"/>
            <a:extLst>
              <a:ext uri="{FF2B5EF4-FFF2-40B4-BE49-F238E27FC236}">
                <a16:creationId xmlns:a16="http://schemas.microsoft.com/office/drawing/2014/main" id="{FB8A4E3B-55EE-1C5D-637B-A7588435F52A}"/>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6972" name="AutoShape 12">
            <a:hlinkClick r:id="" action="ppaction://hlinkshowjump?jump=nextslide" highlightClick="1"/>
            <a:extLst>
              <a:ext uri="{FF2B5EF4-FFF2-40B4-BE49-F238E27FC236}">
                <a16:creationId xmlns:a16="http://schemas.microsoft.com/office/drawing/2014/main" id="{5A0688B3-6F2A-F014-ED46-2804643E5428}"/>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296962"/>
                                        </p:tgtEl>
                                        <p:attrNameLst>
                                          <p:attrName>style.visibility</p:attrName>
                                        </p:attrNameLst>
                                      </p:cBhvr>
                                      <p:to>
                                        <p:strVal val="visible"/>
                                      </p:to>
                                    </p:set>
                                    <p:anim calcmode="discrete" valueType="clr">
                                      <p:cBhvr override="childStyle">
                                        <p:cTn id="7" dur="80"/>
                                        <p:tgtEl>
                                          <p:spTgt spid="29696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96962"/>
                                        </p:tgtEl>
                                        <p:attrNameLst>
                                          <p:attrName>fillcolor</p:attrName>
                                        </p:attrNameLst>
                                      </p:cBhvr>
                                      <p:tavLst>
                                        <p:tav tm="0">
                                          <p:val>
                                            <p:clrVal>
                                              <a:schemeClr val="accent2"/>
                                            </p:clrVal>
                                          </p:val>
                                        </p:tav>
                                        <p:tav tm="50000">
                                          <p:val>
                                            <p:clrVal>
                                              <a:schemeClr val="hlink"/>
                                            </p:clrVal>
                                          </p:val>
                                        </p:tav>
                                      </p:tavLst>
                                    </p:anim>
                                    <p:set>
                                      <p:cBhvr>
                                        <p:cTn id="9" dur="80"/>
                                        <p:tgtEl>
                                          <p:spTgt spid="296962"/>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296967"/>
                                        </p:tgtEl>
                                        <p:attrNameLst>
                                          <p:attrName>style.visibility</p:attrName>
                                        </p:attrNameLst>
                                      </p:cBhvr>
                                      <p:to>
                                        <p:strVal val="visible"/>
                                      </p:to>
                                    </p:set>
                                    <p:anim calcmode="lin" valueType="num">
                                      <p:cBhvr>
                                        <p:cTn id="14" dur="1000" fill="hold"/>
                                        <p:tgtEl>
                                          <p:spTgt spid="296967"/>
                                        </p:tgtEl>
                                        <p:attrNameLst>
                                          <p:attrName>ppt_x</p:attrName>
                                        </p:attrNameLst>
                                      </p:cBhvr>
                                      <p:tavLst>
                                        <p:tav tm="0">
                                          <p:val>
                                            <p:strVal val="#ppt_x-.2"/>
                                          </p:val>
                                        </p:tav>
                                        <p:tav tm="100000">
                                          <p:val>
                                            <p:strVal val="#ppt_x"/>
                                          </p:val>
                                        </p:tav>
                                      </p:tavLst>
                                    </p:anim>
                                    <p:anim calcmode="lin" valueType="num">
                                      <p:cBhvr>
                                        <p:cTn id="15" dur="1000" fill="hold"/>
                                        <p:tgtEl>
                                          <p:spTgt spid="296967"/>
                                        </p:tgtEl>
                                        <p:attrNameLst>
                                          <p:attrName>ppt_y</p:attrName>
                                        </p:attrNameLst>
                                      </p:cBhvr>
                                      <p:tavLst>
                                        <p:tav tm="0">
                                          <p:val>
                                            <p:strVal val="#ppt_y"/>
                                          </p:val>
                                        </p:tav>
                                        <p:tav tm="100000">
                                          <p:val>
                                            <p:strVal val="#ppt_y"/>
                                          </p:val>
                                        </p:tav>
                                      </p:tavLst>
                                    </p:anim>
                                    <p:animEffect transition="in" filter="wipe(right)" prLst="gradientSize: 0.1">
                                      <p:cBhvr>
                                        <p:cTn id="16" dur="1000"/>
                                        <p:tgtEl>
                                          <p:spTgt spid="29696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296966">
                                            <p:txEl>
                                              <p:pRg st="0" end="0"/>
                                            </p:txEl>
                                          </p:spTgt>
                                        </p:tgtEl>
                                        <p:attrNameLst>
                                          <p:attrName>style.visibility</p:attrName>
                                        </p:attrNameLst>
                                      </p:cBhvr>
                                      <p:to>
                                        <p:strVal val="visible"/>
                                      </p:to>
                                    </p:set>
                                    <p:anim calcmode="discrete" valueType="clr">
                                      <p:cBhvr override="childStyle">
                                        <p:cTn id="21" dur="80"/>
                                        <p:tgtEl>
                                          <p:spTgt spid="29696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296966">
                                            <p:txEl>
                                              <p:pRg st="0" end="0"/>
                                            </p:txEl>
                                          </p:spTgt>
                                        </p:tgtEl>
                                        <p:attrNameLst>
                                          <p:attrName>fillcolor</p:attrName>
                                        </p:attrNameLst>
                                      </p:cBhvr>
                                      <p:tavLst>
                                        <p:tav tm="0">
                                          <p:val>
                                            <p:clrVal>
                                              <a:schemeClr val="accent2"/>
                                            </p:clrVal>
                                          </p:val>
                                        </p:tav>
                                        <p:tav tm="50000">
                                          <p:val>
                                            <p:clrVal>
                                              <a:schemeClr val="hlink"/>
                                            </p:clrVal>
                                          </p:val>
                                        </p:tav>
                                      </p:tavLst>
                                    </p:anim>
                                    <p:set>
                                      <p:cBhvr>
                                        <p:cTn id="23" dur="80"/>
                                        <p:tgtEl>
                                          <p:spTgt spid="296966">
                                            <p:txEl>
                                              <p:pRg st="0" end="0"/>
                                            </p:txEl>
                                          </p:spTgt>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50" presetClass="entr" presetSubtype="0" decel="100000" fill="hold" nodeType="clickEffect">
                                  <p:stCondLst>
                                    <p:cond delay="0"/>
                                  </p:stCondLst>
                                  <p:childTnLst>
                                    <p:set>
                                      <p:cBhvr>
                                        <p:cTn id="27" dur="1" fill="hold">
                                          <p:stCondLst>
                                            <p:cond delay="0"/>
                                          </p:stCondLst>
                                        </p:cTn>
                                        <p:tgtEl>
                                          <p:spTgt spid="296968"/>
                                        </p:tgtEl>
                                        <p:attrNameLst>
                                          <p:attrName>style.visibility</p:attrName>
                                        </p:attrNameLst>
                                      </p:cBhvr>
                                      <p:to>
                                        <p:strVal val="visible"/>
                                      </p:to>
                                    </p:set>
                                    <p:anim calcmode="lin" valueType="num">
                                      <p:cBhvr>
                                        <p:cTn id="28" dur="1000" fill="hold"/>
                                        <p:tgtEl>
                                          <p:spTgt spid="296968"/>
                                        </p:tgtEl>
                                        <p:attrNameLst>
                                          <p:attrName>ppt_w</p:attrName>
                                        </p:attrNameLst>
                                      </p:cBhvr>
                                      <p:tavLst>
                                        <p:tav tm="0">
                                          <p:val>
                                            <p:strVal val="#ppt_w+.3"/>
                                          </p:val>
                                        </p:tav>
                                        <p:tav tm="100000">
                                          <p:val>
                                            <p:strVal val="#ppt_w"/>
                                          </p:val>
                                        </p:tav>
                                      </p:tavLst>
                                    </p:anim>
                                    <p:anim calcmode="lin" valueType="num">
                                      <p:cBhvr>
                                        <p:cTn id="29" dur="1000" fill="hold"/>
                                        <p:tgtEl>
                                          <p:spTgt spid="296968"/>
                                        </p:tgtEl>
                                        <p:attrNameLst>
                                          <p:attrName>ppt_h</p:attrName>
                                        </p:attrNameLst>
                                      </p:cBhvr>
                                      <p:tavLst>
                                        <p:tav tm="0">
                                          <p:val>
                                            <p:strVal val="#ppt_h"/>
                                          </p:val>
                                        </p:tav>
                                        <p:tav tm="100000">
                                          <p:val>
                                            <p:strVal val="#ppt_h"/>
                                          </p:val>
                                        </p:tav>
                                      </p:tavLst>
                                    </p:anim>
                                    <p:animEffect transition="in" filter="fade">
                                      <p:cBhvr>
                                        <p:cTn id="30" dur="1000"/>
                                        <p:tgtEl>
                                          <p:spTgt spid="29696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296970">
                                            <p:txEl>
                                              <p:pRg st="0" end="0"/>
                                            </p:txEl>
                                          </p:spTgt>
                                        </p:tgtEl>
                                        <p:attrNameLst>
                                          <p:attrName>style.visibility</p:attrName>
                                        </p:attrNameLst>
                                      </p:cBhvr>
                                      <p:to>
                                        <p:strVal val="visible"/>
                                      </p:to>
                                    </p:set>
                                    <p:anim calcmode="discrete" valueType="clr">
                                      <p:cBhvr override="childStyle">
                                        <p:cTn id="35" dur="80"/>
                                        <p:tgtEl>
                                          <p:spTgt spid="29697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296970">
                                            <p:txEl>
                                              <p:pRg st="0" end="0"/>
                                            </p:txEl>
                                          </p:spTgt>
                                        </p:tgtEl>
                                        <p:attrNameLst>
                                          <p:attrName>fillcolor</p:attrName>
                                        </p:attrNameLst>
                                      </p:cBhvr>
                                      <p:tavLst>
                                        <p:tav tm="0">
                                          <p:val>
                                            <p:clrVal>
                                              <a:schemeClr val="accent2"/>
                                            </p:clrVal>
                                          </p:val>
                                        </p:tav>
                                        <p:tav tm="50000">
                                          <p:val>
                                            <p:clrVal>
                                              <a:schemeClr val="hlink"/>
                                            </p:clrVal>
                                          </p:val>
                                        </p:tav>
                                      </p:tavLst>
                                    </p:anim>
                                    <p:set>
                                      <p:cBhvr>
                                        <p:cTn id="37" dur="80"/>
                                        <p:tgtEl>
                                          <p:spTgt spid="296970">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62" grpId="0"/>
      <p:bldP spid="296970"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E6C2C11C-B455-3E69-2CA4-961E3932169A}"/>
              </a:ext>
            </a:extLst>
          </p:cNvPr>
          <p:cNvSpPr>
            <a:spLocks noGrp="1" noChangeArrowheads="1"/>
          </p:cNvSpPr>
          <p:nvPr>
            <p:ph type="title"/>
          </p:nvPr>
        </p:nvSpPr>
        <p:spPr>
          <a:xfrm>
            <a:off x="1981200" y="274638"/>
            <a:ext cx="8229600" cy="411162"/>
          </a:xfrm>
        </p:spPr>
        <p:txBody>
          <a:bodyPr>
            <a:normAutofit fontScale="90000"/>
          </a:bodyPr>
          <a:lstStyle/>
          <a:p>
            <a:r>
              <a:rPr lang="en-US" altLang="en-US" sz="2800" b="1"/>
              <a:t> </a:t>
            </a:r>
            <a:r>
              <a:rPr lang="en-US" altLang="en-US" sz="2800" b="1">
                <a:solidFill>
                  <a:srgbClr val="6600CC"/>
                </a:solidFill>
              </a:rPr>
              <a:t>Góc độ tiếp xúc giữa cầu và vợt</a:t>
            </a:r>
            <a:r>
              <a:rPr lang="en-US" altLang="en-US" sz="2800" b="1"/>
              <a:t> </a:t>
            </a:r>
          </a:p>
        </p:txBody>
      </p:sp>
      <p:sp>
        <p:nvSpPr>
          <p:cNvPr id="57354" name="Text Box 10">
            <a:extLst>
              <a:ext uri="{FF2B5EF4-FFF2-40B4-BE49-F238E27FC236}">
                <a16:creationId xmlns:a16="http://schemas.microsoft.com/office/drawing/2014/main" id="{5C342947-8B3D-0BA9-2FA0-427539581F39}"/>
              </a:ext>
            </a:extLst>
          </p:cNvPr>
          <p:cNvSpPr txBox="1">
            <a:spLocks noGrp="1" noChangeArrowheads="1"/>
          </p:cNvSpPr>
          <p:nvPr>
            <p:ph type="body" sz="half" idx="1"/>
          </p:nvPr>
        </p:nvSpPr>
        <p:spPr>
          <a:xfrm>
            <a:off x="1981200" y="990600"/>
            <a:ext cx="2971800" cy="1905000"/>
          </a:xfrm>
          <a:solidFill>
            <a:srgbClr val="C0C0C0"/>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a:spcBef>
                <a:spcPct val="0"/>
              </a:spcBef>
              <a:buFontTx/>
              <a:buNone/>
            </a:pPr>
            <a:r>
              <a:rPr lang="en-US" altLang="en-US" sz="1800" b="1"/>
              <a:t> HÌNH 1</a:t>
            </a:r>
          </a:p>
          <a:p>
            <a:pPr>
              <a:spcBef>
                <a:spcPct val="0"/>
              </a:spcBef>
              <a:buFontTx/>
              <a:buNone/>
            </a:pPr>
            <a:endParaRPr lang="en-US" altLang="en-US" sz="1800" b="1"/>
          </a:p>
          <a:p>
            <a:pPr>
              <a:spcBef>
                <a:spcPct val="0"/>
              </a:spcBef>
              <a:buFontTx/>
              <a:buNone/>
            </a:pPr>
            <a:r>
              <a:rPr lang="en-US" altLang="en-US" sz="1800" b="1"/>
              <a:t>               </a:t>
            </a:r>
            <a:r>
              <a:rPr lang="en-US" altLang="en-US" sz="1800" b="1">
                <a:sym typeface="Webdings" panose="05030102010509060703" pitchFamily="18" charset="2"/>
              </a:rPr>
              <a:t></a:t>
            </a:r>
            <a:r>
              <a:rPr lang="en-US" altLang="en-US" sz="1800" b="1"/>
              <a:t> 130</a:t>
            </a:r>
            <a:r>
              <a:rPr lang="en-US" altLang="en-US" sz="1800" b="1" baseline="30000"/>
              <a:t>0 </a:t>
            </a:r>
            <a:r>
              <a:rPr lang="en-US" altLang="en-US" sz="1800" b="1"/>
              <a:t>- 145</a:t>
            </a:r>
            <a:r>
              <a:rPr lang="en-US" altLang="en-US" sz="1800" b="1" baseline="30000"/>
              <a:t>0</a:t>
            </a:r>
          </a:p>
        </p:txBody>
      </p:sp>
      <p:pic>
        <p:nvPicPr>
          <p:cNvPr id="57382" name="Picture 38">
            <a:extLst>
              <a:ext uri="{FF2B5EF4-FFF2-40B4-BE49-F238E27FC236}">
                <a16:creationId xmlns:a16="http://schemas.microsoft.com/office/drawing/2014/main" id="{0CCB0792-6250-1768-EC73-79DAD6FD802F}"/>
              </a:ext>
            </a:extLst>
          </p:cNvPr>
          <p:cNvPicPr>
            <a:picLocks noGrp="1" noChangeAspect="1" noChangeArrowheads="1" noCrop="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752600" y="1"/>
            <a:ext cx="857250" cy="100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7357" name="Text Box 13">
            <a:extLst>
              <a:ext uri="{FF2B5EF4-FFF2-40B4-BE49-F238E27FC236}">
                <a16:creationId xmlns:a16="http://schemas.microsoft.com/office/drawing/2014/main" id="{AE5F6344-FD15-AD10-D521-D9489B3115C6}"/>
              </a:ext>
            </a:extLst>
          </p:cNvPr>
          <p:cNvSpPr txBox="1">
            <a:spLocks noChangeArrowheads="1"/>
          </p:cNvSpPr>
          <p:nvPr/>
        </p:nvSpPr>
        <p:spPr bwMode="auto">
          <a:xfrm>
            <a:off x="5867400" y="838200"/>
            <a:ext cx="3962400" cy="1828800"/>
          </a:xfrm>
          <a:prstGeom prst="rect">
            <a:avLst/>
          </a:prstGeom>
          <a:solidFill>
            <a:srgbClr val="C0C0C0"/>
          </a:solidFill>
          <a:ln w="9525">
            <a:solidFill>
              <a:srgbClr val="000000"/>
            </a:solidFill>
            <a:miter lim="800000"/>
            <a:headEnd/>
            <a:tailEnd/>
          </a:ln>
        </p:spPr>
        <p:txBody>
          <a:bodyPr/>
          <a:lstStyle/>
          <a:p>
            <a:pPr algn="ctr"/>
            <a:r>
              <a:rPr lang="en-US" altLang="en-US" sz="2000"/>
              <a:t>HÌNH 2</a:t>
            </a:r>
          </a:p>
          <a:p>
            <a:r>
              <a:rPr lang="en-US" altLang="en-US" sz="2000"/>
              <a:t>        </a:t>
            </a:r>
          </a:p>
          <a:p>
            <a:r>
              <a:rPr lang="en-US" altLang="en-US" sz="2000"/>
              <a:t>   </a:t>
            </a:r>
            <a:r>
              <a:rPr lang="en-US" altLang="en-US" sz="2000">
                <a:sym typeface="Webdings" panose="05030102010509060703" pitchFamily="18" charset="2"/>
              </a:rPr>
              <a:t>                      </a:t>
            </a:r>
            <a:r>
              <a:rPr lang="en-US" altLang="en-US" sz="2000"/>
              <a:t> 160</a:t>
            </a:r>
            <a:r>
              <a:rPr lang="en-US" altLang="en-US" sz="2000" baseline="30000"/>
              <a:t>0</a:t>
            </a:r>
            <a:r>
              <a:rPr lang="en-US" altLang="en-US" sz="2000"/>
              <a:t> - 175</a:t>
            </a:r>
            <a:r>
              <a:rPr lang="en-US" altLang="en-US" sz="2000" baseline="30000"/>
              <a:t>0</a:t>
            </a:r>
          </a:p>
        </p:txBody>
      </p:sp>
      <p:sp>
        <p:nvSpPr>
          <p:cNvPr id="57361" name="Text Box 17">
            <a:extLst>
              <a:ext uri="{FF2B5EF4-FFF2-40B4-BE49-F238E27FC236}">
                <a16:creationId xmlns:a16="http://schemas.microsoft.com/office/drawing/2014/main" id="{2DD899AF-2ACD-73BB-B73B-E9A1D6102323}"/>
              </a:ext>
            </a:extLst>
          </p:cNvPr>
          <p:cNvSpPr txBox="1">
            <a:spLocks noChangeArrowheads="1"/>
          </p:cNvSpPr>
          <p:nvPr/>
        </p:nvSpPr>
        <p:spPr bwMode="auto">
          <a:xfrm>
            <a:off x="1841500" y="3657600"/>
            <a:ext cx="3035300" cy="1905000"/>
          </a:xfrm>
          <a:prstGeom prst="rect">
            <a:avLst/>
          </a:prstGeom>
          <a:solidFill>
            <a:srgbClr val="C0C0C0"/>
          </a:solidFill>
          <a:ln w="9525">
            <a:solidFill>
              <a:srgbClr val="000000"/>
            </a:solidFill>
            <a:miter lim="800000"/>
            <a:headEnd/>
            <a:tailEnd/>
          </a:ln>
        </p:spPr>
        <p:txBody>
          <a:bodyPr/>
          <a:lstStyle/>
          <a:p>
            <a:pPr algn="ctr"/>
            <a:r>
              <a:rPr lang="en-US" altLang="en-US" sz="2000">
                <a:sym typeface="Webdings" panose="05030102010509060703" pitchFamily="18" charset="2"/>
              </a:rPr>
              <a:t>HÌNH 3</a:t>
            </a:r>
          </a:p>
          <a:p>
            <a:r>
              <a:rPr lang="en-US" altLang="en-US" sz="2000">
                <a:sym typeface="Webdings" panose="05030102010509060703" pitchFamily="18" charset="2"/>
              </a:rPr>
              <a:t>                    </a:t>
            </a:r>
          </a:p>
          <a:p>
            <a:r>
              <a:rPr lang="en-US" altLang="en-US" sz="2000">
                <a:sym typeface="Webdings" panose="05030102010509060703" pitchFamily="18" charset="2"/>
              </a:rPr>
              <a:t>                </a:t>
            </a:r>
            <a:r>
              <a:rPr lang="en-US" altLang="en-US" sz="2000">
                <a:cs typeface="Times New Roman" panose="02020603050405020304" pitchFamily="18" charset="0"/>
              </a:rPr>
              <a:t>  90</a:t>
            </a:r>
            <a:r>
              <a:rPr lang="en-US" altLang="en-US" sz="2000" baseline="30000">
                <a:cs typeface="Times New Roman" panose="02020603050405020304" pitchFamily="18" charset="0"/>
              </a:rPr>
              <a:t>0</a:t>
            </a:r>
            <a:r>
              <a:rPr lang="en-US" altLang="en-US" sz="2000">
                <a:cs typeface="Times New Roman" panose="02020603050405020304" pitchFamily="18" charset="0"/>
              </a:rPr>
              <a:t> </a:t>
            </a:r>
          </a:p>
        </p:txBody>
      </p:sp>
      <p:sp>
        <p:nvSpPr>
          <p:cNvPr id="57368" name="Rectangle 24">
            <a:extLst>
              <a:ext uri="{FF2B5EF4-FFF2-40B4-BE49-F238E27FC236}">
                <a16:creationId xmlns:a16="http://schemas.microsoft.com/office/drawing/2014/main" id="{07B8E793-4C71-FAE1-EEC3-0988996D59E6}"/>
              </a:ext>
            </a:extLst>
          </p:cNvPr>
          <p:cNvSpPr>
            <a:spLocks noChangeArrowheads="1"/>
          </p:cNvSpPr>
          <p:nvPr/>
        </p:nvSpPr>
        <p:spPr bwMode="auto">
          <a:xfrm>
            <a:off x="5029200" y="3631337"/>
            <a:ext cx="5486400"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just"/>
            <a:r>
              <a:rPr lang="en-US" altLang="en-US"/>
              <a:t>	Khi cầu rơi trong tình trạng tự do có hướng vuông góc với mặt đất (những đường cầu cao sâu) thì góc độ mặt vợt tiếp xúc được mở 160 độ – 175 độ. Tuỳ theo ý đồ đánh trả theo đường thẳng hay đường chéo mà mở góc độ cánh tay và thân người cho phù hợp. (H.3) </a:t>
            </a:r>
          </a:p>
        </p:txBody>
      </p:sp>
      <p:sp>
        <p:nvSpPr>
          <p:cNvPr id="57369" name="Line 25">
            <a:extLst>
              <a:ext uri="{FF2B5EF4-FFF2-40B4-BE49-F238E27FC236}">
                <a16:creationId xmlns:a16="http://schemas.microsoft.com/office/drawing/2014/main" id="{1F19A67C-6C48-369F-8FA0-C2D99ABCC93C}"/>
              </a:ext>
            </a:extLst>
          </p:cNvPr>
          <p:cNvSpPr>
            <a:spLocks noChangeShapeType="1"/>
          </p:cNvSpPr>
          <p:nvPr/>
        </p:nvSpPr>
        <p:spPr bwMode="auto">
          <a:xfrm>
            <a:off x="2362200" y="2667000"/>
            <a:ext cx="2286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370" name="Line 26">
            <a:extLst>
              <a:ext uri="{FF2B5EF4-FFF2-40B4-BE49-F238E27FC236}">
                <a16:creationId xmlns:a16="http://schemas.microsoft.com/office/drawing/2014/main" id="{32E31C7E-1BDB-CFE4-5E1F-F4C470D14810}"/>
              </a:ext>
            </a:extLst>
          </p:cNvPr>
          <p:cNvSpPr>
            <a:spLocks noChangeShapeType="1"/>
          </p:cNvSpPr>
          <p:nvPr/>
        </p:nvSpPr>
        <p:spPr bwMode="auto">
          <a:xfrm>
            <a:off x="2286000" y="1447800"/>
            <a:ext cx="1066800" cy="1219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371" name="Line 27">
            <a:extLst>
              <a:ext uri="{FF2B5EF4-FFF2-40B4-BE49-F238E27FC236}">
                <a16:creationId xmlns:a16="http://schemas.microsoft.com/office/drawing/2014/main" id="{A2A7EA7C-7958-3D39-FE9E-44EC6D0B1E8F}"/>
              </a:ext>
            </a:extLst>
          </p:cNvPr>
          <p:cNvSpPr>
            <a:spLocks noChangeShapeType="1"/>
          </p:cNvSpPr>
          <p:nvPr/>
        </p:nvSpPr>
        <p:spPr bwMode="auto">
          <a:xfrm>
            <a:off x="6324600" y="2438400"/>
            <a:ext cx="3048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372" name="Line 28">
            <a:extLst>
              <a:ext uri="{FF2B5EF4-FFF2-40B4-BE49-F238E27FC236}">
                <a16:creationId xmlns:a16="http://schemas.microsoft.com/office/drawing/2014/main" id="{A1D7E81F-C5AC-DE5E-A87A-D5097C5DF295}"/>
              </a:ext>
            </a:extLst>
          </p:cNvPr>
          <p:cNvSpPr>
            <a:spLocks noChangeShapeType="1"/>
          </p:cNvSpPr>
          <p:nvPr/>
        </p:nvSpPr>
        <p:spPr bwMode="auto">
          <a:xfrm>
            <a:off x="6553200" y="1295400"/>
            <a:ext cx="1752600" cy="1143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375" name="Line 31">
            <a:extLst>
              <a:ext uri="{FF2B5EF4-FFF2-40B4-BE49-F238E27FC236}">
                <a16:creationId xmlns:a16="http://schemas.microsoft.com/office/drawing/2014/main" id="{A7DA5AA1-4F44-E304-F48A-4C2F55E3F1E1}"/>
              </a:ext>
            </a:extLst>
          </p:cNvPr>
          <p:cNvSpPr>
            <a:spLocks noChangeShapeType="1"/>
          </p:cNvSpPr>
          <p:nvPr/>
        </p:nvSpPr>
        <p:spPr bwMode="auto">
          <a:xfrm>
            <a:off x="2133600" y="5334000"/>
            <a:ext cx="2286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377" name="Line 33">
            <a:extLst>
              <a:ext uri="{FF2B5EF4-FFF2-40B4-BE49-F238E27FC236}">
                <a16:creationId xmlns:a16="http://schemas.microsoft.com/office/drawing/2014/main" id="{860FAB46-F46A-CC3F-F5C4-499990E91E7C}"/>
              </a:ext>
            </a:extLst>
          </p:cNvPr>
          <p:cNvSpPr>
            <a:spLocks noChangeShapeType="1"/>
          </p:cNvSpPr>
          <p:nvPr/>
        </p:nvSpPr>
        <p:spPr bwMode="auto">
          <a:xfrm>
            <a:off x="2768600" y="3886200"/>
            <a:ext cx="0" cy="1447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7378" name="AutoShape 34">
            <a:hlinkClick r:id="" action="ppaction://hlinkshowjump?jump=previousslide" highlightClick="1"/>
            <a:extLst>
              <a:ext uri="{FF2B5EF4-FFF2-40B4-BE49-F238E27FC236}">
                <a16:creationId xmlns:a16="http://schemas.microsoft.com/office/drawing/2014/main" id="{0D15748A-46EA-2C08-BF76-03FC942C97AC}"/>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379" name="AutoShape 35">
            <a:hlinkClick r:id="" action="ppaction://hlinkshowjump?jump=nextslide" highlightClick="1"/>
            <a:extLst>
              <a:ext uri="{FF2B5EF4-FFF2-40B4-BE49-F238E27FC236}">
                <a16:creationId xmlns:a16="http://schemas.microsoft.com/office/drawing/2014/main" id="{3466528A-7313-8376-4FA7-768EF3E5B37D}"/>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57346"/>
                                        </p:tgtEl>
                                        <p:attrNameLst>
                                          <p:attrName>style.visibility</p:attrName>
                                        </p:attrNameLst>
                                      </p:cBhvr>
                                      <p:to>
                                        <p:strVal val="visible"/>
                                      </p:to>
                                    </p:set>
                                    <p:anim calcmode="lin" valueType="num">
                                      <p:cBhvr>
                                        <p:cTn id="7" dur="500" fill="hold"/>
                                        <p:tgtEl>
                                          <p:spTgt spid="57346"/>
                                        </p:tgtEl>
                                        <p:attrNameLst>
                                          <p:attrName>ppt_w</p:attrName>
                                        </p:attrNameLst>
                                      </p:cBhvr>
                                      <p:tavLst>
                                        <p:tav tm="0">
                                          <p:val>
                                            <p:fltVal val="0"/>
                                          </p:val>
                                        </p:tav>
                                        <p:tav tm="100000">
                                          <p:val>
                                            <p:strVal val="#ppt_w"/>
                                          </p:val>
                                        </p:tav>
                                      </p:tavLst>
                                    </p:anim>
                                    <p:anim calcmode="lin" valueType="num">
                                      <p:cBhvr>
                                        <p:cTn id="8" dur="500" fill="hold"/>
                                        <p:tgtEl>
                                          <p:spTgt spid="57346"/>
                                        </p:tgtEl>
                                        <p:attrNameLst>
                                          <p:attrName>ppt_h</p:attrName>
                                        </p:attrNameLst>
                                      </p:cBhvr>
                                      <p:tavLst>
                                        <p:tav tm="0">
                                          <p:val>
                                            <p:fltVal val="0"/>
                                          </p:val>
                                        </p:tav>
                                        <p:tav tm="100000">
                                          <p:val>
                                            <p:strVal val="#ppt_h"/>
                                          </p:val>
                                        </p:tav>
                                      </p:tavLst>
                                    </p:anim>
                                    <p:animEffect transition="in" filter="fade">
                                      <p:cBhvr>
                                        <p:cTn id="9" dur="500"/>
                                        <p:tgtEl>
                                          <p:spTgt spid="5734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0" presetClass="entr" presetSubtype="0" fill="hold" nodeType="clickEffect">
                                  <p:stCondLst>
                                    <p:cond delay="0"/>
                                  </p:stCondLst>
                                  <p:childTnLst>
                                    <p:set>
                                      <p:cBhvr>
                                        <p:cTn id="13" dur="1" fill="hold">
                                          <p:stCondLst>
                                            <p:cond delay="0"/>
                                          </p:stCondLst>
                                        </p:cTn>
                                        <p:tgtEl>
                                          <p:spTgt spid="57354">
                                            <p:bg/>
                                          </p:spTgt>
                                        </p:tgtEl>
                                        <p:attrNameLst>
                                          <p:attrName>style.visibility</p:attrName>
                                        </p:attrNameLst>
                                      </p:cBhvr>
                                      <p:to>
                                        <p:strVal val="visible"/>
                                      </p:to>
                                    </p:set>
                                    <p:animEffect transition="in" filter="wedge">
                                      <p:cBhvr>
                                        <p:cTn id="14" dur="2000"/>
                                        <p:tgtEl>
                                          <p:spTgt spid="57354">
                                            <p:bg/>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0" presetClass="entr" presetSubtype="0" fill="hold" nodeType="clickEffect">
                                  <p:stCondLst>
                                    <p:cond delay="0"/>
                                  </p:stCondLst>
                                  <p:childTnLst>
                                    <p:set>
                                      <p:cBhvr>
                                        <p:cTn id="18" dur="1" fill="hold">
                                          <p:stCondLst>
                                            <p:cond delay="0"/>
                                          </p:stCondLst>
                                        </p:cTn>
                                        <p:tgtEl>
                                          <p:spTgt spid="57354">
                                            <p:txEl>
                                              <p:pRg st="0" end="0"/>
                                            </p:txEl>
                                          </p:spTgt>
                                        </p:tgtEl>
                                        <p:attrNameLst>
                                          <p:attrName>style.visibility</p:attrName>
                                        </p:attrNameLst>
                                      </p:cBhvr>
                                      <p:to>
                                        <p:strVal val="visible"/>
                                      </p:to>
                                    </p:set>
                                    <p:animEffect transition="in" filter="wedge">
                                      <p:cBhvr>
                                        <p:cTn id="19" dur="2000"/>
                                        <p:tgtEl>
                                          <p:spTgt spid="57354">
                                            <p:txEl>
                                              <p:pRg st="0" end="0"/>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0" presetClass="entr" presetSubtype="0" fill="hold" nodeType="clickEffect">
                                  <p:stCondLst>
                                    <p:cond delay="0"/>
                                  </p:stCondLst>
                                  <p:childTnLst>
                                    <p:set>
                                      <p:cBhvr>
                                        <p:cTn id="23" dur="1" fill="hold">
                                          <p:stCondLst>
                                            <p:cond delay="0"/>
                                          </p:stCondLst>
                                        </p:cTn>
                                        <p:tgtEl>
                                          <p:spTgt spid="57354">
                                            <p:txEl>
                                              <p:pRg st="2" end="2"/>
                                            </p:txEl>
                                          </p:spTgt>
                                        </p:tgtEl>
                                        <p:attrNameLst>
                                          <p:attrName>style.visibility</p:attrName>
                                        </p:attrNameLst>
                                      </p:cBhvr>
                                      <p:to>
                                        <p:strVal val="visible"/>
                                      </p:to>
                                    </p:set>
                                    <p:animEffect transition="in" filter="wedge">
                                      <p:cBhvr>
                                        <p:cTn id="24" dur="2000"/>
                                        <p:tgtEl>
                                          <p:spTgt spid="57354">
                                            <p:txEl>
                                              <p:pRg st="2" end="2"/>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nodeType="clickEffect">
                                  <p:stCondLst>
                                    <p:cond delay="0"/>
                                  </p:stCondLst>
                                  <p:childTnLst>
                                    <p:set>
                                      <p:cBhvr>
                                        <p:cTn id="28" dur="1" fill="hold">
                                          <p:stCondLst>
                                            <p:cond delay="0"/>
                                          </p:stCondLst>
                                        </p:cTn>
                                        <p:tgtEl>
                                          <p:spTgt spid="57369"/>
                                        </p:tgtEl>
                                        <p:attrNameLst>
                                          <p:attrName>style.visibility</p:attrName>
                                        </p:attrNameLst>
                                      </p:cBhvr>
                                      <p:to>
                                        <p:strVal val="visible"/>
                                      </p:to>
                                    </p:set>
                                    <p:animEffect transition="in" filter="box(in)">
                                      <p:cBhvr>
                                        <p:cTn id="29" dur="500"/>
                                        <p:tgtEl>
                                          <p:spTgt spid="5736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16" fill="hold" nodeType="clickEffect">
                                  <p:stCondLst>
                                    <p:cond delay="0"/>
                                  </p:stCondLst>
                                  <p:childTnLst>
                                    <p:set>
                                      <p:cBhvr>
                                        <p:cTn id="33" dur="1" fill="hold">
                                          <p:stCondLst>
                                            <p:cond delay="0"/>
                                          </p:stCondLst>
                                        </p:cTn>
                                        <p:tgtEl>
                                          <p:spTgt spid="57370"/>
                                        </p:tgtEl>
                                        <p:attrNameLst>
                                          <p:attrName>style.visibility</p:attrName>
                                        </p:attrNameLst>
                                      </p:cBhvr>
                                      <p:to>
                                        <p:strVal val="visible"/>
                                      </p:to>
                                    </p:set>
                                    <p:animEffect transition="in" filter="box(in)">
                                      <p:cBhvr>
                                        <p:cTn id="34" dur="500"/>
                                        <p:tgtEl>
                                          <p:spTgt spid="5737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0" presetClass="entr" presetSubtype="0" fill="hold" nodeType="clickEffect">
                                  <p:stCondLst>
                                    <p:cond delay="0"/>
                                  </p:stCondLst>
                                  <p:childTnLst>
                                    <p:set>
                                      <p:cBhvr>
                                        <p:cTn id="38" dur="1" fill="hold">
                                          <p:stCondLst>
                                            <p:cond delay="0"/>
                                          </p:stCondLst>
                                        </p:cTn>
                                        <p:tgtEl>
                                          <p:spTgt spid="57357"/>
                                        </p:tgtEl>
                                        <p:attrNameLst>
                                          <p:attrName>style.visibility</p:attrName>
                                        </p:attrNameLst>
                                      </p:cBhvr>
                                      <p:to>
                                        <p:strVal val="visible"/>
                                      </p:to>
                                    </p:set>
                                    <p:animEffect transition="in" filter="wedge">
                                      <p:cBhvr>
                                        <p:cTn id="39" dur="2000"/>
                                        <p:tgtEl>
                                          <p:spTgt spid="57357"/>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ntr" presetSubtype="16" fill="hold" nodeType="clickEffect">
                                  <p:stCondLst>
                                    <p:cond delay="0"/>
                                  </p:stCondLst>
                                  <p:childTnLst>
                                    <p:set>
                                      <p:cBhvr>
                                        <p:cTn id="43" dur="1" fill="hold">
                                          <p:stCondLst>
                                            <p:cond delay="0"/>
                                          </p:stCondLst>
                                        </p:cTn>
                                        <p:tgtEl>
                                          <p:spTgt spid="57371"/>
                                        </p:tgtEl>
                                        <p:attrNameLst>
                                          <p:attrName>style.visibility</p:attrName>
                                        </p:attrNameLst>
                                      </p:cBhvr>
                                      <p:to>
                                        <p:strVal val="visible"/>
                                      </p:to>
                                    </p:set>
                                    <p:animEffect transition="in" filter="box(in)">
                                      <p:cBhvr>
                                        <p:cTn id="44" dur="500"/>
                                        <p:tgtEl>
                                          <p:spTgt spid="57371"/>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4" presetClass="entr" presetSubtype="16" fill="hold" nodeType="clickEffect">
                                  <p:stCondLst>
                                    <p:cond delay="0"/>
                                  </p:stCondLst>
                                  <p:childTnLst>
                                    <p:set>
                                      <p:cBhvr>
                                        <p:cTn id="48" dur="1" fill="hold">
                                          <p:stCondLst>
                                            <p:cond delay="0"/>
                                          </p:stCondLst>
                                        </p:cTn>
                                        <p:tgtEl>
                                          <p:spTgt spid="57372"/>
                                        </p:tgtEl>
                                        <p:attrNameLst>
                                          <p:attrName>style.visibility</p:attrName>
                                        </p:attrNameLst>
                                      </p:cBhvr>
                                      <p:to>
                                        <p:strVal val="visible"/>
                                      </p:to>
                                    </p:set>
                                    <p:animEffect transition="in" filter="box(in)">
                                      <p:cBhvr>
                                        <p:cTn id="49" dur="500"/>
                                        <p:tgtEl>
                                          <p:spTgt spid="57372"/>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0" presetClass="entr" presetSubtype="0" fill="hold" nodeType="clickEffect">
                                  <p:stCondLst>
                                    <p:cond delay="0"/>
                                  </p:stCondLst>
                                  <p:childTnLst>
                                    <p:set>
                                      <p:cBhvr>
                                        <p:cTn id="53" dur="1" fill="hold">
                                          <p:stCondLst>
                                            <p:cond delay="0"/>
                                          </p:stCondLst>
                                        </p:cTn>
                                        <p:tgtEl>
                                          <p:spTgt spid="57361"/>
                                        </p:tgtEl>
                                        <p:attrNameLst>
                                          <p:attrName>style.visibility</p:attrName>
                                        </p:attrNameLst>
                                      </p:cBhvr>
                                      <p:to>
                                        <p:strVal val="visible"/>
                                      </p:to>
                                    </p:set>
                                    <p:animEffect transition="in" filter="wedge">
                                      <p:cBhvr>
                                        <p:cTn id="54" dur="2000"/>
                                        <p:tgtEl>
                                          <p:spTgt spid="57361"/>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4" presetClass="entr" presetSubtype="16" fill="hold" nodeType="clickEffect">
                                  <p:stCondLst>
                                    <p:cond delay="0"/>
                                  </p:stCondLst>
                                  <p:childTnLst>
                                    <p:set>
                                      <p:cBhvr>
                                        <p:cTn id="58" dur="1" fill="hold">
                                          <p:stCondLst>
                                            <p:cond delay="0"/>
                                          </p:stCondLst>
                                        </p:cTn>
                                        <p:tgtEl>
                                          <p:spTgt spid="57375"/>
                                        </p:tgtEl>
                                        <p:attrNameLst>
                                          <p:attrName>style.visibility</p:attrName>
                                        </p:attrNameLst>
                                      </p:cBhvr>
                                      <p:to>
                                        <p:strVal val="visible"/>
                                      </p:to>
                                    </p:set>
                                    <p:animEffect transition="in" filter="box(in)">
                                      <p:cBhvr>
                                        <p:cTn id="59" dur="500"/>
                                        <p:tgtEl>
                                          <p:spTgt spid="57375"/>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4" presetClass="entr" presetSubtype="16" fill="hold" nodeType="clickEffect">
                                  <p:stCondLst>
                                    <p:cond delay="0"/>
                                  </p:stCondLst>
                                  <p:childTnLst>
                                    <p:set>
                                      <p:cBhvr>
                                        <p:cTn id="63" dur="1" fill="hold">
                                          <p:stCondLst>
                                            <p:cond delay="0"/>
                                          </p:stCondLst>
                                        </p:cTn>
                                        <p:tgtEl>
                                          <p:spTgt spid="57377"/>
                                        </p:tgtEl>
                                        <p:attrNameLst>
                                          <p:attrName>style.visibility</p:attrName>
                                        </p:attrNameLst>
                                      </p:cBhvr>
                                      <p:to>
                                        <p:strVal val="visible"/>
                                      </p:to>
                                    </p:set>
                                    <p:animEffect transition="in" filter="box(in)">
                                      <p:cBhvr>
                                        <p:cTn id="64" dur="500"/>
                                        <p:tgtEl>
                                          <p:spTgt spid="57377"/>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8" presetClass="entr" presetSubtype="16" fill="hold" nodeType="clickEffect">
                                  <p:stCondLst>
                                    <p:cond delay="0"/>
                                  </p:stCondLst>
                                  <p:childTnLst>
                                    <p:set>
                                      <p:cBhvr>
                                        <p:cTn id="68" dur="1" fill="hold">
                                          <p:stCondLst>
                                            <p:cond delay="0"/>
                                          </p:stCondLst>
                                        </p:cTn>
                                        <p:tgtEl>
                                          <p:spTgt spid="57368"/>
                                        </p:tgtEl>
                                        <p:attrNameLst>
                                          <p:attrName>style.visibility</p:attrName>
                                        </p:attrNameLst>
                                      </p:cBhvr>
                                      <p:to>
                                        <p:strVal val="visible"/>
                                      </p:to>
                                    </p:set>
                                    <p:animEffect transition="in" filter="diamond(in)">
                                      <p:cBhvr>
                                        <p:cTn id="69" dur="2000"/>
                                        <p:tgtEl>
                                          <p:spTgt spid="573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p:bldP spid="57354" grpId="0" build="p" animBg="1"/>
      <p:bldP spid="57357" grpId="0" animBg="1"/>
      <p:bldP spid="57361" grpId="0" animBg="1"/>
      <p:bldP spid="5736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45" name="Picture 5">
            <a:extLst>
              <a:ext uri="{FF2B5EF4-FFF2-40B4-BE49-F238E27FC236}">
                <a16:creationId xmlns:a16="http://schemas.microsoft.com/office/drawing/2014/main" id="{4C9E421B-6540-0F8C-C9F8-9A24B784257E}"/>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tretch>
            <a:fillRect/>
          </a:stretch>
        </p:blipFill>
        <p:spPr>
          <a:xfrm>
            <a:off x="2350143" y="609600"/>
            <a:ext cx="5251752" cy="1320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22243" name="Rectangle 3">
            <a:extLst>
              <a:ext uri="{FF2B5EF4-FFF2-40B4-BE49-F238E27FC236}">
                <a16:creationId xmlns:a16="http://schemas.microsoft.com/office/drawing/2014/main" id="{77B84DF0-B6A0-9BD9-B34E-AA4A53DF65F0}"/>
              </a:ext>
            </a:extLst>
          </p:cNvPr>
          <p:cNvSpPr>
            <a:spLocks noGrp="1" noChangeArrowheads="1"/>
          </p:cNvSpPr>
          <p:nvPr>
            <p:ph sz="half" idx="1"/>
          </p:nvPr>
        </p:nvSpPr>
        <p:spPr>
          <a:xfrm>
            <a:off x="2209801" y="1143000"/>
            <a:ext cx="3452813" cy="2362200"/>
          </a:xfrm>
        </p:spPr>
        <p:txBody>
          <a:bodyPr>
            <a:normAutofit/>
          </a:bodyPr>
          <a:lstStyle/>
          <a:p>
            <a:pPr marL="533400" indent="-533400">
              <a:buFont typeface="Wingdings" panose="05000000000000000000" pitchFamily="2" charset="2"/>
              <a:buChar char="Ø"/>
            </a:pPr>
            <a:r>
              <a:rPr lang="en-US" altLang="en-US">
                <a:solidFill>
                  <a:srgbClr val="6600CC"/>
                </a:solidFill>
              </a:rPr>
              <a:t>Rút vợt </a:t>
            </a:r>
          </a:p>
          <a:p>
            <a:pPr marL="533400" indent="-533400">
              <a:buFont typeface="Wingdings" panose="05000000000000000000" pitchFamily="2" charset="2"/>
              <a:buChar char="Ø"/>
            </a:pPr>
            <a:r>
              <a:rPr lang="en-US" altLang="en-US">
                <a:solidFill>
                  <a:srgbClr val="6600CC"/>
                </a:solidFill>
              </a:rPr>
              <a:t>Lăng vợt </a:t>
            </a:r>
          </a:p>
          <a:p>
            <a:pPr marL="533400" indent="-533400">
              <a:buFont typeface="Wingdings" panose="05000000000000000000" pitchFamily="2" charset="2"/>
              <a:buChar char="Ø"/>
            </a:pPr>
            <a:r>
              <a:rPr lang="en-US" altLang="en-US">
                <a:solidFill>
                  <a:srgbClr val="6600CC"/>
                </a:solidFill>
              </a:rPr>
              <a:t>Tiếp xúc cầu </a:t>
            </a:r>
          </a:p>
          <a:p>
            <a:pPr marL="533400" indent="-533400">
              <a:buFont typeface="Wingdings" panose="05000000000000000000" pitchFamily="2" charset="2"/>
              <a:buChar char="Ø"/>
            </a:pPr>
            <a:r>
              <a:rPr lang="en-US" altLang="en-US">
                <a:solidFill>
                  <a:srgbClr val="6600CC"/>
                </a:solidFill>
              </a:rPr>
              <a:t>Dừng vợt</a:t>
            </a:r>
          </a:p>
          <a:p>
            <a:pPr marL="533400" indent="-533400">
              <a:buFont typeface="Wingdings" panose="05000000000000000000" pitchFamily="2" charset="2"/>
              <a:buChar char="Ø"/>
            </a:pPr>
            <a:r>
              <a:rPr lang="en-US" altLang="en-US">
                <a:solidFill>
                  <a:srgbClr val="6600CC"/>
                </a:solidFill>
              </a:rPr>
              <a:t>Về TTCB</a:t>
            </a:r>
          </a:p>
        </p:txBody>
      </p:sp>
      <p:sp>
        <p:nvSpPr>
          <p:cNvPr id="522244" name="Rectangle 4">
            <a:extLst>
              <a:ext uri="{FF2B5EF4-FFF2-40B4-BE49-F238E27FC236}">
                <a16:creationId xmlns:a16="http://schemas.microsoft.com/office/drawing/2014/main" id="{2B05B8C6-F3DA-602B-D4DF-AB8634DC3900}"/>
              </a:ext>
            </a:extLst>
          </p:cNvPr>
          <p:cNvSpPr>
            <a:spLocks noGrp="1" noChangeArrowheads="1"/>
          </p:cNvSpPr>
          <p:nvPr>
            <p:ph sz="half" idx="2"/>
          </p:nvPr>
        </p:nvSpPr>
        <p:spPr>
          <a:xfrm>
            <a:off x="6629400" y="4419601"/>
            <a:ext cx="3200400" cy="1706563"/>
          </a:xfrm>
        </p:spPr>
        <p:txBody>
          <a:bodyPr/>
          <a:lstStyle/>
          <a:p>
            <a:pPr>
              <a:lnSpc>
                <a:spcPct val="90000"/>
              </a:lnSpc>
              <a:buFont typeface="Wingdings" panose="05000000000000000000" pitchFamily="2" charset="2"/>
              <a:buNone/>
            </a:pPr>
            <a:r>
              <a:rPr lang="en-US" altLang="en-US"/>
              <a:t> </a:t>
            </a:r>
          </a:p>
        </p:txBody>
      </p:sp>
      <p:sp>
        <p:nvSpPr>
          <p:cNvPr id="522246" name="Rectangle 6">
            <a:extLst>
              <a:ext uri="{FF2B5EF4-FFF2-40B4-BE49-F238E27FC236}">
                <a16:creationId xmlns:a16="http://schemas.microsoft.com/office/drawing/2014/main" id="{78138415-E1EF-90C5-CAD1-7264CBDE4D99}"/>
              </a:ext>
            </a:extLst>
          </p:cNvPr>
          <p:cNvSpPr>
            <a:spLocks noChangeArrowheads="1"/>
          </p:cNvSpPr>
          <p:nvPr/>
        </p:nvSpPr>
        <p:spPr bwMode="auto">
          <a:xfrm>
            <a:off x="1981200" y="274638"/>
            <a:ext cx="81534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Times New Roman" panose="02020603050405020304" pitchFamily="18" charset="0"/>
              </a:defRPr>
            </a:lvl1pPr>
            <a:lvl2pPr algn="ctr">
              <a:defRPr sz="4400">
                <a:solidFill>
                  <a:schemeClr val="tx2"/>
                </a:solidFill>
                <a:latin typeface="Times New Roman" panose="02020603050405020304" pitchFamily="18" charset="0"/>
              </a:defRPr>
            </a:lvl2pPr>
            <a:lvl3pPr algn="ctr">
              <a:defRPr sz="4400">
                <a:solidFill>
                  <a:schemeClr val="tx2"/>
                </a:solidFill>
                <a:latin typeface="Times New Roman" panose="02020603050405020304" pitchFamily="18" charset="0"/>
              </a:defRPr>
            </a:lvl3pPr>
            <a:lvl4pPr algn="ctr">
              <a:defRPr sz="4400">
                <a:solidFill>
                  <a:schemeClr val="tx2"/>
                </a:solidFill>
                <a:latin typeface="Times New Roman" panose="02020603050405020304" pitchFamily="18" charset="0"/>
              </a:defRPr>
            </a:lvl4pPr>
            <a:lvl5pPr algn="ctr">
              <a:defRPr sz="4400">
                <a:solidFill>
                  <a:schemeClr val="tx2"/>
                </a:solidFill>
                <a:latin typeface="Times New Roman" panose="02020603050405020304" pitchFamily="18" charset="0"/>
              </a:defRPr>
            </a:lvl5pPr>
            <a:lvl6pPr marL="457200" algn="ctr" fontAlgn="base">
              <a:spcBef>
                <a:spcPct val="0"/>
              </a:spcBef>
              <a:spcAft>
                <a:spcPct val="0"/>
              </a:spcAft>
              <a:defRPr sz="4400">
                <a:solidFill>
                  <a:schemeClr val="tx2"/>
                </a:solidFill>
                <a:latin typeface="Times New Roman" panose="02020603050405020304" pitchFamily="18" charset="0"/>
              </a:defRPr>
            </a:lvl6pPr>
            <a:lvl7pPr marL="914400" algn="ctr" fontAlgn="base">
              <a:spcBef>
                <a:spcPct val="0"/>
              </a:spcBef>
              <a:spcAft>
                <a:spcPct val="0"/>
              </a:spcAft>
              <a:defRPr sz="4400">
                <a:solidFill>
                  <a:schemeClr val="tx2"/>
                </a:solidFill>
                <a:latin typeface="Times New Roman" panose="02020603050405020304" pitchFamily="18" charset="0"/>
              </a:defRPr>
            </a:lvl7pPr>
            <a:lvl8pPr marL="1371600" algn="ctr" fontAlgn="base">
              <a:spcBef>
                <a:spcPct val="0"/>
              </a:spcBef>
              <a:spcAft>
                <a:spcPct val="0"/>
              </a:spcAft>
              <a:defRPr sz="4400">
                <a:solidFill>
                  <a:schemeClr val="tx2"/>
                </a:solidFill>
                <a:latin typeface="Times New Roman" panose="02020603050405020304" pitchFamily="18" charset="0"/>
              </a:defRPr>
            </a:lvl8pPr>
            <a:lvl9pPr marL="1828800" algn="ctr" fontAlgn="base">
              <a:spcBef>
                <a:spcPct val="0"/>
              </a:spcBef>
              <a:spcAft>
                <a:spcPct val="0"/>
              </a:spcAft>
              <a:defRPr sz="4400">
                <a:solidFill>
                  <a:schemeClr val="tx2"/>
                </a:solidFill>
                <a:latin typeface="Times New Roman" panose="02020603050405020304" pitchFamily="18" charset="0"/>
              </a:defRPr>
            </a:lvl9pPr>
          </a:lstStyle>
          <a:p>
            <a:pPr algn="l"/>
            <a:r>
              <a:rPr lang="en-US" altLang="en-US" sz="3600">
                <a:solidFill>
                  <a:srgbClr val="6600CC"/>
                </a:solidFill>
              </a:rPr>
              <a:t>2. Các giai đoạn của động tác đánh cầu.</a:t>
            </a:r>
          </a:p>
        </p:txBody>
      </p:sp>
      <p:pic>
        <p:nvPicPr>
          <p:cNvPr id="522247" name="Picture 7">
            <a:extLst>
              <a:ext uri="{FF2B5EF4-FFF2-40B4-BE49-F238E27FC236}">
                <a16:creationId xmlns:a16="http://schemas.microsoft.com/office/drawing/2014/main" id="{71BF6A93-1B24-9CE3-34A1-0FFBFE2FE368}"/>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715000" y="1066801"/>
            <a:ext cx="1379538" cy="26765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522246"/>
                                        </p:tgtEl>
                                        <p:attrNameLst>
                                          <p:attrName>style.visibility</p:attrName>
                                        </p:attrNameLst>
                                      </p:cBhvr>
                                      <p:to>
                                        <p:strVal val="visible"/>
                                      </p:to>
                                    </p:set>
                                    <p:anim calcmode="lin" valueType="num">
                                      <p:cBhvr>
                                        <p:cTn id="7" dur="500" fill="hold"/>
                                        <p:tgtEl>
                                          <p:spTgt spid="522246"/>
                                        </p:tgtEl>
                                        <p:attrNameLst>
                                          <p:attrName>ppt_w</p:attrName>
                                        </p:attrNameLst>
                                      </p:cBhvr>
                                      <p:tavLst>
                                        <p:tav tm="0">
                                          <p:val>
                                            <p:fltVal val="0"/>
                                          </p:val>
                                        </p:tav>
                                        <p:tav tm="100000">
                                          <p:val>
                                            <p:strVal val="#ppt_w"/>
                                          </p:val>
                                        </p:tav>
                                      </p:tavLst>
                                    </p:anim>
                                    <p:anim calcmode="lin" valueType="num">
                                      <p:cBhvr>
                                        <p:cTn id="8" dur="500" fill="hold"/>
                                        <p:tgtEl>
                                          <p:spTgt spid="522246"/>
                                        </p:tgtEl>
                                        <p:attrNameLst>
                                          <p:attrName>ppt_h</p:attrName>
                                        </p:attrNameLst>
                                      </p:cBhvr>
                                      <p:tavLst>
                                        <p:tav tm="0">
                                          <p:val>
                                            <p:fltVal val="0"/>
                                          </p:val>
                                        </p:tav>
                                        <p:tav tm="100000">
                                          <p:val>
                                            <p:strVal val="#ppt_h"/>
                                          </p:val>
                                        </p:tav>
                                      </p:tavLst>
                                    </p:anim>
                                    <p:animEffect transition="in" filter="fade">
                                      <p:cBhvr>
                                        <p:cTn id="9" dur="500"/>
                                        <p:tgtEl>
                                          <p:spTgt spid="52224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4" presetClass="entr" presetSubtype="0" fill="hold" nodeType="clickEffect">
                                  <p:stCondLst>
                                    <p:cond delay="0"/>
                                  </p:stCondLst>
                                  <p:childTnLst>
                                    <p:set>
                                      <p:cBhvr>
                                        <p:cTn id="13" dur="1" fill="hold">
                                          <p:stCondLst>
                                            <p:cond delay="0"/>
                                          </p:stCondLst>
                                        </p:cTn>
                                        <p:tgtEl>
                                          <p:spTgt spid="522245"/>
                                        </p:tgtEl>
                                        <p:attrNameLst>
                                          <p:attrName>style.visibility</p:attrName>
                                        </p:attrNameLst>
                                      </p:cBhvr>
                                      <p:to>
                                        <p:strVal val="visible"/>
                                      </p:to>
                                    </p:set>
                                    <p:anim to="" calcmode="lin" valueType="num">
                                      <p:cBhvr>
                                        <p:cTn id="14" dur="1" fill="hold"/>
                                        <p:tgtEl>
                                          <p:spTgt spid="522245"/>
                                        </p:tgtEl>
                                        <p:attrNameLst>
                                          <p:attrName/>
                                        </p:attrNameLst>
                                      </p:cBhvr>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522243">
                                            <p:txEl>
                                              <p:pRg st="0" end="0"/>
                                            </p:txEl>
                                          </p:spTgt>
                                        </p:tgtEl>
                                        <p:attrNameLst>
                                          <p:attrName>style.visibility</p:attrName>
                                        </p:attrNameLst>
                                      </p:cBhvr>
                                      <p:to>
                                        <p:strVal val="visible"/>
                                      </p:to>
                                    </p:set>
                                    <p:animEffect transition="in" filter="fade">
                                      <p:cBhvr>
                                        <p:cTn id="19" dur="1000"/>
                                        <p:tgtEl>
                                          <p:spTgt spid="522243">
                                            <p:txEl>
                                              <p:pRg st="0" end="0"/>
                                            </p:txEl>
                                          </p:spTgt>
                                        </p:tgtEl>
                                      </p:cBhvr>
                                    </p:animEffect>
                                    <p:anim calcmode="lin" valueType="num">
                                      <p:cBhvr>
                                        <p:cTn id="20" dur="1000" fill="hold"/>
                                        <p:tgtEl>
                                          <p:spTgt spid="52224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52224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nodeType="clickEffect">
                                  <p:stCondLst>
                                    <p:cond delay="0"/>
                                  </p:stCondLst>
                                  <p:childTnLst>
                                    <p:set>
                                      <p:cBhvr>
                                        <p:cTn id="25" dur="1" fill="hold">
                                          <p:stCondLst>
                                            <p:cond delay="0"/>
                                          </p:stCondLst>
                                        </p:cTn>
                                        <p:tgtEl>
                                          <p:spTgt spid="522243">
                                            <p:txEl>
                                              <p:pRg st="1" end="1"/>
                                            </p:txEl>
                                          </p:spTgt>
                                        </p:tgtEl>
                                        <p:attrNameLst>
                                          <p:attrName>style.visibility</p:attrName>
                                        </p:attrNameLst>
                                      </p:cBhvr>
                                      <p:to>
                                        <p:strVal val="visible"/>
                                      </p:to>
                                    </p:set>
                                    <p:animEffect transition="in" filter="fade">
                                      <p:cBhvr>
                                        <p:cTn id="26" dur="1000"/>
                                        <p:tgtEl>
                                          <p:spTgt spid="522243">
                                            <p:txEl>
                                              <p:pRg st="1" end="1"/>
                                            </p:txEl>
                                          </p:spTgt>
                                        </p:tgtEl>
                                      </p:cBhvr>
                                    </p:animEffect>
                                    <p:anim calcmode="lin" valueType="num">
                                      <p:cBhvr>
                                        <p:cTn id="27" dur="1000" fill="hold"/>
                                        <p:tgtEl>
                                          <p:spTgt spid="522243">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52224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2" presetClass="entr" presetSubtype="0" fill="hold" nodeType="clickEffect">
                                  <p:stCondLst>
                                    <p:cond delay="0"/>
                                  </p:stCondLst>
                                  <p:childTnLst>
                                    <p:set>
                                      <p:cBhvr>
                                        <p:cTn id="32" dur="1" fill="hold">
                                          <p:stCondLst>
                                            <p:cond delay="0"/>
                                          </p:stCondLst>
                                        </p:cTn>
                                        <p:tgtEl>
                                          <p:spTgt spid="522243">
                                            <p:txEl>
                                              <p:pRg st="2" end="2"/>
                                            </p:txEl>
                                          </p:spTgt>
                                        </p:tgtEl>
                                        <p:attrNameLst>
                                          <p:attrName>style.visibility</p:attrName>
                                        </p:attrNameLst>
                                      </p:cBhvr>
                                      <p:to>
                                        <p:strVal val="visible"/>
                                      </p:to>
                                    </p:set>
                                    <p:animEffect transition="in" filter="fade">
                                      <p:cBhvr>
                                        <p:cTn id="33" dur="1000"/>
                                        <p:tgtEl>
                                          <p:spTgt spid="522243">
                                            <p:txEl>
                                              <p:pRg st="2" end="2"/>
                                            </p:txEl>
                                          </p:spTgt>
                                        </p:tgtEl>
                                      </p:cBhvr>
                                    </p:animEffect>
                                    <p:anim calcmode="lin" valueType="num">
                                      <p:cBhvr>
                                        <p:cTn id="34" dur="1000" fill="hold"/>
                                        <p:tgtEl>
                                          <p:spTgt spid="522243">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52224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42" presetClass="entr" presetSubtype="0" fill="hold" nodeType="clickEffect">
                                  <p:stCondLst>
                                    <p:cond delay="0"/>
                                  </p:stCondLst>
                                  <p:childTnLst>
                                    <p:set>
                                      <p:cBhvr>
                                        <p:cTn id="39" dur="1" fill="hold">
                                          <p:stCondLst>
                                            <p:cond delay="0"/>
                                          </p:stCondLst>
                                        </p:cTn>
                                        <p:tgtEl>
                                          <p:spTgt spid="522243">
                                            <p:txEl>
                                              <p:pRg st="3" end="3"/>
                                            </p:txEl>
                                          </p:spTgt>
                                        </p:tgtEl>
                                        <p:attrNameLst>
                                          <p:attrName>style.visibility</p:attrName>
                                        </p:attrNameLst>
                                      </p:cBhvr>
                                      <p:to>
                                        <p:strVal val="visible"/>
                                      </p:to>
                                    </p:set>
                                    <p:animEffect transition="in" filter="fade">
                                      <p:cBhvr>
                                        <p:cTn id="40" dur="1000"/>
                                        <p:tgtEl>
                                          <p:spTgt spid="522243">
                                            <p:txEl>
                                              <p:pRg st="3" end="3"/>
                                            </p:txEl>
                                          </p:spTgt>
                                        </p:tgtEl>
                                      </p:cBhvr>
                                    </p:animEffect>
                                    <p:anim calcmode="lin" valueType="num">
                                      <p:cBhvr>
                                        <p:cTn id="41" dur="1000" fill="hold"/>
                                        <p:tgtEl>
                                          <p:spTgt spid="522243">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52224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42" presetClass="entr" presetSubtype="0" fill="hold" nodeType="clickEffect">
                                  <p:stCondLst>
                                    <p:cond delay="0"/>
                                  </p:stCondLst>
                                  <p:childTnLst>
                                    <p:set>
                                      <p:cBhvr>
                                        <p:cTn id="46" dur="1" fill="hold">
                                          <p:stCondLst>
                                            <p:cond delay="0"/>
                                          </p:stCondLst>
                                        </p:cTn>
                                        <p:tgtEl>
                                          <p:spTgt spid="522243">
                                            <p:txEl>
                                              <p:pRg st="4" end="4"/>
                                            </p:txEl>
                                          </p:spTgt>
                                        </p:tgtEl>
                                        <p:attrNameLst>
                                          <p:attrName>style.visibility</p:attrName>
                                        </p:attrNameLst>
                                      </p:cBhvr>
                                      <p:to>
                                        <p:strVal val="visible"/>
                                      </p:to>
                                    </p:set>
                                    <p:animEffect transition="in" filter="fade">
                                      <p:cBhvr>
                                        <p:cTn id="47" dur="1000"/>
                                        <p:tgtEl>
                                          <p:spTgt spid="522243">
                                            <p:txEl>
                                              <p:pRg st="4" end="4"/>
                                            </p:txEl>
                                          </p:spTgt>
                                        </p:tgtEl>
                                      </p:cBhvr>
                                    </p:animEffect>
                                    <p:anim calcmode="lin" valueType="num">
                                      <p:cBhvr>
                                        <p:cTn id="48" dur="1000" fill="hold"/>
                                        <p:tgtEl>
                                          <p:spTgt spid="522243">
                                            <p:txEl>
                                              <p:pRg st="4" end="4"/>
                                            </p:txEl>
                                          </p:spTgt>
                                        </p:tgtEl>
                                        <p:attrNameLst>
                                          <p:attrName>ppt_x</p:attrName>
                                        </p:attrNameLst>
                                      </p:cBhvr>
                                      <p:tavLst>
                                        <p:tav tm="0">
                                          <p:val>
                                            <p:strVal val="#ppt_x"/>
                                          </p:val>
                                        </p:tav>
                                        <p:tav tm="100000">
                                          <p:val>
                                            <p:strVal val="#ppt_x"/>
                                          </p:val>
                                        </p:tav>
                                      </p:tavLst>
                                    </p:anim>
                                    <p:anim calcmode="lin" valueType="num">
                                      <p:cBhvr>
                                        <p:cTn id="49" dur="1000" fill="hold"/>
                                        <p:tgtEl>
                                          <p:spTgt spid="52224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42" presetClass="entr" presetSubtype="0" fill="hold" nodeType="clickEffect">
                                  <p:stCondLst>
                                    <p:cond delay="0"/>
                                  </p:stCondLst>
                                  <p:childTnLst>
                                    <p:set>
                                      <p:cBhvr>
                                        <p:cTn id="53" dur="1" fill="hold">
                                          <p:stCondLst>
                                            <p:cond delay="0"/>
                                          </p:stCondLst>
                                        </p:cTn>
                                        <p:tgtEl>
                                          <p:spTgt spid="522244">
                                            <p:txEl>
                                              <p:pRg st="0" end="0"/>
                                            </p:txEl>
                                          </p:spTgt>
                                        </p:tgtEl>
                                        <p:attrNameLst>
                                          <p:attrName>style.visibility</p:attrName>
                                        </p:attrNameLst>
                                      </p:cBhvr>
                                      <p:to>
                                        <p:strVal val="visible"/>
                                      </p:to>
                                    </p:set>
                                    <p:animEffect transition="in" filter="fade">
                                      <p:cBhvr>
                                        <p:cTn id="54" dur="1000"/>
                                        <p:tgtEl>
                                          <p:spTgt spid="522244">
                                            <p:txEl>
                                              <p:pRg st="0" end="0"/>
                                            </p:txEl>
                                          </p:spTgt>
                                        </p:tgtEl>
                                      </p:cBhvr>
                                    </p:animEffect>
                                    <p:anim calcmode="lin" valueType="num">
                                      <p:cBhvr>
                                        <p:cTn id="55" dur="1000" fill="hold"/>
                                        <p:tgtEl>
                                          <p:spTgt spid="522244">
                                            <p:txEl>
                                              <p:pRg st="0" end="0"/>
                                            </p:txEl>
                                          </p:spTgt>
                                        </p:tgtEl>
                                        <p:attrNameLst>
                                          <p:attrName>ppt_x</p:attrName>
                                        </p:attrNameLst>
                                      </p:cBhvr>
                                      <p:tavLst>
                                        <p:tav tm="0">
                                          <p:val>
                                            <p:strVal val="#ppt_x"/>
                                          </p:val>
                                        </p:tav>
                                        <p:tav tm="100000">
                                          <p:val>
                                            <p:strVal val="#ppt_x"/>
                                          </p:val>
                                        </p:tav>
                                      </p:tavLst>
                                    </p:anim>
                                    <p:anim calcmode="lin" valueType="num">
                                      <p:cBhvr>
                                        <p:cTn id="56" dur="1000" fill="hold"/>
                                        <p:tgtEl>
                                          <p:spTgt spid="52224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14" presetClass="entr" presetSubtype="10" fill="hold" nodeType="clickEffect">
                                  <p:stCondLst>
                                    <p:cond delay="0"/>
                                  </p:stCondLst>
                                  <p:childTnLst>
                                    <p:set>
                                      <p:cBhvr>
                                        <p:cTn id="60" dur="1" fill="hold">
                                          <p:stCondLst>
                                            <p:cond delay="0"/>
                                          </p:stCondLst>
                                        </p:cTn>
                                        <p:tgtEl>
                                          <p:spTgt spid="522247"/>
                                        </p:tgtEl>
                                        <p:attrNameLst>
                                          <p:attrName>style.visibility</p:attrName>
                                        </p:attrNameLst>
                                      </p:cBhvr>
                                      <p:to>
                                        <p:strVal val="visible"/>
                                      </p:to>
                                    </p:set>
                                    <p:animEffect transition="in" filter="randombar(horizontal)">
                                      <p:cBhvr>
                                        <p:cTn id="61" dur="500"/>
                                        <p:tgtEl>
                                          <p:spTgt spid="5222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43" grpId="0" build="p"/>
      <p:bldP spid="522244" grpId="0" build="p"/>
      <p:bldP spid="52224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3896A641-53B7-ED3B-DB21-C24ED6F5B7EF}"/>
              </a:ext>
            </a:extLst>
          </p:cNvPr>
          <p:cNvSpPr>
            <a:spLocks noGrp="1" noChangeArrowheads="1"/>
          </p:cNvSpPr>
          <p:nvPr>
            <p:ph type="title"/>
          </p:nvPr>
        </p:nvSpPr>
        <p:spPr>
          <a:xfrm>
            <a:off x="1981201" y="423863"/>
            <a:ext cx="7940675" cy="925512"/>
          </a:xfrm>
        </p:spPr>
        <p:txBody>
          <a:bodyPr>
            <a:normAutofit fontScale="90000"/>
          </a:bodyPr>
          <a:lstStyle/>
          <a:p>
            <a:pPr algn="l"/>
            <a:r>
              <a:rPr lang="en-US" altLang="en-US" sz="2800" b="1">
                <a:solidFill>
                  <a:srgbClr val="6600CC"/>
                </a:solidFill>
              </a:rPr>
              <a:t>3. Các yếu tố đánh cầu.</a:t>
            </a:r>
            <a:br>
              <a:rPr lang="en-US" altLang="en-US" sz="2800">
                <a:solidFill>
                  <a:srgbClr val="6600CC"/>
                </a:solidFill>
              </a:rPr>
            </a:br>
            <a:r>
              <a:rPr lang="en-US" altLang="en-US" sz="2800"/>
              <a:t>	Trong cầu lông các yếu tố đánh cầu cơ bản bao gồm: Sức mạnh, tốc độ. điểm rơi.</a:t>
            </a:r>
          </a:p>
        </p:txBody>
      </p:sp>
      <p:sp>
        <p:nvSpPr>
          <p:cNvPr id="74755" name="Rectangle 3">
            <a:extLst>
              <a:ext uri="{FF2B5EF4-FFF2-40B4-BE49-F238E27FC236}">
                <a16:creationId xmlns:a16="http://schemas.microsoft.com/office/drawing/2014/main" id="{CBCD2432-A31B-6EDD-85B3-E89BA56649C2}"/>
              </a:ext>
            </a:extLst>
          </p:cNvPr>
          <p:cNvSpPr>
            <a:spLocks noGrp="1" noChangeArrowheads="1"/>
          </p:cNvSpPr>
          <p:nvPr>
            <p:ph idx="1"/>
          </p:nvPr>
        </p:nvSpPr>
        <p:spPr>
          <a:xfrm>
            <a:off x="2209800" y="1828800"/>
            <a:ext cx="8077200" cy="4572000"/>
          </a:xfrm>
        </p:spPr>
        <p:txBody>
          <a:bodyPr/>
          <a:lstStyle/>
          <a:p>
            <a:pPr algn="just">
              <a:lnSpc>
                <a:spcPct val="80000"/>
              </a:lnSpc>
            </a:pPr>
            <a:r>
              <a:rPr lang="en-US" altLang="en-US" b="1" i="1"/>
              <a:t>3. 1. Sức mạnh.</a:t>
            </a:r>
            <a:endParaRPr lang="en-US" altLang="en-US"/>
          </a:p>
          <a:p>
            <a:pPr algn="just">
              <a:lnSpc>
                <a:spcPct val="80000"/>
              </a:lnSpc>
            </a:pPr>
            <a:r>
              <a:rPr lang="en-US" altLang="en-US"/>
              <a:t>	Sức mạnh là một yếu tố quan trọng trong tập luyện và thi đấu cầu lông. Nếu sử dụng sức mạnh tốt có thể giành điểm trực tiếp hoặc làm cho đối phương bị động để toạ cơ hội giành điểm. Trong cầu lông sức mạnh thường được thể hiện ở quả đập cầu, đánh cao tay và đặc biệt sử dụng khi di chuyển chân trong các động tác nhảy đánh cầu.</a:t>
            </a:r>
          </a:p>
          <a:p>
            <a:pPr algn="just">
              <a:lnSpc>
                <a:spcPct val="80000"/>
              </a:lnSpc>
            </a:pPr>
            <a:r>
              <a:rPr lang="en-US" altLang="en-US"/>
              <a:t>	Theo công thức tính: F = ma thì ta thấy sức mạnh phụ thuộc vào gia tốc chuyển động và khối lượng của vật thể bị động. Do vậy để tăng sức mạnh ta có thể giải quyết bằng 2 cách sau: </a:t>
            </a:r>
          </a:p>
        </p:txBody>
      </p:sp>
      <p:sp>
        <p:nvSpPr>
          <p:cNvPr id="74756" name="AutoShape 4">
            <a:hlinkClick r:id="" action="ppaction://hlinkshowjump?jump=previousslide" highlightClick="1"/>
            <a:extLst>
              <a:ext uri="{FF2B5EF4-FFF2-40B4-BE49-F238E27FC236}">
                <a16:creationId xmlns:a16="http://schemas.microsoft.com/office/drawing/2014/main" id="{67462AB0-C892-955D-3DE0-3A16FB65854D}"/>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757" name="AutoShape 5">
            <a:hlinkClick r:id="" action="ppaction://hlinkshowjump?jump=nextslide" highlightClick="1"/>
            <a:extLst>
              <a:ext uri="{FF2B5EF4-FFF2-40B4-BE49-F238E27FC236}">
                <a16:creationId xmlns:a16="http://schemas.microsoft.com/office/drawing/2014/main" id="{2DA76B83-F6EE-963A-4227-E6D07B53513E}"/>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74754"/>
                                        </p:tgtEl>
                                        <p:attrNameLst>
                                          <p:attrName>style.visibility</p:attrName>
                                        </p:attrNameLst>
                                      </p:cBhvr>
                                      <p:to>
                                        <p:strVal val="visible"/>
                                      </p:to>
                                    </p:set>
                                    <p:animEffect transition="in" filter="fade">
                                      <p:cBhvr>
                                        <p:cTn id="7" dur="1000"/>
                                        <p:tgtEl>
                                          <p:spTgt spid="74754"/>
                                        </p:tgtEl>
                                      </p:cBhvr>
                                    </p:animEffect>
                                    <p:anim calcmode="lin" valueType="num">
                                      <p:cBhvr>
                                        <p:cTn id="8" dur="1000" fill="hold"/>
                                        <p:tgtEl>
                                          <p:spTgt spid="74754"/>
                                        </p:tgtEl>
                                        <p:attrNameLst>
                                          <p:attrName>ppt_x</p:attrName>
                                        </p:attrNameLst>
                                      </p:cBhvr>
                                      <p:tavLst>
                                        <p:tav tm="0">
                                          <p:val>
                                            <p:strVal val="#ppt_x"/>
                                          </p:val>
                                        </p:tav>
                                        <p:tav tm="100000">
                                          <p:val>
                                            <p:strVal val="#ppt_x"/>
                                          </p:val>
                                        </p:tav>
                                      </p:tavLst>
                                    </p:anim>
                                    <p:anim calcmode="lin" valueType="num">
                                      <p:cBhvr>
                                        <p:cTn id="9" dur="1000" fill="hold"/>
                                        <p:tgtEl>
                                          <p:spTgt spid="7475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74755">
                                            <p:txEl>
                                              <p:pRg st="0" end="0"/>
                                            </p:txEl>
                                          </p:spTgt>
                                        </p:tgtEl>
                                        <p:attrNameLst>
                                          <p:attrName>style.visibility</p:attrName>
                                        </p:attrNameLst>
                                      </p:cBhvr>
                                      <p:to>
                                        <p:strVal val="visible"/>
                                      </p:to>
                                    </p:set>
                                    <p:animEffect transition="in" filter="fade">
                                      <p:cBhvr>
                                        <p:cTn id="14" dur="1000"/>
                                        <p:tgtEl>
                                          <p:spTgt spid="74755">
                                            <p:txEl>
                                              <p:pRg st="0" end="0"/>
                                            </p:txEl>
                                          </p:spTgt>
                                        </p:tgtEl>
                                      </p:cBhvr>
                                    </p:animEffect>
                                    <p:anim calcmode="lin" valueType="num">
                                      <p:cBhvr>
                                        <p:cTn id="15" dur="1000" fill="hold"/>
                                        <p:tgtEl>
                                          <p:spTgt spid="7475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475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74755">
                                            <p:txEl>
                                              <p:pRg st="1" end="1"/>
                                            </p:txEl>
                                          </p:spTgt>
                                        </p:tgtEl>
                                        <p:attrNameLst>
                                          <p:attrName>style.visibility</p:attrName>
                                        </p:attrNameLst>
                                      </p:cBhvr>
                                      <p:to>
                                        <p:strVal val="visible"/>
                                      </p:to>
                                    </p:set>
                                    <p:animEffect transition="in" filter="fade">
                                      <p:cBhvr>
                                        <p:cTn id="21" dur="1000"/>
                                        <p:tgtEl>
                                          <p:spTgt spid="74755">
                                            <p:txEl>
                                              <p:pRg st="1" end="1"/>
                                            </p:txEl>
                                          </p:spTgt>
                                        </p:tgtEl>
                                      </p:cBhvr>
                                    </p:animEffect>
                                    <p:anim calcmode="lin" valueType="num">
                                      <p:cBhvr>
                                        <p:cTn id="22" dur="1000" fill="hold"/>
                                        <p:tgtEl>
                                          <p:spTgt spid="7475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7475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74755">
                                            <p:txEl>
                                              <p:pRg st="2" end="2"/>
                                            </p:txEl>
                                          </p:spTgt>
                                        </p:tgtEl>
                                        <p:attrNameLst>
                                          <p:attrName>style.visibility</p:attrName>
                                        </p:attrNameLst>
                                      </p:cBhvr>
                                      <p:to>
                                        <p:strVal val="visible"/>
                                      </p:to>
                                    </p:set>
                                    <p:animEffect transition="in" filter="fade">
                                      <p:cBhvr>
                                        <p:cTn id="28" dur="1000"/>
                                        <p:tgtEl>
                                          <p:spTgt spid="74755">
                                            <p:txEl>
                                              <p:pRg st="2" end="2"/>
                                            </p:txEl>
                                          </p:spTgt>
                                        </p:tgtEl>
                                      </p:cBhvr>
                                    </p:animEffect>
                                    <p:anim calcmode="lin" valueType="num">
                                      <p:cBhvr>
                                        <p:cTn id="29" dur="1000" fill="hold"/>
                                        <p:tgtEl>
                                          <p:spTgt spid="7475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7475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p:bldP spid="7475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D291BFB7-91E0-37DF-323D-B46313C899F2}"/>
              </a:ext>
            </a:extLst>
          </p:cNvPr>
          <p:cNvSpPr>
            <a:spLocks noGrp="1" noChangeArrowheads="1"/>
          </p:cNvSpPr>
          <p:nvPr>
            <p:ph type="title"/>
          </p:nvPr>
        </p:nvSpPr>
        <p:spPr>
          <a:xfrm>
            <a:off x="1752600" y="228601"/>
            <a:ext cx="8458200" cy="868363"/>
          </a:xfrm>
        </p:spPr>
        <p:txBody>
          <a:bodyPr>
            <a:normAutofit fontScale="90000"/>
          </a:bodyPr>
          <a:lstStyle/>
          <a:p>
            <a:pPr algn="l"/>
            <a:r>
              <a:rPr lang="en-US" altLang="en-US" sz="2800"/>
              <a:t>- Tăng khối lượng vật thể bị động.</a:t>
            </a:r>
            <a:br>
              <a:rPr lang="en-US" altLang="en-US" sz="2800"/>
            </a:br>
            <a:r>
              <a:rPr lang="en-US" altLang="en-US" sz="2800"/>
              <a:t>- Tăng tốc độ co duỗi của các cơ ( tốc độ động tác ) </a:t>
            </a:r>
          </a:p>
        </p:txBody>
      </p:sp>
      <p:sp>
        <p:nvSpPr>
          <p:cNvPr id="75779" name="Rectangle 3">
            <a:extLst>
              <a:ext uri="{FF2B5EF4-FFF2-40B4-BE49-F238E27FC236}">
                <a16:creationId xmlns:a16="http://schemas.microsoft.com/office/drawing/2014/main" id="{3A370C88-9A50-EC20-F59C-3CA3D1290E46}"/>
              </a:ext>
            </a:extLst>
          </p:cNvPr>
          <p:cNvSpPr>
            <a:spLocks noGrp="1" noChangeArrowheads="1"/>
          </p:cNvSpPr>
          <p:nvPr>
            <p:ph idx="1"/>
          </p:nvPr>
        </p:nvSpPr>
        <p:spPr>
          <a:xfrm>
            <a:off x="1828800" y="1133476"/>
            <a:ext cx="8534400" cy="5451475"/>
          </a:xfrm>
        </p:spPr>
        <p:txBody>
          <a:bodyPr>
            <a:normAutofit/>
          </a:bodyPr>
          <a:lstStyle/>
          <a:p>
            <a:pPr algn="just">
              <a:lnSpc>
                <a:spcPct val="80000"/>
              </a:lnSpc>
            </a:pPr>
            <a:r>
              <a:rPr lang="en-US" altLang="en-US"/>
              <a:t>Đặc điểm của môn cầu lông là trọng lượng của vợt và cầu không thay đổi (m) cho nên sức mạnh đánh cầu chủ yếu phụ thuộc vào gia tốc chuyển động, Biên độ động tác lớn hay nhỏ, gia tốc nhay hay chậm sẽ ảnh hưởng trực tiếp đến đường bay của cầu. Để tăng  sức mạnh đánh cầu cần chú ý:</a:t>
            </a:r>
          </a:p>
          <a:p>
            <a:pPr algn="just">
              <a:lnSpc>
                <a:spcPct val="80000"/>
              </a:lnSpc>
            </a:pPr>
            <a:r>
              <a:rPr lang="en-US" altLang="en-US"/>
              <a:t>Phối hợp được lực của toàn thân khi thực hiện động tác đánh cầu</a:t>
            </a:r>
          </a:p>
          <a:p>
            <a:pPr algn="just">
              <a:lnSpc>
                <a:spcPct val="80000"/>
              </a:lnSpc>
            </a:pPr>
            <a:r>
              <a:rPr lang="en-US" altLang="en-US"/>
              <a:t>Biên độ động tác lớn.</a:t>
            </a:r>
          </a:p>
          <a:p>
            <a:pPr algn="just">
              <a:lnSpc>
                <a:spcPct val="80000"/>
              </a:lnSpc>
            </a:pPr>
            <a:r>
              <a:rPr lang="en-US" altLang="en-US"/>
              <a:t>Tấc độ co cơ nhanh. Khi thực hiện động tác.</a:t>
            </a:r>
          </a:p>
          <a:p>
            <a:pPr algn="just">
              <a:lnSpc>
                <a:spcPct val="80000"/>
              </a:lnSpc>
            </a:pPr>
            <a:r>
              <a:rPr lang="en-US" altLang="en-US"/>
              <a:t>Phán đoán điểm rơi tốt để lựa chọn điẻm tiếp xúc thích hợp, phát huy toàn lực đánh cầu.</a:t>
            </a:r>
          </a:p>
          <a:p>
            <a:pPr algn="just">
              <a:lnSpc>
                <a:spcPct val="80000"/>
              </a:lnSpc>
            </a:pPr>
            <a:r>
              <a:rPr lang="en-US" altLang="en-US"/>
              <a:t>Tăng cường tập luyện phát triển toàn diện sức mạnh cơ bắp bổ trợ cho động tác đánh cầu.</a:t>
            </a:r>
          </a:p>
        </p:txBody>
      </p:sp>
      <p:sp>
        <p:nvSpPr>
          <p:cNvPr id="75780" name="AutoShape 4">
            <a:hlinkClick r:id="" action="ppaction://hlinkshowjump?jump=previousslide" highlightClick="1"/>
            <a:extLst>
              <a:ext uri="{FF2B5EF4-FFF2-40B4-BE49-F238E27FC236}">
                <a16:creationId xmlns:a16="http://schemas.microsoft.com/office/drawing/2014/main" id="{6ACA8C7E-59B8-F477-0D0A-C7468765A74F}"/>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781" name="AutoShape 5">
            <a:hlinkClick r:id="" action="ppaction://hlinkshowjump?jump=nextslide" highlightClick="1"/>
            <a:extLst>
              <a:ext uri="{FF2B5EF4-FFF2-40B4-BE49-F238E27FC236}">
                <a16:creationId xmlns:a16="http://schemas.microsoft.com/office/drawing/2014/main" id="{5EA008B8-9B7C-A725-9AB6-A48A18FCF65D}"/>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75778"/>
                                        </p:tgtEl>
                                        <p:attrNameLst>
                                          <p:attrName>style.visibility</p:attrName>
                                        </p:attrNameLst>
                                      </p:cBhvr>
                                      <p:to>
                                        <p:strVal val="visible"/>
                                      </p:to>
                                    </p:set>
                                    <p:animEffect transition="in" filter="fade">
                                      <p:cBhvr>
                                        <p:cTn id="7" dur="1000"/>
                                        <p:tgtEl>
                                          <p:spTgt spid="75778"/>
                                        </p:tgtEl>
                                      </p:cBhvr>
                                    </p:animEffect>
                                    <p:anim calcmode="lin" valueType="num">
                                      <p:cBhvr>
                                        <p:cTn id="8" dur="1000" fill="hold"/>
                                        <p:tgtEl>
                                          <p:spTgt spid="75778"/>
                                        </p:tgtEl>
                                        <p:attrNameLst>
                                          <p:attrName>ppt_x</p:attrName>
                                        </p:attrNameLst>
                                      </p:cBhvr>
                                      <p:tavLst>
                                        <p:tav tm="0">
                                          <p:val>
                                            <p:strVal val="#ppt_x"/>
                                          </p:val>
                                        </p:tav>
                                        <p:tav tm="100000">
                                          <p:val>
                                            <p:strVal val="#ppt_x"/>
                                          </p:val>
                                        </p:tav>
                                      </p:tavLst>
                                    </p:anim>
                                    <p:anim calcmode="lin" valueType="num">
                                      <p:cBhvr>
                                        <p:cTn id="9" dur="1000" fill="hold"/>
                                        <p:tgtEl>
                                          <p:spTgt spid="75778"/>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75779">
                                            <p:txEl>
                                              <p:pRg st="0" end="0"/>
                                            </p:txEl>
                                          </p:spTgt>
                                        </p:tgtEl>
                                        <p:attrNameLst>
                                          <p:attrName>style.visibility</p:attrName>
                                        </p:attrNameLst>
                                      </p:cBhvr>
                                      <p:to>
                                        <p:strVal val="visible"/>
                                      </p:to>
                                    </p:set>
                                    <p:animEffect transition="in" filter="fade">
                                      <p:cBhvr>
                                        <p:cTn id="14" dur="1000"/>
                                        <p:tgtEl>
                                          <p:spTgt spid="75779">
                                            <p:txEl>
                                              <p:pRg st="0" end="0"/>
                                            </p:txEl>
                                          </p:spTgt>
                                        </p:tgtEl>
                                      </p:cBhvr>
                                    </p:animEffect>
                                    <p:anim calcmode="lin" valueType="num">
                                      <p:cBhvr>
                                        <p:cTn id="15" dur="1000" fill="hold"/>
                                        <p:tgtEl>
                                          <p:spTgt spid="7577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7577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75779">
                                            <p:txEl>
                                              <p:pRg st="1" end="1"/>
                                            </p:txEl>
                                          </p:spTgt>
                                        </p:tgtEl>
                                        <p:attrNameLst>
                                          <p:attrName>style.visibility</p:attrName>
                                        </p:attrNameLst>
                                      </p:cBhvr>
                                      <p:to>
                                        <p:strVal val="visible"/>
                                      </p:to>
                                    </p:set>
                                    <p:animEffect transition="in" filter="fade">
                                      <p:cBhvr>
                                        <p:cTn id="21" dur="1000"/>
                                        <p:tgtEl>
                                          <p:spTgt spid="75779">
                                            <p:txEl>
                                              <p:pRg st="1" end="1"/>
                                            </p:txEl>
                                          </p:spTgt>
                                        </p:tgtEl>
                                      </p:cBhvr>
                                    </p:animEffect>
                                    <p:anim calcmode="lin" valueType="num">
                                      <p:cBhvr>
                                        <p:cTn id="22" dur="1000" fill="hold"/>
                                        <p:tgtEl>
                                          <p:spTgt spid="7577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7577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75779">
                                            <p:txEl>
                                              <p:pRg st="2" end="2"/>
                                            </p:txEl>
                                          </p:spTgt>
                                        </p:tgtEl>
                                        <p:attrNameLst>
                                          <p:attrName>style.visibility</p:attrName>
                                        </p:attrNameLst>
                                      </p:cBhvr>
                                      <p:to>
                                        <p:strVal val="visible"/>
                                      </p:to>
                                    </p:set>
                                    <p:animEffect transition="in" filter="fade">
                                      <p:cBhvr>
                                        <p:cTn id="28" dur="1000"/>
                                        <p:tgtEl>
                                          <p:spTgt spid="75779">
                                            <p:txEl>
                                              <p:pRg st="2" end="2"/>
                                            </p:txEl>
                                          </p:spTgt>
                                        </p:tgtEl>
                                      </p:cBhvr>
                                    </p:animEffect>
                                    <p:anim calcmode="lin" valueType="num">
                                      <p:cBhvr>
                                        <p:cTn id="29" dur="1000" fill="hold"/>
                                        <p:tgtEl>
                                          <p:spTgt spid="7577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7577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75779">
                                            <p:txEl>
                                              <p:pRg st="3" end="3"/>
                                            </p:txEl>
                                          </p:spTgt>
                                        </p:tgtEl>
                                        <p:attrNameLst>
                                          <p:attrName>style.visibility</p:attrName>
                                        </p:attrNameLst>
                                      </p:cBhvr>
                                      <p:to>
                                        <p:strVal val="visible"/>
                                      </p:to>
                                    </p:set>
                                    <p:animEffect transition="in" filter="fade">
                                      <p:cBhvr>
                                        <p:cTn id="35" dur="1000"/>
                                        <p:tgtEl>
                                          <p:spTgt spid="75779">
                                            <p:txEl>
                                              <p:pRg st="3" end="3"/>
                                            </p:txEl>
                                          </p:spTgt>
                                        </p:tgtEl>
                                      </p:cBhvr>
                                    </p:animEffect>
                                    <p:anim calcmode="lin" valueType="num">
                                      <p:cBhvr>
                                        <p:cTn id="36" dur="1000" fill="hold"/>
                                        <p:tgtEl>
                                          <p:spTgt spid="75779">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7577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75779">
                                            <p:txEl>
                                              <p:pRg st="4" end="4"/>
                                            </p:txEl>
                                          </p:spTgt>
                                        </p:tgtEl>
                                        <p:attrNameLst>
                                          <p:attrName>style.visibility</p:attrName>
                                        </p:attrNameLst>
                                      </p:cBhvr>
                                      <p:to>
                                        <p:strVal val="visible"/>
                                      </p:to>
                                    </p:set>
                                    <p:animEffect transition="in" filter="fade">
                                      <p:cBhvr>
                                        <p:cTn id="42" dur="1000"/>
                                        <p:tgtEl>
                                          <p:spTgt spid="75779">
                                            <p:txEl>
                                              <p:pRg st="4" end="4"/>
                                            </p:txEl>
                                          </p:spTgt>
                                        </p:tgtEl>
                                      </p:cBhvr>
                                    </p:animEffect>
                                    <p:anim calcmode="lin" valueType="num">
                                      <p:cBhvr>
                                        <p:cTn id="43" dur="1000" fill="hold"/>
                                        <p:tgtEl>
                                          <p:spTgt spid="75779">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7577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75779">
                                            <p:txEl>
                                              <p:pRg st="5" end="5"/>
                                            </p:txEl>
                                          </p:spTgt>
                                        </p:tgtEl>
                                        <p:attrNameLst>
                                          <p:attrName>style.visibility</p:attrName>
                                        </p:attrNameLst>
                                      </p:cBhvr>
                                      <p:to>
                                        <p:strVal val="visible"/>
                                      </p:to>
                                    </p:set>
                                    <p:animEffect transition="in" filter="fade">
                                      <p:cBhvr>
                                        <p:cTn id="49" dur="1000"/>
                                        <p:tgtEl>
                                          <p:spTgt spid="75779">
                                            <p:txEl>
                                              <p:pRg st="5" end="5"/>
                                            </p:txEl>
                                          </p:spTgt>
                                        </p:tgtEl>
                                      </p:cBhvr>
                                    </p:animEffect>
                                    <p:anim calcmode="lin" valueType="num">
                                      <p:cBhvr>
                                        <p:cTn id="50" dur="1000" fill="hold"/>
                                        <p:tgtEl>
                                          <p:spTgt spid="75779">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75779">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p:bldP spid="7577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99DAB811-AEDC-C70D-2E9D-D45DF19813B3}"/>
              </a:ext>
            </a:extLst>
          </p:cNvPr>
          <p:cNvSpPr>
            <a:spLocks noGrp="1" noChangeArrowheads="1"/>
          </p:cNvSpPr>
          <p:nvPr>
            <p:ph type="title"/>
          </p:nvPr>
        </p:nvSpPr>
        <p:spPr>
          <a:xfrm>
            <a:off x="1981200" y="217488"/>
            <a:ext cx="7848600" cy="411162"/>
          </a:xfrm>
        </p:spPr>
        <p:txBody>
          <a:bodyPr>
            <a:normAutofit fontScale="90000"/>
          </a:bodyPr>
          <a:lstStyle/>
          <a:p>
            <a:pPr algn="l"/>
            <a:r>
              <a:rPr lang="en-US" altLang="en-US" sz="2400" b="1" i="1"/>
              <a:t>3.2. Tốc độ.</a:t>
            </a:r>
          </a:p>
        </p:txBody>
      </p:sp>
      <p:sp>
        <p:nvSpPr>
          <p:cNvPr id="76803" name="Rectangle 3">
            <a:extLst>
              <a:ext uri="{FF2B5EF4-FFF2-40B4-BE49-F238E27FC236}">
                <a16:creationId xmlns:a16="http://schemas.microsoft.com/office/drawing/2014/main" id="{DE5A58CD-D1B1-0E31-538E-51F121380CD9}"/>
              </a:ext>
            </a:extLst>
          </p:cNvPr>
          <p:cNvSpPr>
            <a:spLocks noGrp="1" noChangeArrowheads="1"/>
          </p:cNvSpPr>
          <p:nvPr>
            <p:ph type="body" sz="half" idx="1"/>
          </p:nvPr>
        </p:nvSpPr>
        <p:spPr>
          <a:xfrm>
            <a:off x="1981200" y="800101"/>
            <a:ext cx="8229600" cy="5540375"/>
          </a:xfrm>
        </p:spPr>
        <p:txBody>
          <a:bodyPr/>
          <a:lstStyle/>
          <a:p>
            <a:pPr marL="58738" indent="-58738" algn="just">
              <a:buNone/>
            </a:pPr>
            <a:r>
              <a:rPr lang="en-US" altLang="en-US"/>
              <a:t>		Đây là một trong những yếu tố quan trọng, góp phần nâng cao thành tích tập luyện và thi đấu. Nếu đánh cầu với tốc độ nhanh ta sẽ làm cho đối phương lúng túng bị động, ta có nhiều thời gian chuẩn bị để tạo cơ hội tấn công tốt. Bởi vậy trong thi đấu cầu lông ai giải quyết tốt yếu tố này sẽ chiến được ưu thế trên sân.</a:t>
            </a:r>
          </a:p>
          <a:p>
            <a:pPr marL="58738" indent="-58738" algn="just">
              <a:buNone/>
            </a:pPr>
            <a:r>
              <a:rPr lang="en-US" altLang="en-US"/>
              <a:t>		Theo công thức:       ta có thể xác định tốc độ nhanh hay chậm theo hai cách sau:</a:t>
            </a:r>
          </a:p>
          <a:p>
            <a:pPr marL="58738" indent="-58738" algn="just">
              <a:buNone/>
            </a:pPr>
            <a:r>
              <a:rPr lang="en-US" altLang="en-US"/>
              <a:t>		- trong thời gian nhất định, vật thể chuyển động về trước với cụ ly dài thỉ tốc độ nhanh.</a:t>
            </a:r>
          </a:p>
          <a:p>
            <a:pPr marL="58738" indent="-58738" algn="just">
              <a:buNone/>
            </a:pPr>
            <a:r>
              <a:rPr lang="en-US" altLang="en-US"/>
              <a:t>		- Trong một cự ly nhất định vật thể chuyển động về trước với thời gian ngắn hơn thì tốc độ nhanh.</a:t>
            </a:r>
          </a:p>
        </p:txBody>
      </p:sp>
      <p:graphicFrame>
        <p:nvGraphicFramePr>
          <p:cNvPr id="76816" name="Object 16">
            <a:extLst>
              <a:ext uri="{FF2B5EF4-FFF2-40B4-BE49-F238E27FC236}">
                <a16:creationId xmlns:a16="http://schemas.microsoft.com/office/drawing/2014/main" id="{DE954615-4E97-E9C4-B9A7-1B5B9D553954}"/>
              </a:ext>
            </a:extLst>
          </p:cNvPr>
          <p:cNvGraphicFramePr>
            <a:graphicFrameLocks noGrp="1" noChangeAspect="1"/>
          </p:cNvGraphicFramePr>
          <p:nvPr>
            <p:ph sz="half" idx="2"/>
          </p:nvPr>
        </p:nvGraphicFramePr>
        <p:xfrm>
          <a:off x="5443538" y="3346450"/>
          <a:ext cx="809625" cy="760413"/>
        </p:xfrm>
        <a:graphic>
          <a:graphicData uri="http://schemas.openxmlformats.org/presentationml/2006/ole">
            <mc:AlternateContent xmlns:mc="http://schemas.openxmlformats.org/markup-compatibility/2006">
              <mc:Choice xmlns:v="urn:schemas-microsoft-com:vml" Requires="v">
                <p:oleObj name="Equation" r:id="rId3" imgW="419040" imgH="393480" progId="Equation.3">
                  <p:embed/>
                </p:oleObj>
              </mc:Choice>
              <mc:Fallback>
                <p:oleObj name="Equation" r:id="rId3" imgW="419040" imgH="393480" progId="Equation.3">
                  <p:embed/>
                  <p:pic>
                    <p:nvPicPr>
                      <p:cNvPr id="76816" name="Object 16">
                        <a:extLst>
                          <a:ext uri="{FF2B5EF4-FFF2-40B4-BE49-F238E27FC236}">
                            <a16:creationId xmlns:a16="http://schemas.microsoft.com/office/drawing/2014/main" id="{DE954615-4E97-E9C4-B9A7-1B5B9D55395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3538" y="3346450"/>
                        <a:ext cx="809625" cy="760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6811" name="Rectangle 11">
            <a:extLst>
              <a:ext uri="{FF2B5EF4-FFF2-40B4-BE49-F238E27FC236}">
                <a16:creationId xmlns:a16="http://schemas.microsoft.com/office/drawing/2014/main" id="{EB4D27E6-44C5-B251-38D3-166EDE834A6E}"/>
              </a:ext>
            </a:extLst>
          </p:cNvPr>
          <p:cNvSpPr>
            <a:spLocks noChangeArrowheads="1"/>
          </p:cNvSpPr>
          <p:nvPr/>
        </p:nvSpPr>
        <p:spPr bwMode="auto">
          <a:xfrm>
            <a:off x="1524001" y="30490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76814" name="AutoShape 14">
            <a:hlinkClick r:id="" action="ppaction://hlinkshowjump?jump=previousslide" highlightClick="1"/>
            <a:extLst>
              <a:ext uri="{FF2B5EF4-FFF2-40B4-BE49-F238E27FC236}">
                <a16:creationId xmlns:a16="http://schemas.microsoft.com/office/drawing/2014/main" id="{9BC6FD96-4116-64F3-45CD-B27028755992}"/>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815" name="AutoShape 15">
            <a:hlinkClick r:id="" action="ppaction://hlinkshowjump?jump=nextslide" highlightClick="1"/>
            <a:extLst>
              <a:ext uri="{FF2B5EF4-FFF2-40B4-BE49-F238E27FC236}">
                <a16:creationId xmlns:a16="http://schemas.microsoft.com/office/drawing/2014/main" id="{97A6701B-5A83-4066-F2A4-2BD3F48E0BBE}"/>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76802"/>
                                        </p:tgtEl>
                                        <p:attrNameLst>
                                          <p:attrName>style.visibility</p:attrName>
                                        </p:attrNameLst>
                                      </p:cBhvr>
                                      <p:to>
                                        <p:strVal val="visible"/>
                                      </p:to>
                                    </p:set>
                                    <p:animEffect transition="in" filter="fade">
                                      <p:cBhvr>
                                        <p:cTn id="7" dur="2000"/>
                                        <p:tgtEl>
                                          <p:spTgt spid="768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76803">
                                            <p:txEl>
                                              <p:pRg st="0" end="0"/>
                                            </p:txEl>
                                          </p:spTgt>
                                        </p:tgtEl>
                                        <p:attrNameLst>
                                          <p:attrName>style.visibility</p:attrName>
                                        </p:attrNameLst>
                                      </p:cBhvr>
                                      <p:to>
                                        <p:strVal val="visible"/>
                                      </p:to>
                                    </p:set>
                                    <p:animEffect transition="in" filter="slide(fromBottom)">
                                      <p:cBhvr>
                                        <p:cTn id="12" dur="500"/>
                                        <p:tgtEl>
                                          <p:spTgt spid="7680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p:cTn id="16" dur="1" fill="hold">
                                          <p:stCondLst>
                                            <p:cond delay="0"/>
                                          </p:stCondLst>
                                        </p:cTn>
                                        <p:tgtEl>
                                          <p:spTgt spid="76803">
                                            <p:txEl>
                                              <p:pRg st="1" end="1"/>
                                            </p:txEl>
                                          </p:spTgt>
                                        </p:tgtEl>
                                        <p:attrNameLst>
                                          <p:attrName>style.visibility</p:attrName>
                                        </p:attrNameLst>
                                      </p:cBhvr>
                                      <p:to>
                                        <p:strVal val="visible"/>
                                      </p:to>
                                    </p:set>
                                    <p:animEffect transition="in" filter="slide(fromBottom)">
                                      <p:cBhvr>
                                        <p:cTn id="17" dur="500"/>
                                        <p:tgtEl>
                                          <p:spTgt spid="7680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76816"/>
                                        </p:tgtEl>
                                        <p:attrNameLst>
                                          <p:attrName>style.visibility</p:attrName>
                                        </p:attrNameLst>
                                      </p:cBhvr>
                                      <p:to>
                                        <p:strVal val="visible"/>
                                      </p:to>
                                    </p:set>
                                    <p:animEffect transition="in" filter="wipe(down)">
                                      <p:cBhvr>
                                        <p:cTn id="22" dur="500"/>
                                        <p:tgtEl>
                                          <p:spTgt spid="7681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4" fill="hold" nodeType="clickEffect">
                                  <p:stCondLst>
                                    <p:cond delay="0"/>
                                  </p:stCondLst>
                                  <p:childTnLst>
                                    <p:set>
                                      <p:cBhvr>
                                        <p:cTn id="26" dur="1" fill="hold">
                                          <p:stCondLst>
                                            <p:cond delay="0"/>
                                          </p:stCondLst>
                                        </p:cTn>
                                        <p:tgtEl>
                                          <p:spTgt spid="76803">
                                            <p:txEl>
                                              <p:pRg st="2" end="2"/>
                                            </p:txEl>
                                          </p:spTgt>
                                        </p:tgtEl>
                                        <p:attrNameLst>
                                          <p:attrName>style.visibility</p:attrName>
                                        </p:attrNameLst>
                                      </p:cBhvr>
                                      <p:to>
                                        <p:strVal val="visible"/>
                                      </p:to>
                                    </p:set>
                                    <p:animEffect transition="in" filter="slide(fromBottom)">
                                      <p:cBhvr>
                                        <p:cTn id="27" dur="500"/>
                                        <p:tgtEl>
                                          <p:spTgt spid="76803">
                                            <p:txEl>
                                              <p:pRg st="2" end="2"/>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2" presetClass="entr" presetSubtype="4" fill="hold" nodeType="clickEffect">
                                  <p:stCondLst>
                                    <p:cond delay="0"/>
                                  </p:stCondLst>
                                  <p:childTnLst>
                                    <p:set>
                                      <p:cBhvr>
                                        <p:cTn id="31" dur="1" fill="hold">
                                          <p:stCondLst>
                                            <p:cond delay="0"/>
                                          </p:stCondLst>
                                        </p:cTn>
                                        <p:tgtEl>
                                          <p:spTgt spid="76803">
                                            <p:txEl>
                                              <p:pRg st="3" end="3"/>
                                            </p:txEl>
                                          </p:spTgt>
                                        </p:tgtEl>
                                        <p:attrNameLst>
                                          <p:attrName>style.visibility</p:attrName>
                                        </p:attrNameLst>
                                      </p:cBhvr>
                                      <p:to>
                                        <p:strVal val="visible"/>
                                      </p:to>
                                    </p:set>
                                    <p:animEffect transition="in" filter="slide(fromBottom)">
                                      <p:cBhvr>
                                        <p:cTn id="32" dur="500"/>
                                        <p:tgtEl>
                                          <p:spTgt spid="768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p:bldP spid="7680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a:extLst>
              <a:ext uri="{FF2B5EF4-FFF2-40B4-BE49-F238E27FC236}">
                <a16:creationId xmlns:a16="http://schemas.microsoft.com/office/drawing/2014/main" id="{6A93D975-C3F1-242E-C43E-F3EE002CABBC}"/>
              </a:ext>
            </a:extLst>
          </p:cNvPr>
          <p:cNvSpPr>
            <a:spLocks noGrp="1" noChangeArrowheads="1"/>
          </p:cNvSpPr>
          <p:nvPr>
            <p:ph idx="1"/>
          </p:nvPr>
        </p:nvSpPr>
        <p:spPr>
          <a:xfrm>
            <a:off x="2057400" y="1066801"/>
            <a:ext cx="8229600" cy="4525963"/>
          </a:xfrm>
        </p:spPr>
        <p:txBody>
          <a:bodyPr/>
          <a:lstStyle/>
          <a:p>
            <a:pPr algn="just">
              <a:lnSpc>
                <a:spcPct val="90000"/>
              </a:lnSpc>
            </a:pPr>
            <a:r>
              <a:rPr lang="en-US" altLang="en-US"/>
              <a:t>	Dựa vào nguyên lý kết hợp với đặc điểm của môn cầu lông, để tăng nhanh tốc độ đánh cầu thì cầu phải:</a:t>
            </a:r>
          </a:p>
          <a:p>
            <a:pPr algn="just">
              <a:lnSpc>
                <a:spcPct val="90000"/>
              </a:lnSpc>
            </a:pPr>
            <a:r>
              <a:rPr lang="en-US" altLang="en-US"/>
              <a:t>	+ Rút ngắn thời gian đánh cầu, tranh thủ đánh cầu sớm ở gần lưới hoặc sử dụng động tác bật nhảy đánh cầu trên cao. Không đứng tại chỗ để chờ cầu đến mới đánh.</a:t>
            </a:r>
          </a:p>
          <a:p>
            <a:pPr algn="just">
              <a:lnSpc>
                <a:spcPct val="90000"/>
              </a:lnSpc>
            </a:pPr>
            <a:r>
              <a:rPr lang="en-US" altLang="en-US"/>
              <a:t>	+ Trong một cự li đánh cầu nhất định phải tăng nhanh tốc độ động tác, tăng nhanh tốc độ co duỗi cơ. Sử dụng nhiều lực cổ tay, hạn chế biên độ cánh tay khi thực hiện kĩ thuật động tác.</a:t>
            </a:r>
          </a:p>
        </p:txBody>
      </p:sp>
      <p:sp>
        <p:nvSpPr>
          <p:cNvPr id="77828" name="AutoShape 4">
            <a:hlinkClick r:id="" action="ppaction://hlinkshowjump?jump=previousslide" highlightClick="1"/>
            <a:extLst>
              <a:ext uri="{FF2B5EF4-FFF2-40B4-BE49-F238E27FC236}">
                <a16:creationId xmlns:a16="http://schemas.microsoft.com/office/drawing/2014/main" id="{246E4A62-FC07-6EC2-77D5-0F89FE6D3D98}"/>
              </a:ext>
            </a:extLst>
          </p:cNvPr>
          <p:cNvSpPr>
            <a:spLocks noChangeArrowheads="1"/>
          </p:cNvSpPr>
          <p:nvPr/>
        </p:nvSpPr>
        <p:spPr bwMode="auto">
          <a:xfrm>
            <a:off x="1828800" y="6400800"/>
            <a:ext cx="457200" cy="304800"/>
          </a:xfrm>
          <a:prstGeom prst="actionButtonBackPrevious">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829" name="AutoShape 5">
            <a:hlinkClick r:id="" action="ppaction://hlinkshowjump?jump=nextslide" highlightClick="1"/>
            <a:extLst>
              <a:ext uri="{FF2B5EF4-FFF2-40B4-BE49-F238E27FC236}">
                <a16:creationId xmlns:a16="http://schemas.microsoft.com/office/drawing/2014/main" id="{70A25923-C23B-144F-2375-2905918CCA7A}"/>
              </a:ext>
            </a:extLst>
          </p:cNvPr>
          <p:cNvSpPr>
            <a:spLocks noChangeArrowheads="1"/>
          </p:cNvSpPr>
          <p:nvPr/>
        </p:nvSpPr>
        <p:spPr bwMode="auto">
          <a:xfrm>
            <a:off x="9817100" y="6350000"/>
            <a:ext cx="469900" cy="27940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animEffect transition="in" filter="fade">
                                      <p:cBhvr>
                                        <p:cTn id="7" dur="1000"/>
                                        <p:tgtEl>
                                          <p:spTgt spid="77827">
                                            <p:txEl>
                                              <p:pRg st="0" end="0"/>
                                            </p:txEl>
                                          </p:spTgt>
                                        </p:tgtEl>
                                      </p:cBhvr>
                                    </p:animEffect>
                                    <p:anim calcmode="lin" valueType="num">
                                      <p:cBhvr>
                                        <p:cTn id="8" dur="1000" fill="hold"/>
                                        <p:tgtEl>
                                          <p:spTgt spid="7782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782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77827">
                                            <p:txEl>
                                              <p:pRg st="1" end="1"/>
                                            </p:txEl>
                                          </p:spTgt>
                                        </p:tgtEl>
                                        <p:attrNameLst>
                                          <p:attrName>style.visibility</p:attrName>
                                        </p:attrNameLst>
                                      </p:cBhvr>
                                      <p:to>
                                        <p:strVal val="visible"/>
                                      </p:to>
                                    </p:set>
                                    <p:animEffect transition="in" filter="fade">
                                      <p:cBhvr>
                                        <p:cTn id="14" dur="1000"/>
                                        <p:tgtEl>
                                          <p:spTgt spid="77827">
                                            <p:txEl>
                                              <p:pRg st="1" end="1"/>
                                            </p:txEl>
                                          </p:spTgt>
                                        </p:tgtEl>
                                      </p:cBhvr>
                                    </p:animEffect>
                                    <p:anim calcmode="lin" valueType="num">
                                      <p:cBhvr>
                                        <p:cTn id="15" dur="1000" fill="hold"/>
                                        <p:tgtEl>
                                          <p:spTgt spid="7782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782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77827">
                                            <p:txEl>
                                              <p:pRg st="2" end="2"/>
                                            </p:txEl>
                                          </p:spTgt>
                                        </p:tgtEl>
                                        <p:attrNameLst>
                                          <p:attrName>style.visibility</p:attrName>
                                        </p:attrNameLst>
                                      </p:cBhvr>
                                      <p:to>
                                        <p:strVal val="visible"/>
                                      </p:to>
                                    </p:set>
                                    <p:animEffect transition="in" filter="fade">
                                      <p:cBhvr>
                                        <p:cTn id="21" dur="1000"/>
                                        <p:tgtEl>
                                          <p:spTgt spid="77827">
                                            <p:txEl>
                                              <p:pRg st="2" end="2"/>
                                            </p:txEl>
                                          </p:spTgt>
                                        </p:tgtEl>
                                      </p:cBhvr>
                                    </p:animEffect>
                                    <p:anim calcmode="lin" valueType="num">
                                      <p:cBhvr>
                                        <p:cTn id="22" dur="1000" fill="hold"/>
                                        <p:tgtEl>
                                          <p:spTgt spid="7782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782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p:bldLst>
  </p:timing>
</p:sld>
</file>

<file path=ppt/theme/theme1.xml><?xml version="1.0" encoding="utf-8"?>
<a:theme xmlns:a="http://schemas.openxmlformats.org/drawingml/2006/main" name="Office Theme">
  <a:themeElements>
    <a:clrScheme name="Color of 2020">
      <a:dk1>
        <a:srgbClr val="3F3F3F"/>
      </a:dk1>
      <a:lt1>
        <a:sysClr val="window" lastClr="FFFFFF"/>
      </a:lt1>
      <a:dk2>
        <a:srgbClr val="1D4E89"/>
      </a:dk2>
      <a:lt2>
        <a:srgbClr val="E7E6E6"/>
      </a:lt2>
      <a:accent1>
        <a:srgbClr val="4FC1E9"/>
      </a:accent1>
      <a:accent2>
        <a:srgbClr val="48CFAD"/>
      </a:accent2>
      <a:accent3>
        <a:srgbClr val="A0D468"/>
      </a:accent3>
      <a:accent4>
        <a:srgbClr val="FFCE54"/>
      </a:accent4>
      <a:accent5>
        <a:srgbClr val="FC6E51"/>
      </a:accent5>
      <a:accent6>
        <a:srgbClr val="ED5565"/>
      </a:accent6>
      <a:hlink>
        <a:srgbClr val="5D9CEC"/>
      </a:hlink>
      <a:folHlink>
        <a:srgbClr val="AC92EC"/>
      </a:folHlink>
    </a:clrScheme>
    <a:fontScheme name="Custom 5">
      <a:majorFont>
        <a:latin typeface="A3.OpenSansBold-San"/>
        <a:ea typeface=""/>
        <a:cs typeface=""/>
      </a:majorFont>
      <a:minorFont>
        <a:latin typeface="A3.OpenSans-S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6"/>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gn="l">
          <a:defRPr sz="1600" smtClean="0"/>
        </a:defPPr>
      </a:lstStyle>
    </a:txDef>
  </a:objectDefaults>
  <a:extraClrSchemeLst/>
  <a:extLst>
    <a:ext uri="{05A4C25C-085E-4340-85A3-A5531E510DB2}">
      <thm15:themeFamily xmlns:thm15="http://schemas.microsoft.com/office/thememl/2012/main" name="Presentation1" id="{10A84C02-4F09-40FE-82F3-79312BC08B2E}" vid="{69A41932-5ED9-47B3-8A6B-37B62AB78E10}"/>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10A84C02-4F09-40FE-82F3-79312BC08B2E}" vid="{8CF0B9B1-669A-4898-A12F-E87E9FA76E17}"/>
    </a:ext>
  </a:extLst>
</a:theme>
</file>

<file path=ppt/theme/theme3.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2982</Words>
  <Application>Microsoft Office PowerPoint</Application>
  <PresentationFormat>Widescreen</PresentationFormat>
  <Paragraphs>142</Paragraphs>
  <Slides>33</Slides>
  <Notes>26</Notes>
  <HiddenSlides>0</HiddenSlides>
  <MMClips>6</MMClips>
  <ScaleCrop>false</ScaleCrop>
  <HeadingPairs>
    <vt:vector size="8" baseType="variant">
      <vt:variant>
        <vt:lpstr>Fonts Used</vt:lpstr>
      </vt:variant>
      <vt:variant>
        <vt:i4>10</vt:i4>
      </vt:variant>
      <vt:variant>
        <vt:lpstr>Theme</vt:lpstr>
      </vt:variant>
      <vt:variant>
        <vt:i4>3</vt:i4>
      </vt:variant>
      <vt:variant>
        <vt:lpstr>Embedded OLE Servers</vt:lpstr>
      </vt:variant>
      <vt:variant>
        <vt:i4>1</vt:i4>
      </vt:variant>
      <vt:variant>
        <vt:lpstr>Slide Titles</vt:lpstr>
      </vt:variant>
      <vt:variant>
        <vt:i4>33</vt:i4>
      </vt:variant>
    </vt:vector>
  </HeadingPairs>
  <TitlesOfParts>
    <vt:vector size="47" baseType="lpstr">
      <vt:lpstr>A3.OpenSansBold-San</vt:lpstr>
      <vt:lpstr>A3.OpenSans-San</vt:lpstr>
      <vt:lpstr>Arial</vt:lpstr>
      <vt:lpstr>Calibri</vt:lpstr>
      <vt:lpstr>Calibri Light</vt:lpstr>
      <vt:lpstr>Times New Roman</vt:lpstr>
      <vt:lpstr>Trebuchet MS</vt:lpstr>
      <vt:lpstr>VNI-Times</vt:lpstr>
      <vt:lpstr>Wingdings</vt:lpstr>
      <vt:lpstr>Wingdings 3</vt:lpstr>
      <vt:lpstr>Office Theme</vt:lpstr>
      <vt:lpstr>Custom Design</vt:lpstr>
      <vt:lpstr>Facet</vt:lpstr>
      <vt:lpstr>Equation</vt:lpstr>
      <vt:lpstr>PowerPoint Presentation</vt:lpstr>
      <vt:lpstr>NỘI DUNG CHƯƠNG TRÌNH GIẢNG DẠY MÔN CẦU LÔNG</vt:lpstr>
      <vt:lpstr>CHƯƠNG I. LÝ THUYẾT: NGUYÊN LÝ KĨ THUẬT CẦU LÔNG </vt:lpstr>
      <vt:lpstr> Góc độ tiếp xúc giữa cầu và vợt </vt:lpstr>
      <vt:lpstr>PowerPoint Presentation</vt:lpstr>
      <vt:lpstr>3. Các yếu tố đánh cầu.  Trong cầu lông các yếu tố đánh cầu cơ bản bao gồm: Sức mạnh, tốc độ. điểm rơi.</vt:lpstr>
      <vt:lpstr>- Tăng khối lượng vật thể bị động. - Tăng tốc độ co duỗi của các cơ ( tốc độ động tác ) </vt:lpstr>
      <vt:lpstr>3.2. Tốc độ.</vt:lpstr>
      <vt:lpstr>PowerPoint Presentation</vt:lpstr>
      <vt:lpstr>3.3. Điểm rơi. </vt:lpstr>
      <vt:lpstr>PowerPoint Presentation</vt:lpstr>
      <vt:lpstr>III. CHƯƠNG III.  HỆ THỐNG KĨ THUẬT VÀ PHƯƠNG PHÁP GIẢNG DẠY CẦU LÔNG.</vt:lpstr>
      <vt:lpstr>1.Các cầm vợt </vt:lpstr>
      <vt:lpstr>PowerPoint Presentation</vt:lpstr>
      <vt:lpstr>PowerPoint Presentation</vt:lpstr>
      <vt:lpstr>PowerPoint Presentation</vt:lpstr>
      <vt:lpstr> 3. Các kĩ thuật của tay.</vt:lpstr>
      <vt:lpstr>PowerPoint Presentation</vt:lpstr>
      <vt:lpstr>Kĩ thuật giao cầu phải </vt:lpstr>
      <vt:lpstr>PowerPoint Presentation</vt:lpstr>
      <vt:lpstr>Kĩ thuật giao cầu trái tay.</vt:lpstr>
      <vt:lpstr>PowerPoint Presentation</vt:lpstr>
      <vt:lpstr>3. 3. Các kĩ thuật đánh cầu cao tay. 3.3.1. Kĩ thuật đánh cầu cao thuận tay</vt:lpstr>
      <vt:lpstr>PowerPoint Presentation</vt:lpstr>
      <vt:lpstr>3.3.2. Kĩ thuật đánh cầu cao trái tay</vt:lpstr>
      <vt:lpstr>PowerPoint Presentation</vt:lpstr>
      <vt:lpstr>Kĩ thuật đập cầu phải </vt:lpstr>
      <vt:lpstr>PowerPoint Presentation</vt:lpstr>
      <vt:lpstr>PowerPoint Presentation</vt:lpstr>
      <vt:lpstr>PowerPoint Presentation</vt:lpstr>
      <vt:lpstr>PowerPoint Presentation</vt:lpstr>
      <vt:lpstr>Phối hợp đánh câu cao sâu và bỏ nhỏ </vt:lpstr>
      <vt:lpstr>3.4 Kĩ thuật đánh cầu thấp tay.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THINK</dc:creator>
  <cp:lastModifiedBy>THINK</cp:lastModifiedBy>
  <cp:revision>2</cp:revision>
  <dcterms:created xsi:type="dcterms:W3CDTF">2023-05-13T13:11:06Z</dcterms:created>
  <dcterms:modified xsi:type="dcterms:W3CDTF">2023-05-13T13:13:12Z</dcterms:modified>
</cp:coreProperties>
</file>