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9" r:id="rId1"/>
    <p:sldMasterId id="2147483711" r:id="rId2"/>
    <p:sldMasterId id="2147483723" r:id="rId3"/>
    <p:sldMasterId id="2147483735" r:id="rId4"/>
    <p:sldMasterId id="2147483754" r:id="rId5"/>
  </p:sldMasterIdLst>
  <p:notesMasterIdLst>
    <p:notesMasterId r:id="rId38"/>
  </p:notesMasterIdLst>
  <p:sldIdLst>
    <p:sldId id="301" r:id="rId6"/>
    <p:sldId id="293" r:id="rId7"/>
    <p:sldId id="258" r:id="rId8"/>
    <p:sldId id="299" r:id="rId9"/>
    <p:sldId id="267" r:id="rId10"/>
    <p:sldId id="268" r:id="rId11"/>
    <p:sldId id="269" r:id="rId12"/>
    <p:sldId id="270" r:id="rId13"/>
    <p:sldId id="271" r:id="rId14"/>
    <p:sldId id="274" r:id="rId15"/>
    <p:sldId id="275" r:id="rId16"/>
    <p:sldId id="276" r:id="rId17"/>
    <p:sldId id="277" r:id="rId18"/>
    <p:sldId id="294" r:id="rId19"/>
    <p:sldId id="302" r:id="rId20"/>
    <p:sldId id="279" r:id="rId21"/>
    <p:sldId id="303" r:id="rId22"/>
    <p:sldId id="278" r:id="rId23"/>
    <p:sldId id="281" r:id="rId24"/>
    <p:sldId id="282" r:id="rId25"/>
    <p:sldId id="296" r:id="rId26"/>
    <p:sldId id="283" r:id="rId27"/>
    <p:sldId id="295"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38" autoAdjust="0"/>
    <p:restoredTop sz="94660"/>
  </p:normalViewPr>
  <p:slideViewPr>
    <p:cSldViewPr snapToGrid="0">
      <p:cViewPr varScale="1">
        <p:scale>
          <a:sx n="72" d="100"/>
          <a:sy n="72" d="100"/>
        </p:scale>
        <p:origin x="2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201917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5" name="Rectangle 4"/>
          <p:cNvSpPr/>
          <p:nvPr/>
        </p:nvSpPr>
        <p:spPr bwMode="auto">
          <a:xfrm>
            <a:off x="368300"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6" name="Rectangle 5"/>
          <p:cNvSpPr/>
          <p:nvPr/>
        </p:nvSpPr>
        <p:spPr bwMode="auto">
          <a:xfrm>
            <a:off x="1320800" y="0"/>
            <a:ext cx="242888"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7" name="Rectangle 6"/>
          <p:cNvSpPr/>
          <p:nvPr/>
        </p:nvSpPr>
        <p:spPr bwMode="auto">
          <a:xfrm>
            <a:off x="1522413" y="0"/>
            <a:ext cx="3063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10" name="Straight Connector 9"/>
          <p:cNvSpPr>
            <a:spLocks noChangeShapeType="1"/>
          </p:cNvSpPr>
          <p:nvPr/>
        </p:nvSpPr>
        <p:spPr bwMode="auto">
          <a:xfrm>
            <a:off x="141288"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91216" tIns="45608" rIns="91216" bIns="45608"/>
          <a:lstStyle/>
          <a:p>
            <a:pPr defTabSz="912495">
              <a:defRPr/>
            </a:pPr>
            <a:endParaRPr lang="en-US">
              <a:solidFill>
                <a:prstClr val="black"/>
              </a:solidFill>
              <a:cs typeface="Arial" panose="020B0604020202020204" pitchFamily="34"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91216" tIns="45608" rIns="91216" bIns="45608"/>
          <a:lstStyle/>
          <a:p>
            <a:pPr defTabSz="912495">
              <a:defRPr/>
            </a:pPr>
            <a:endParaRPr lang="en-US">
              <a:solidFill>
                <a:prstClr val="black"/>
              </a:solidFill>
              <a:cs typeface="Arial" panose="020B0604020202020204" pitchFamily="34" charset="0"/>
            </a:endParaRPr>
          </a:p>
        </p:txBody>
      </p:sp>
      <p:sp>
        <p:nvSpPr>
          <p:cNvPr id="12" name="Straight Connector 11"/>
          <p:cNvSpPr>
            <a:spLocks noChangeShapeType="1"/>
          </p:cNvSpPr>
          <p:nvPr/>
        </p:nvSpPr>
        <p:spPr bwMode="auto">
          <a:xfrm>
            <a:off x="1138238"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a:solidFill>
                <a:prstClr val="black"/>
              </a:solidFill>
              <a:cs typeface="Arial" panose="020B0604020202020204" pitchFamily="34" charset="0"/>
            </a:endParaRPr>
          </a:p>
        </p:txBody>
      </p:sp>
      <p:sp>
        <p:nvSpPr>
          <p:cNvPr id="13" name="Straight Connector 12"/>
          <p:cNvSpPr>
            <a:spLocks noChangeShapeType="1"/>
          </p:cNvSpPr>
          <p:nvPr/>
        </p:nvSpPr>
        <p:spPr bwMode="auto">
          <a:xfrm>
            <a:off x="2301875"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91216" tIns="45608" rIns="91216" bIns="45608"/>
          <a:lstStyle/>
          <a:p>
            <a:pPr defTabSz="912495">
              <a:defRPr/>
            </a:pPr>
            <a:endParaRPr lang="en-US">
              <a:solidFill>
                <a:prstClr val="black"/>
              </a:solidFill>
              <a:cs typeface="Arial" panose="020B0604020202020204" pitchFamily="34"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a:solidFill>
                <a:prstClr val="black"/>
              </a:solidFill>
              <a:cs typeface="Arial" panose="020B0604020202020204" pitchFamily="34" charset="0"/>
            </a:endParaRPr>
          </a:p>
        </p:txBody>
      </p:sp>
      <p:sp>
        <p:nvSpPr>
          <p:cNvPr id="15" name="Straight Connector 14"/>
          <p:cNvSpPr>
            <a:spLocks noChangeShapeType="1"/>
          </p:cNvSpPr>
          <p:nvPr/>
        </p:nvSpPr>
        <p:spPr bwMode="auto">
          <a:xfrm>
            <a:off x="1215231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a:solidFill>
                <a:prstClr val="black"/>
              </a:solidFill>
              <a:cs typeface="Arial" panose="020B0604020202020204" pitchFamily="34"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8" name="Oval 17"/>
          <p:cNvSpPr/>
          <p:nvPr/>
        </p:nvSpPr>
        <p:spPr bwMode="auto">
          <a:xfrm>
            <a:off x="1746250" y="4867275"/>
            <a:ext cx="85566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9" name="Oval 18"/>
          <p:cNvSpPr/>
          <p:nvPr/>
        </p:nvSpPr>
        <p:spPr bwMode="auto">
          <a:xfrm>
            <a:off x="1454150" y="5500688"/>
            <a:ext cx="184150"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20" name="Oval 19"/>
          <p:cNvSpPr/>
          <p:nvPr/>
        </p:nvSpPr>
        <p:spPr bwMode="auto">
          <a:xfrm>
            <a:off x="2219325" y="5788025"/>
            <a:ext cx="365125"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21" name="Oval 20"/>
          <p:cNvSpPr/>
          <p:nvPr/>
        </p:nvSpPr>
        <p:spPr>
          <a:xfrm>
            <a:off x="2540000" y="4495800"/>
            <a:ext cx="48736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5930" indent="0" algn="ctr">
              <a:buNone/>
            </a:lvl2pPr>
            <a:lvl3pPr marL="912495" indent="0" algn="ctr">
              <a:buNone/>
            </a:lvl3pPr>
            <a:lvl4pPr marL="1368425" indent="0" algn="ctr">
              <a:buNone/>
            </a:lvl4pPr>
            <a:lvl5pPr marL="1824355" indent="0" algn="ctr">
              <a:buNone/>
            </a:lvl5pPr>
            <a:lvl6pPr marL="2280285" indent="0" algn="ctr">
              <a:buNone/>
            </a:lvl6pPr>
            <a:lvl7pPr marL="2736850" indent="0" algn="ctr">
              <a:buNone/>
            </a:lvl7pPr>
            <a:lvl8pPr marL="3192780" indent="0" algn="ctr">
              <a:buNone/>
            </a:lvl8pPr>
            <a:lvl9pPr marL="364871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088" y="1111250"/>
            <a:ext cx="2286000" cy="508000"/>
          </a:xfrm>
        </p:spPr>
        <p:txBody>
          <a:bodyPr/>
          <a:lstStyle>
            <a:lvl1pPr defTabSz="457200" fontAlgn="base">
              <a:spcBef>
                <a:spcPct val="0"/>
              </a:spcBef>
              <a:spcAft>
                <a:spcPct val="0"/>
              </a:spcAft>
              <a:defRPr>
                <a:latin typeface="Calibri" panose="020F0502020204030204" charset="0"/>
              </a:defRPr>
            </a:lvl1pPr>
          </a:lstStyle>
          <a:p>
            <a:pPr>
              <a:defRPr/>
            </a:pPr>
            <a:fld id="{05AC542C-E0B5-4EDE-9826-6EE2A436167E}" type="datetimeFigureOut">
              <a:rPr lang="en-US"/>
              <a:t>11/12/2021</a:t>
            </a:fld>
            <a:endParaRPr lang="en-US"/>
          </a:p>
        </p:txBody>
      </p:sp>
      <p:sp>
        <p:nvSpPr>
          <p:cNvPr id="23" name="Footer Placeholder 16"/>
          <p:cNvSpPr>
            <a:spLocks noGrp="1"/>
          </p:cNvSpPr>
          <p:nvPr>
            <p:ph type="ftr" sz="quarter" idx="11"/>
          </p:nvPr>
        </p:nvSpPr>
        <p:spPr bwMode="auto">
          <a:xfrm rot="5400000">
            <a:off x="10045701" y="4117975"/>
            <a:ext cx="3657600" cy="511175"/>
          </a:xfrm>
        </p:spPr>
        <p:txBody>
          <a:bodyPr/>
          <a:lstStyle>
            <a:lvl1pPr defTabSz="457200" fontAlgn="base">
              <a:spcBef>
                <a:spcPct val="0"/>
              </a:spcBef>
              <a:spcAft>
                <a:spcPct val="0"/>
              </a:spcAft>
              <a:defRPr>
                <a:latin typeface="Calibri" panose="020F0502020204030204" charset="0"/>
              </a:defRPr>
            </a:lvl1pPr>
          </a:lstStyle>
          <a:p>
            <a:pPr>
              <a:defRPr/>
            </a:pPr>
            <a:endParaRPr lang="en-US"/>
          </a:p>
        </p:txBody>
      </p:sp>
      <p:sp>
        <p:nvSpPr>
          <p:cNvPr id="24" name="Slide Number Placeholder 28"/>
          <p:cNvSpPr>
            <a:spLocks noGrp="1"/>
          </p:cNvSpPr>
          <p:nvPr>
            <p:ph type="sldNum" sz="quarter" idx="12"/>
          </p:nvPr>
        </p:nvSpPr>
        <p:spPr bwMode="auto">
          <a:xfrm>
            <a:off x="1766888" y="4929188"/>
            <a:ext cx="812800" cy="517525"/>
          </a:xfrm>
        </p:spPr>
        <p:txBody>
          <a:bodyPr/>
          <a:lstStyle>
            <a:lvl1pPr defTabSz="457200" fontAlgn="base">
              <a:spcBef>
                <a:spcPct val="0"/>
              </a:spcBef>
              <a:spcAft>
                <a:spcPct val="0"/>
              </a:spcAft>
              <a:defRPr>
                <a:latin typeface="Calibri" panose="020F0502020204030204" charset="0"/>
              </a:defRPr>
            </a:lvl1pPr>
          </a:lstStyle>
          <a:p>
            <a:pPr>
              <a:defRPr/>
            </a:pPr>
            <a:fld id="{37D1041C-A56E-48BE-A255-4BAD765B38CC}" type="slidenum">
              <a:rPr lang="en-US"/>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latin typeface="Calibri" panose="020F0502020204030204" charset="0"/>
              </a:defRPr>
            </a:lvl1pPr>
          </a:lstStyle>
          <a:p>
            <a:pPr>
              <a:defRPr/>
            </a:pPr>
            <a:fld id="{A4DA45A0-2E16-4E0A-B716-7E885B46C16C}" type="datetimeFigureOut">
              <a:rPr lang="en-US"/>
              <a:t>11/12/2021</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Calibri" panose="020F050202020403020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latin typeface="Calibri" panose="020F0502020204030204" charset="0"/>
              </a:defRPr>
            </a:lvl1pPr>
          </a:lstStyle>
          <a:p>
            <a:pPr>
              <a:defRPr/>
            </a:pPr>
            <a:fld id="{6F724560-615C-4112-864B-B4C3AF30B626}"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6"/>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latin typeface="Calibri" panose="020F0502020204030204" charset="0"/>
              </a:defRPr>
            </a:lvl1pPr>
          </a:lstStyle>
          <a:p>
            <a:pPr>
              <a:defRPr/>
            </a:pPr>
            <a:fld id="{BD50A044-B6D0-4717-BD9B-16B05FF38458}" type="datetimeFigureOut">
              <a:rPr lang="en-US"/>
              <a:t>11/12/2021</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Calibri" panose="020F050202020403020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latin typeface="Calibri" panose="020F0502020204030204" charset="0"/>
              </a:defRPr>
            </a:lvl1pPr>
          </a:lstStyle>
          <a:p>
            <a:pPr>
              <a:defRPr/>
            </a:pPr>
            <a:fld id="{E99EB849-9624-4CED-AB75-BDDDD06375D3}"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C7627D-83D5-4657-82FE-DEB15A1A423C}"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217EEB-7278-4B71-96E7-8129FD791364}"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6792B3-81D3-4C83-BFF8-2BFFFDCC8E98}"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22210E-0D71-4404-9AFB-647D02F7D5F0}"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93C45B-A756-4996-B360-CB4774A810F4}"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09CEED5-DC95-4AA6-A821-D15D48B7671B}"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353C39-C976-44A0-AAFF-82AD34CC377A}"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4B7F87-5843-46C1-8CE8-880D66D6A5B1}"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defTabSz="457200" fontAlgn="base">
              <a:spcBef>
                <a:spcPct val="0"/>
              </a:spcBef>
              <a:spcAft>
                <a:spcPct val="0"/>
              </a:spcAft>
              <a:defRPr>
                <a:latin typeface="Calibri" panose="020F0502020204030204" charset="0"/>
              </a:defRPr>
            </a:lvl1pPr>
          </a:lstStyle>
          <a:p>
            <a:pPr>
              <a:defRPr/>
            </a:pPr>
            <a:fld id="{693AA4F5-90FA-429C-83CB-397FEED60821}" type="datetimeFigureOut">
              <a:rPr lang="en-US"/>
              <a:t>11/12/2021</a:t>
            </a:fld>
            <a:endParaRPr lang="en-US"/>
          </a:p>
        </p:txBody>
      </p:sp>
      <p:sp>
        <p:nvSpPr>
          <p:cNvPr id="5" name="Slide Number Placeholder 8"/>
          <p:cNvSpPr>
            <a:spLocks noGrp="1"/>
          </p:cNvSpPr>
          <p:nvPr>
            <p:ph type="sldNum" sz="quarter" idx="11"/>
          </p:nvPr>
        </p:nvSpPr>
        <p:spPr/>
        <p:txBody>
          <a:bodyPr rtlCol="0"/>
          <a:lstStyle>
            <a:lvl1pPr defTabSz="457200" fontAlgn="base">
              <a:spcBef>
                <a:spcPct val="0"/>
              </a:spcBef>
              <a:spcAft>
                <a:spcPct val="0"/>
              </a:spcAft>
              <a:defRPr>
                <a:latin typeface="Calibri" panose="020F0502020204030204" charset="0"/>
              </a:defRPr>
            </a:lvl1pPr>
          </a:lstStyle>
          <a:p>
            <a:pPr>
              <a:defRPr/>
            </a:pPr>
            <a:fld id="{67F417E5-1447-4DF4-ACEC-F299928343DF}" type="slidenum">
              <a:rPr lang="en-US"/>
              <a:t>‹#›</a:t>
            </a:fld>
            <a:endParaRPr lang="en-US"/>
          </a:p>
        </p:txBody>
      </p:sp>
      <p:sp>
        <p:nvSpPr>
          <p:cNvPr id="6" name="Footer Placeholder 9"/>
          <p:cNvSpPr>
            <a:spLocks noGrp="1"/>
          </p:cNvSpPr>
          <p:nvPr>
            <p:ph type="ftr" sz="quarter" idx="12"/>
          </p:nvPr>
        </p:nvSpPr>
        <p:spPr/>
        <p:txBody>
          <a:bodyPr rtlCol="0"/>
          <a:lstStyle>
            <a:lvl1pPr defTabSz="457200" fontAlgn="base">
              <a:spcBef>
                <a:spcPct val="0"/>
              </a:spcBef>
              <a:spcAft>
                <a:spcPct val="0"/>
              </a:spcAft>
              <a:defRPr>
                <a:latin typeface="Calibri" panose="020F0502020204030204" charset="0"/>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1535F7F-9E2E-4E23-BE08-134076B86336}"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2138AA-6C23-40CC-BBF5-5688847272AC}"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FA6BF1-CA97-4D58-844A-E496BD3F8896}" type="slidenum">
              <a:rPr lang="en-US">
                <a:solidFill>
                  <a:srgbClr val="000000"/>
                </a:solidFill>
              </a:rPr>
              <a:t>‹#›</a:t>
            </a:fld>
            <a:endParaRPr lang="en-US">
              <a:solidFill>
                <a:srgbClr val="000000"/>
              </a:solidFill>
            </a:endParaRPr>
          </a:p>
        </p:txBody>
      </p:sp>
    </p:spTree>
  </p:cSld>
  <p:clrMapOvr>
    <a:masterClrMapping/>
  </p:clrMapOvr>
  <p:transition>
    <p:wheel spokes="3"/>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srgbClr val="FFFFFF"/>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900" b="0" i="0" u="none" strike="noStrike" kern="1200" cap="all" spc="0" normalizeH="0" baseline="0" noProof="0">
              <a:ln>
                <a:noFill/>
              </a:ln>
              <a:solidFill>
                <a:srgbClr val="FFFFFF"/>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Calibri" panose="020F0502020204030204" charset="0"/>
              </a:rPr>
              <a:t>‹#›</a:t>
            </a:fld>
            <a:endParaRPr lang="en-US" altLang="en-US" dirty="0">
              <a:latin typeface="Calibri" panose="020F0502020204030204" charset="0"/>
            </a:endParaRPr>
          </a:p>
        </p:txBody>
      </p:sp>
    </p:spTree>
  </p:cSld>
  <p:clrMapOvr>
    <a:masterClrMapping/>
  </p:clrMapOvr>
  <p:transition>
    <p:wheel spokes="3"/>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5" name="Rectangle 4"/>
          <p:cNvSpPr/>
          <p:nvPr/>
        </p:nvSpPr>
        <p:spPr bwMode="auto">
          <a:xfrm>
            <a:off x="368300"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6" name="Rectangle 5"/>
          <p:cNvSpPr/>
          <p:nvPr/>
        </p:nvSpPr>
        <p:spPr bwMode="auto">
          <a:xfrm>
            <a:off x="1320800" y="0"/>
            <a:ext cx="242888"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7" name="Rectangle 6"/>
          <p:cNvSpPr/>
          <p:nvPr/>
        </p:nvSpPr>
        <p:spPr bwMode="auto">
          <a:xfrm>
            <a:off x="1522413" y="0"/>
            <a:ext cx="3063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8" name="Straight Connector 7"/>
          <p:cNvSpPr>
            <a:spLocks noChangeShapeType="1"/>
          </p:cNvSpPr>
          <p:nvPr/>
        </p:nvSpPr>
        <p:spPr bwMode="auto">
          <a:xfrm>
            <a:off x="141288"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91216" tIns="45608" rIns="91216" bIns="45608"/>
          <a:lstStyle/>
          <a:p>
            <a:pPr defTabSz="912495">
              <a:defRPr/>
            </a:pPr>
            <a:endParaRPr lang="en-US">
              <a:solidFill>
                <a:prstClr val="white"/>
              </a:solidFill>
              <a:cs typeface="Arial" panose="020B0604020202020204" pitchFamily="34"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91216" tIns="45608" rIns="91216" bIns="45608"/>
          <a:lstStyle/>
          <a:p>
            <a:pPr defTabSz="912495">
              <a:defRPr/>
            </a:pPr>
            <a:endParaRPr lang="en-US">
              <a:solidFill>
                <a:prstClr val="white"/>
              </a:solidFill>
              <a:cs typeface="Arial" panose="020B0604020202020204" pitchFamily="34" charset="0"/>
            </a:endParaRPr>
          </a:p>
        </p:txBody>
      </p:sp>
      <p:sp>
        <p:nvSpPr>
          <p:cNvPr id="10" name="Straight Connector 9"/>
          <p:cNvSpPr>
            <a:spLocks noChangeShapeType="1"/>
          </p:cNvSpPr>
          <p:nvPr/>
        </p:nvSpPr>
        <p:spPr bwMode="auto">
          <a:xfrm>
            <a:off x="1138238"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a:solidFill>
                <a:prstClr val="white"/>
              </a:solidFill>
              <a:cs typeface="Arial" panose="020B0604020202020204" pitchFamily="34" charset="0"/>
            </a:endParaRPr>
          </a:p>
        </p:txBody>
      </p:sp>
      <p:sp>
        <p:nvSpPr>
          <p:cNvPr id="11" name="Straight Connector 10"/>
          <p:cNvSpPr>
            <a:spLocks noChangeShapeType="1"/>
          </p:cNvSpPr>
          <p:nvPr/>
        </p:nvSpPr>
        <p:spPr bwMode="auto">
          <a:xfrm>
            <a:off x="2301875"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91216" tIns="45608" rIns="91216" bIns="45608"/>
          <a:lstStyle/>
          <a:p>
            <a:pPr defTabSz="912495">
              <a:defRPr/>
            </a:pPr>
            <a:endParaRPr lang="en-US">
              <a:solidFill>
                <a:prstClr val="white"/>
              </a:solidFill>
              <a:cs typeface="Arial" panose="020B0604020202020204" pitchFamily="34"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a:solidFill>
                <a:prstClr val="white"/>
              </a:solidFill>
              <a:cs typeface="Arial" panose="020B0604020202020204" pitchFamily="34"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5" name="Oval 14"/>
          <p:cNvSpPr/>
          <p:nvPr/>
        </p:nvSpPr>
        <p:spPr bwMode="auto">
          <a:xfrm>
            <a:off x="1766888" y="4867275"/>
            <a:ext cx="854075"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6" name="Oval 15"/>
          <p:cNvSpPr/>
          <p:nvPr/>
        </p:nvSpPr>
        <p:spPr bwMode="auto">
          <a:xfrm>
            <a:off x="1454150" y="5500688"/>
            <a:ext cx="184150"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7" name="Oval 16"/>
          <p:cNvSpPr/>
          <p:nvPr/>
        </p:nvSpPr>
        <p:spPr bwMode="auto">
          <a:xfrm>
            <a:off x="2219325" y="5791200"/>
            <a:ext cx="365125"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8" name="Oval 17"/>
          <p:cNvSpPr/>
          <p:nvPr/>
        </p:nvSpPr>
        <p:spPr bwMode="auto">
          <a:xfrm>
            <a:off x="2505075" y="4479925"/>
            <a:ext cx="48736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19" name="Straight Connector 18"/>
          <p:cNvSpPr>
            <a:spLocks noChangeShapeType="1"/>
          </p:cNvSpPr>
          <p:nvPr/>
        </p:nvSpPr>
        <p:spPr bwMode="auto">
          <a:xfrm>
            <a:off x="1213008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a:solidFill>
                <a:prstClr val="white"/>
              </a:solidFill>
              <a:cs typeface="Arial" panose="020B0604020202020204" pitchFamily="34"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defTabSz="457200" fontAlgn="base">
              <a:spcBef>
                <a:spcPct val="0"/>
              </a:spcBef>
              <a:spcAft>
                <a:spcPct val="0"/>
              </a:spcAft>
              <a:defRPr>
                <a:solidFill>
                  <a:srgbClr val="FFF39D"/>
                </a:solidFill>
                <a:latin typeface="Calibri" panose="020F0502020204030204" charset="0"/>
              </a:defRPr>
            </a:lvl1pPr>
          </a:lstStyle>
          <a:p>
            <a:pPr>
              <a:defRPr/>
            </a:pPr>
            <a:fld id="{CF670082-F20F-47CD-AA5B-6610CA32FBCD}" type="datetimeFigureOut">
              <a:rPr lang="en-US"/>
              <a:t>11/12/2021</a:t>
            </a:fld>
            <a:endParaRPr lang="en-US"/>
          </a:p>
        </p:txBody>
      </p:sp>
      <p:sp>
        <p:nvSpPr>
          <p:cNvPr id="21" name="Footer Placeholder 4"/>
          <p:cNvSpPr>
            <a:spLocks noGrp="1"/>
          </p:cNvSpPr>
          <p:nvPr>
            <p:ph type="ftr" sz="quarter" idx="11"/>
          </p:nvPr>
        </p:nvSpPr>
        <p:spPr bwMode="auto">
          <a:xfrm rot="5400000">
            <a:off x="10046494" y="4114007"/>
            <a:ext cx="3657600" cy="512762"/>
          </a:xfrm>
        </p:spPr>
        <p:txBody>
          <a:bodyPr/>
          <a:lstStyle>
            <a:lvl1pPr defTabSz="457200" fontAlgn="base">
              <a:spcBef>
                <a:spcPct val="0"/>
              </a:spcBef>
              <a:spcAft>
                <a:spcPct val="0"/>
              </a:spcAft>
              <a:defRPr>
                <a:solidFill>
                  <a:srgbClr val="FFF39D"/>
                </a:solidFill>
                <a:latin typeface="Calibri" panose="020F0502020204030204" charset="0"/>
              </a:defRPr>
            </a:lvl1pPr>
          </a:lstStyle>
          <a:p>
            <a:pPr>
              <a:defRPr/>
            </a:pPr>
            <a:endParaRPr lang="en-US"/>
          </a:p>
        </p:txBody>
      </p:sp>
      <p:sp>
        <p:nvSpPr>
          <p:cNvPr id="22" name="Slide Number Placeholder 5"/>
          <p:cNvSpPr>
            <a:spLocks noGrp="1"/>
          </p:cNvSpPr>
          <p:nvPr>
            <p:ph type="sldNum" sz="quarter" idx="12"/>
          </p:nvPr>
        </p:nvSpPr>
        <p:spPr bwMode="auto">
          <a:xfrm>
            <a:off x="1787525" y="4929188"/>
            <a:ext cx="812800" cy="517525"/>
          </a:xfrm>
        </p:spPr>
        <p:txBody>
          <a:bodyPr/>
          <a:lstStyle>
            <a:lvl1pPr defTabSz="457200" fontAlgn="base">
              <a:spcBef>
                <a:spcPct val="0"/>
              </a:spcBef>
              <a:spcAft>
                <a:spcPct val="0"/>
              </a:spcAft>
              <a:defRPr>
                <a:latin typeface="Calibri" panose="020F0502020204030204" charset="0"/>
              </a:defRPr>
            </a:lvl1pPr>
          </a:lstStyle>
          <a:p>
            <a:pPr>
              <a:defRPr/>
            </a:pPr>
            <a:fld id="{C86D2602-1996-4876-8F0F-7F835B562800}" type="slidenum">
              <a:rPr lang="en-US"/>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endParaRPr lang="en-US">
              <a:solidFill>
                <a:srgbClr val="000000"/>
              </a:solidFill>
            </a:endParaRPr>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solidFill>
                <a:srgbClr val="000000"/>
              </a:solidFill>
            </a:endParaRP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1BC7627D-83D5-4657-82FE-DEB15A1A423C}" type="slidenum">
              <a:rPr lang="en-US" smtClean="0">
                <a:solidFill>
                  <a:srgbClr val="000000"/>
                </a:solidFill>
              </a:rPr>
              <a:t>‹#›</a:t>
            </a:fld>
            <a:endParaRPr lang="en-US">
              <a:solidFill>
                <a:srgbClr val="000000"/>
              </a:solidFill>
            </a:endParaRPr>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7090016"/>
      </p:ext>
    </p:extLst>
  </p:cSld>
  <p:clrMapOvr>
    <a:masterClrMapping/>
  </p:clrMapOvr>
  <p:transition>
    <p:wheel spokes="3"/>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4226031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8D6792B3-81D3-4C83-BFF8-2BFFFDCC8E98}"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978574795"/>
      </p:ext>
    </p:extLst>
  </p:cSld>
  <p:clrMapOvr>
    <a:masterClrMapping/>
  </p:clrMapOvr>
  <p:transition>
    <p:wheel spokes="3"/>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1787749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831297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fontAlgn="base">
              <a:spcBef>
                <a:spcPct val="0"/>
              </a:spcBef>
              <a:spcAft>
                <a:spcPct val="0"/>
              </a:spcAft>
              <a:defRPr>
                <a:latin typeface="Calibri" panose="020F0502020204030204" charset="0"/>
              </a:defRPr>
            </a:lvl1pPr>
          </a:lstStyle>
          <a:p>
            <a:pPr>
              <a:defRPr/>
            </a:pPr>
            <a:fld id="{16537178-C676-4140-883C-C99BA7AD5794}" type="datetimeFigureOut">
              <a:rPr lang="en-US"/>
              <a:t>11/12/2021</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latin typeface="Calibri" panose="020F050202020403020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fontAlgn="base">
              <a:spcBef>
                <a:spcPct val="0"/>
              </a:spcBef>
              <a:spcAft>
                <a:spcPct val="0"/>
              </a:spcAft>
              <a:defRPr>
                <a:latin typeface="Calibri" panose="020F0502020204030204" charset="0"/>
              </a:defRPr>
            </a:lvl1pPr>
          </a:lstStyle>
          <a:p>
            <a:pPr>
              <a:defRPr/>
            </a:pPr>
            <a:fld id="{6E7AD07F-C97E-4BA0-9046-7C280E077631}" type="slidenum">
              <a:rPr lang="en-US"/>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9CEED5-DC95-4AA6-A821-D15D48B7671B}"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240960963"/>
      </p:ext>
    </p:extLst>
  </p:cSld>
  <p:clrMapOvr>
    <a:masterClrMapping/>
  </p:clrMapOvr>
  <p:transition>
    <p:wheel spokes="3"/>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FF353C39-C976-44A0-AAFF-82AD34CC377A}"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1387099946"/>
      </p:ext>
    </p:extLst>
  </p:cSld>
  <p:clrMapOvr>
    <a:masterClrMapping/>
  </p:clrMapOvr>
  <p:transition>
    <p:wheel spokes="3"/>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1539241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1535F7F-9E2E-4E23-BE08-134076B86336}"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822818229"/>
      </p:ext>
    </p:extLst>
  </p:cSld>
  <p:clrMapOvr>
    <a:masterClrMapping/>
  </p:clrMapOvr>
  <p:transition>
    <p:wheel spokes="3"/>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3836217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1453961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26970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180820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1244786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80632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6"/>
          <p:cNvSpPr>
            <a:spLocks noGrp="1"/>
          </p:cNvSpPr>
          <p:nvPr>
            <p:ph type="dt" sz="half" idx="10"/>
          </p:nvPr>
        </p:nvSpPr>
        <p:spPr/>
        <p:txBody>
          <a:bodyPr/>
          <a:lstStyle>
            <a:lvl1pPr defTabSz="457200" fontAlgn="base">
              <a:spcBef>
                <a:spcPct val="0"/>
              </a:spcBef>
              <a:spcAft>
                <a:spcPct val="0"/>
              </a:spcAft>
              <a:defRPr>
                <a:latin typeface="Calibri" panose="020F0502020204030204" charset="0"/>
              </a:defRPr>
            </a:lvl1pPr>
          </a:lstStyle>
          <a:p>
            <a:pPr>
              <a:defRPr/>
            </a:pPr>
            <a:fld id="{0594400F-F08A-42FE-931F-CB8C34F88A49}" type="datetimeFigureOut">
              <a:rPr lang="en-US"/>
              <a:t>11/12/2021</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latin typeface="Calibri" panose="020F050202020403020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7200" fontAlgn="base">
              <a:spcBef>
                <a:spcPct val="0"/>
              </a:spcBef>
              <a:spcAft>
                <a:spcPct val="0"/>
              </a:spcAft>
              <a:defRPr>
                <a:latin typeface="Calibri" panose="020F0502020204030204" charset="0"/>
              </a:defRPr>
            </a:lvl1pPr>
          </a:lstStyle>
          <a:p>
            <a:pPr>
              <a:defRPr/>
            </a:pPr>
            <a:fld id="{2BDDB721-AA92-43F3-BF46-766794D8E729}" type="slidenum">
              <a:rPr lang="en-US"/>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3016657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3599611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217EEB-7278-4B71-96E7-8129FD791364}"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1776260688"/>
      </p:ext>
    </p:extLst>
  </p:cSld>
  <p:clrMapOvr>
    <a:masterClrMapping/>
  </p:clrMapOvr>
  <p:transition>
    <p:wheel spokes="3"/>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BC7627D-83D5-4657-82FE-DEB15A1A423C}"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4170167932"/>
      </p:ext>
    </p:extLst>
  </p:cSld>
  <p:clrMapOvr>
    <a:masterClrMapping/>
  </p:clrMapOvr>
  <p:transition>
    <p:wheel spokes="3"/>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217EEB-7278-4B71-96E7-8129FD791364}"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620716261"/>
      </p:ext>
    </p:extLst>
  </p:cSld>
  <p:clrMapOvr>
    <a:masterClrMapping/>
  </p:clrMapOvr>
  <p:transition>
    <p:wheel spokes="3"/>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D6792B3-81D3-4C83-BFF8-2BFFFDCC8E98}"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049774937"/>
      </p:ext>
    </p:extLst>
  </p:cSld>
  <p:clrMapOvr>
    <a:masterClrMapping/>
  </p:clrMapOvr>
  <p:transition>
    <p:wheel spokes="3"/>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522210E-0D71-4404-9AFB-647D02F7D5F0}"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3644829598"/>
      </p:ext>
    </p:extLst>
  </p:cSld>
  <p:clrMapOvr>
    <a:masterClrMapping/>
  </p:clrMapOvr>
  <p:transition>
    <p:wheel spokes="3"/>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793C45B-A756-4996-B360-CB4774A810F4}"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1045346833"/>
      </p:ext>
    </p:extLst>
  </p:cSld>
  <p:clrMapOvr>
    <a:masterClrMapping/>
  </p:clrMapOvr>
  <p:transition>
    <p:wheel spokes="3"/>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09CEED5-DC95-4AA6-A821-D15D48B7671B}"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950441428"/>
      </p:ext>
    </p:extLst>
  </p:cSld>
  <p:clrMapOvr>
    <a:masterClrMapping/>
  </p:clrMapOvr>
  <p:transition>
    <p:wheel spokes="3"/>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F353C39-C976-44A0-AAFF-82AD34CC377A}"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613998485"/>
      </p:ext>
    </p:extLst>
  </p:cSld>
  <p:clrMapOvr>
    <a:masterClrMapping/>
  </p:clrMapOvr>
  <p:transition>
    <p:wheel spokes="3"/>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defTabSz="457200" fontAlgn="base">
              <a:spcBef>
                <a:spcPct val="0"/>
              </a:spcBef>
              <a:spcAft>
                <a:spcPct val="0"/>
              </a:spcAft>
              <a:defRPr>
                <a:latin typeface="Calibri" panose="020F0502020204030204" charset="0"/>
              </a:defRPr>
            </a:lvl1pPr>
          </a:lstStyle>
          <a:p>
            <a:pPr>
              <a:defRPr/>
            </a:pPr>
            <a:fld id="{7B30AFB7-6F53-4F40-ACCC-30ADDCCE6975}" type="datetimeFigureOut">
              <a:rPr lang="en-US"/>
              <a:t>11/12/2021</a:t>
            </a:fld>
            <a:endParaRPr lang="en-US"/>
          </a:p>
        </p:txBody>
      </p:sp>
      <p:sp>
        <p:nvSpPr>
          <p:cNvPr id="4" name="Slide Number Placeholder 6"/>
          <p:cNvSpPr>
            <a:spLocks noGrp="1"/>
          </p:cNvSpPr>
          <p:nvPr>
            <p:ph type="sldNum" sz="quarter" idx="11"/>
          </p:nvPr>
        </p:nvSpPr>
        <p:spPr/>
        <p:txBody>
          <a:bodyPr rtlCol="0"/>
          <a:lstStyle>
            <a:lvl1pPr defTabSz="457200" fontAlgn="base">
              <a:spcBef>
                <a:spcPct val="0"/>
              </a:spcBef>
              <a:spcAft>
                <a:spcPct val="0"/>
              </a:spcAft>
              <a:defRPr>
                <a:latin typeface="Calibri" panose="020F0502020204030204" charset="0"/>
              </a:defRPr>
            </a:lvl1pPr>
          </a:lstStyle>
          <a:p>
            <a:pPr>
              <a:defRPr/>
            </a:pPr>
            <a:fld id="{AEB45052-CA7E-4C6B-8B96-AF89F14FBE7A}" type="slidenum">
              <a:rPr lang="en-US"/>
              <a:t>‹#›</a:t>
            </a:fld>
            <a:endParaRPr lang="en-US"/>
          </a:p>
        </p:txBody>
      </p:sp>
      <p:sp>
        <p:nvSpPr>
          <p:cNvPr id="5" name="Footer Placeholder 7"/>
          <p:cNvSpPr>
            <a:spLocks noGrp="1"/>
          </p:cNvSpPr>
          <p:nvPr>
            <p:ph type="ftr" sz="quarter" idx="12"/>
          </p:nvPr>
        </p:nvSpPr>
        <p:spPr/>
        <p:txBody>
          <a:bodyPr rtlCol="0"/>
          <a:lstStyle>
            <a:lvl1pPr defTabSz="457200" fontAlgn="base">
              <a:spcBef>
                <a:spcPct val="0"/>
              </a:spcBef>
              <a:spcAft>
                <a:spcPct val="0"/>
              </a:spcAft>
              <a:defRPr>
                <a:latin typeface="Calibri" panose="020F0502020204030204" charset="0"/>
              </a:defRPr>
            </a:lvl1pPr>
          </a:lstStyle>
          <a:p>
            <a:pPr>
              <a:defRPr/>
            </a:pP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44B7F87-5843-46C1-8CE8-880D66D6A5B1}"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701107475"/>
      </p:ext>
    </p:extLst>
  </p:cSld>
  <p:clrMapOvr>
    <a:masterClrMapping/>
  </p:clrMapOvr>
  <p:transition>
    <p:wheel spokes="3"/>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1535F7F-9E2E-4E23-BE08-134076B86336}"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876523416"/>
      </p:ext>
    </p:extLst>
  </p:cSld>
  <p:clrMapOvr>
    <a:masterClrMapping/>
  </p:clrMapOvr>
  <p:transition>
    <p:wheel spokes="3"/>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699248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30197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1949596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482434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21722622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A2138AA-6C23-40CC-BBF5-5688847272AC}"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1177830231"/>
      </p:ext>
    </p:extLst>
  </p:cSld>
  <p:clrMapOvr>
    <a:masterClrMapping/>
  </p:clrMapOvr>
  <p:transition>
    <p:wheel spokes="3"/>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DFA6BF1-CA97-4D58-844A-E496BD3F8896}" type="slidenum">
              <a:rPr lang="en-US" smtClean="0">
                <a:solidFill>
                  <a:srgbClr val="000000"/>
                </a:solidFill>
              </a:rPr>
              <a:t>‹#›</a:t>
            </a:fld>
            <a:endParaRPr lang="en-US">
              <a:solidFill>
                <a:srgbClr val="000000"/>
              </a:solidFill>
            </a:endParaRPr>
          </a:p>
        </p:txBody>
      </p:sp>
    </p:spTree>
    <p:extLst>
      <p:ext uri="{BB962C8B-B14F-4D97-AF65-F5344CB8AC3E}">
        <p14:creationId xmlns:p14="http://schemas.microsoft.com/office/powerpoint/2010/main" val="3046134962"/>
      </p:ext>
    </p:extLst>
  </p:cSld>
  <p:clrMapOvr>
    <a:masterClrMapping/>
  </p:clrMapOvr>
  <p:transition>
    <p:wheel spokes="3"/>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fontAlgn="base">
              <a:spcBef>
                <a:spcPct val="0"/>
              </a:spcBef>
              <a:spcAft>
                <a:spcPct val="0"/>
              </a:spcAft>
              <a:defRPr>
                <a:latin typeface="Calibri" panose="020F0502020204030204" charset="0"/>
              </a:defRPr>
            </a:lvl1pPr>
          </a:lstStyle>
          <a:p>
            <a:pPr>
              <a:defRPr/>
            </a:pPr>
            <a:fld id="{F49D5D3C-9F41-4E5F-888C-57FFC32A2DCB}" type="datetimeFigureOut">
              <a:rPr lang="en-US"/>
              <a:t>11/12/2021</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latin typeface="Calibri" panose="020F050202020403020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fontAlgn="base">
              <a:spcBef>
                <a:spcPct val="0"/>
              </a:spcBef>
              <a:spcAft>
                <a:spcPct val="0"/>
              </a:spcAft>
              <a:defRPr>
                <a:latin typeface="Calibri" panose="020F0502020204030204" charset="0"/>
              </a:defRPr>
            </a:lvl1pPr>
          </a:lstStyle>
          <a:p>
            <a:pPr>
              <a:defRPr/>
            </a:pPr>
            <a:fld id="{BFC4C14F-1A5A-4C56-BF59-108D59F3B452}"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91216" tIns="45608" rIns="91216" bIns="45608"/>
          <a:lstStyle/>
          <a:p>
            <a:pPr defTabSz="912495">
              <a:defRPr/>
            </a:pPr>
            <a:endParaRPr lang="en-US"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dirty="0">
              <a:solidFill>
                <a:prstClr val="black"/>
              </a:solidFill>
              <a:cs typeface="Arial" panose="020B0604020202020204" pitchFamily="34" charset="0"/>
            </a:endParaRPr>
          </a:p>
        </p:txBody>
      </p:sp>
      <p:sp>
        <p:nvSpPr>
          <p:cNvPr id="7" name="Straight Connector 17"/>
          <p:cNvSpPr>
            <a:spLocks noChangeShapeType="1"/>
          </p:cNvSpPr>
          <p:nvPr/>
        </p:nvSpPr>
        <p:spPr bwMode="auto">
          <a:xfrm>
            <a:off x="8256588" y="0"/>
            <a:ext cx="0" cy="6858000"/>
          </a:xfrm>
          <a:prstGeom prst="line">
            <a:avLst/>
          </a:prstGeom>
          <a:noFill/>
          <a:ln w="12700" algn="ctr">
            <a:solidFill>
              <a:schemeClr val="accent1"/>
            </a:solidFill>
            <a:round/>
          </a:ln>
          <a:extLst>
            <a:ext uri="{909E8E84-426E-40DD-AFC4-6F175D3DCCD1}">
              <a14:hiddenFill xmlns:a14="http://schemas.microsoft.com/office/drawing/2010/main">
                <a:noFill/>
              </a14:hiddenFill>
            </a:ext>
          </a:extLst>
        </p:spPr>
        <p:txBody>
          <a:bodyPr lIns="91216" tIns="45608" rIns="91216" bIns="45608"/>
          <a:lstStyle/>
          <a:p>
            <a:pPr defTabSz="457200" fontAlgn="base">
              <a:spcBef>
                <a:spcPct val="0"/>
              </a:spcBef>
              <a:spcAft>
                <a:spcPct val="0"/>
              </a:spcAft>
            </a:pPr>
            <a:endParaRPr lang="en-US">
              <a:solidFill>
                <a:prstClr val="black"/>
              </a:solidFill>
              <a:latin typeface="Calibri" panose="020F0502020204030204" charset="0"/>
              <a:cs typeface="Arial" panose="020B0604020202020204" pitchFamily="34" charset="0"/>
            </a:endParaRPr>
          </a:p>
        </p:txBody>
      </p:sp>
      <p:sp>
        <p:nvSpPr>
          <p:cNvPr id="8" name="Straight Connector 18"/>
          <p:cNvSpPr>
            <a:spLocks noChangeShapeType="1"/>
          </p:cNvSpPr>
          <p:nvPr/>
        </p:nvSpPr>
        <p:spPr bwMode="auto">
          <a:xfrm>
            <a:off x="11988800" y="0"/>
            <a:ext cx="0" cy="6858000"/>
          </a:xfrm>
          <a:prstGeom prst="line">
            <a:avLst/>
          </a:prstGeom>
          <a:noFill/>
          <a:ln w="19050" algn="ctr">
            <a:solidFill>
              <a:schemeClr val="accent1"/>
            </a:solidFill>
            <a:round/>
          </a:ln>
          <a:extLst>
            <a:ext uri="{909E8E84-426E-40DD-AFC4-6F175D3DCCD1}">
              <a14:hiddenFill xmlns:a14="http://schemas.microsoft.com/office/drawing/2010/main">
                <a:noFill/>
              </a14:hiddenFill>
            </a:ext>
          </a:extLst>
        </p:spPr>
        <p:txBody>
          <a:bodyPr lIns="91216" tIns="45608" rIns="91216" bIns="45608"/>
          <a:lstStyle/>
          <a:p>
            <a:pPr defTabSz="457200" fontAlgn="base">
              <a:spcBef>
                <a:spcPct val="0"/>
              </a:spcBef>
              <a:spcAft>
                <a:spcPct val="0"/>
              </a:spcAft>
            </a:pPr>
            <a:endParaRPr lang="en-US">
              <a:solidFill>
                <a:prstClr val="black"/>
              </a:solidFill>
              <a:latin typeface="Calibri" panose="020F0502020204030204" charset="0"/>
              <a:cs typeface="Arial" panose="020B0604020202020204" pitchFamily="34"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10" name="Straight Connector 20"/>
          <p:cNvSpPr>
            <a:spLocks noChangeShapeType="1"/>
          </p:cNvSpPr>
          <p:nvPr/>
        </p:nvSpPr>
        <p:spPr bwMode="auto">
          <a:xfrm>
            <a:off x="11887200" y="0"/>
            <a:ext cx="0" cy="68580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lIns="91216" tIns="45608" rIns="91216" bIns="45608"/>
          <a:lstStyle/>
          <a:p>
            <a:pPr defTabSz="457200" fontAlgn="base">
              <a:spcBef>
                <a:spcPct val="0"/>
              </a:spcBef>
              <a:spcAft>
                <a:spcPct val="0"/>
              </a:spcAft>
            </a:pPr>
            <a:endParaRPr lang="en-US">
              <a:solidFill>
                <a:prstClr val="black"/>
              </a:solidFill>
              <a:latin typeface="Calibri" panose="020F0502020204030204" charset="0"/>
              <a:cs typeface="Arial" panose="020B0604020202020204" pitchFamily="34" charset="0"/>
            </a:endParaRPr>
          </a:p>
        </p:txBody>
      </p:sp>
      <p:sp>
        <p:nvSpPr>
          <p:cNvPr id="11" name="Oval 10"/>
          <p:cNvSpPr/>
          <p:nvPr/>
        </p:nvSpPr>
        <p:spPr>
          <a:xfrm>
            <a:off x="10875963" y="5715000"/>
            <a:ext cx="730250"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2" name="Title 1"/>
          <p:cNvSpPr>
            <a:spLocks noGrp="1"/>
          </p:cNvSpPr>
          <p:nvPr>
            <p:ph type="title"/>
          </p:nvPr>
        </p:nvSpPr>
        <p:spPr>
          <a:xfrm rot="5400000">
            <a:off x="5547360" y="3124203"/>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defTabSz="457200" fontAlgn="base">
              <a:spcBef>
                <a:spcPct val="0"/>
              </a:spcBef>
              <a:spcAft>
                <a:spcPct val="0"/>
              </a:spcAft>
              <a:defRPr>
                <a:latin typeface="Calibri" panose="020F0502020204030204" charset="0"/>
              </a:defRPr>
            </a:lvl1pPr>
          </a:lstStyle>
          <a:p>
            <a:pPr>
              <a:defRPr/>
            </a:pPr>
            <a:fld id="{83F01B7F-994B-4B06-9070-5E5B096B3114}" type="datetimeFigureOut">
              <a:rPr lang="en-US"/>
              <a:t>11/12/2021</a:t>
            </a:fld>
            <a:endParaRPr lang="en-US"/>
          </a:p>
        </p:txBody>
      </p:sp>
      <p:sp>
        <p:nvSpPr>
          <p:cNvPr id="13" name="Slide Number Placeholder 21"/>
          <p:cNvSpPr>
            <a:spLocks noGrp="1"/>
          </p:cNvSpPr>
          <p:nvPr>
            <p:ph type="sldNum" sz="quarter" idx="11"/>
          </p:nvPr>
        </p:nvSpPr>
        <p:spPr/>
        <p:txBody>
          <a:bodyPr rtlCol="0"/>
          <a:lstStyle>
            <a:lvl1pPr defTabSz="457200" fontAlgn="base">
              <a:spcBef>
                <a:spcPct val="0"/>
              </a:spcBef>
              <a:spcAft>
                <a:spcPct val="0"/>
              </a:spcAft>
              <a:defRPr>
                <a:latin typeface="Calibri" panose="020F0502020204030204" charset="0"/>
              </a:defRPr>
            </a:lvl1pPr>
          </a:lstStyle>
          <a:p>
            <a:pPr>
              <a:defRPr/>
            </a:pPr>
            <a:fld id="{AC851DA8-295E-4991-9EC3-8C858EB54EA1}" type="slidenum">
              <a:rPr lang="en-US"/>
              <a:t>‹#›</a:t>
            </a:fld>
            <a:endParaRPr lang="en-US"/>
          </a:p>
        </p:txBody>
      </p:sp>
      <p:sp>
        <p:nvSpPr>
          <p:cNvPr id="14" name="Footer Placeholder 22"/>
          <p:cNvSpPr>
            <a:spLocks noGrp="1"/>
          </p:cNvSpPr>
          <p:nvPr>
            <p:ph type="ftr" sz="quarter" idx="12"/>
          </p:nvPr>
        </p:nvSpPr>
        <p:spPr/>
        <p:txBody>
          <a:bodyPr rtlCol="0"/>
          <a:lstStyle>
            <a:lvl1pPr defTabSz="457200" fontAlgn="base">
              <a:spcBef>
                <a:spcPct val="0"/>
              </a:spcBef>
              <a:spcAft>
                <a:spcPct val="0"/>
              </a:spcAft>
              <a:defRPr>
                <a:latin typeface="Calibri" panose="020F0502020204030204" charset="0"/>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a:solidFill>
                <a:prstClr val="black"/>
              </a:solidFill>
              <a:cs typeface="Arial" panose="020B0604020202020204" pitchFamily="34" charset="0"/>
            </a:endParaRPr>
          </a:p>
        </p:txBody>
      </p:sp>
      <p:sp>
        <p:nvSpPr>
          <p:cNvPr id="6" name="Oval 5"/>
          <p:cNvSpPr/>
          <p:nvPr/>
        </p:nvSpPr>
        <p:spPr>
          <a:xfrm>
            <a:off x="10875963" y="5715000"/>
            <a:ext cx="730250"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7" name="Straight Connector 17"/>
          <p:cNvSpPr>
            <a:spLocks noChangeShapeType="1"/>
          </p:cNvSpPr>
          <p:nvPr/>
        </p:nvSpPr>
        <p:spPr bwMode="auto">
          <a:xfrm>
            <a:off x="11988800" y="0"/>
            <a:ext cx="0" cy="68580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txBody>
          <a:bodyPr lIns="91216" tIns="45608" rIns="91216" bIns="45608"/>
          <a:lstStyle/>
          <a:p>
            <a:pPr defTabSz="457200" fontAlgn="base">
              <a:spcBef>
                <a:spcPct val="0"/>
              </a:spcBef>
              <a:spcAft>
                <a:spcPct val="0"/>
              </a:spcAft>
            </a:pPr>
            <a:endParaRPr lang="en-US">
              <a:solidFill>
                <a:prstClr val="black"/>
              </a:solidFill>
              <a:latin typeface="Calibri" panose="020F0502020204030204" charset="0"/>
              <a:cs typeface="Arial" panose="020B0604020202020204" pitchFamily="34"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9" name="Straight Connector 19"/>
          <p:cNvSpPr>
            <a:spLocks noChangeShapeType="1"/>
          </p:cNvSpPr>
          <p:nvPr/>
        </p:nvSpPr>
        <p:spPr bwMode="auto">
          <a:xfrm>
            <a:off x="11887200" y="0"/>
            <a:ext cx="0" cy="68580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lIns="91216" tIns="45608" rIns="91216" bIns="45608"/>
          <a:lstStyle/>
          <a:p>
            <a:pPr defTabSz="457200" fontAlgn="base">
              <a:spcBef>
                <a:spcPct val="0"/>
              </a:spcBef>
              <a:spcAft>
                <a:spcPct val="0"/>
              </a:spcAft>
            </a:pPr>
            <a:endParaRPr lang="en-US">
              <a:solidFill>
                <a:prstClr val="black"/>
              </a:solidFill>
              <a:latin typeface="Calibri" panose="020F0502020204030204" charset="0"/>
              <a:cs typeface="Arial" panose="020B0604020202020204" pitchFamily="34"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dirty="0">
              <a:solidFill>
                <a:prstClr val="black"/>
              </a:solidFill>
              <a:cs typeface="Arial" panose="020B0604020202020204" pitchFamily="34" charset="0"/>
            </a:endParaRPr>
          </a:p>
        </p:txBody>
      </p:sp>
      <p:sp>
        <p:nvSpPr>
          <p:cNvPr id="11" name="Straight Connector 23"/>
          <p:cNvSpPr>
            <a:spLocks noChangeShapeType="1"/>
          </p:cNvSpPr>
          <p:nvPr/>
        </p:nvSpPr>
        <p:spPr bwMode="auto">
          <a:xfrm>
            <a:off x="8256588" y="0"/>
            <a:ext cx="0" cy="6858000"/>
          </a:xfrm>
          <a:prstGeom prst="line">
            <a:avLst/>
          </a:prstGeom>
          <a:noFill/>
          <a:ln w="12700" algn="ctr">
            <a:solidFill>
              <a:schemeClr val="accent1"/>
            </a:solidFill>
            <a:round/>
          </a:ln>
          <a:extLst>
            <a:ext uri="{909E8E84-426E-40DD-AFC4-6F175D3DCCD1}">
              <a14:hiddenFill xmlns:a14="http://schemas.microsoft.com/office/drawing/2010/main">
                <a:noFill/>
              </a14:hiddenFill>
            </a:ext>
          </a:extLst>
        </p:spPr>
        <p:txBody>
          <a:bodyPr lIns="91216" tIns="45608" rIns="91216" bIns="45608"/>
          <a:lstStyle/>
          <a:p>
            <a:pPr defTabSz="457200" fontAlgn="base">
              <a:spcBef>
                <a:spcPct val="0"/>
              </a:spcBef>
              <a:spcAft>
                <a:spcPct val="0"/>
              </a:spcAft>
            </a:pPr>
            <a:endParaRPr lang="en-US">
              <a:solidFill>
                <a:prstClr val="black"/>
              </a:solidFill>
              <a:latin typeface="Calibri" panose="020F0502020204030204" charset="0"/>
              <a:cs typeface="Arial" panose="020B0604020202020204" pitchFamily="34" charset="0"/>
            </a:endParaRPr>
          </a:p>
        </p:txBody>
      </p:sp>
      <p:sp>
        <p:nvSpPr>
          <p:cNvPr id="2" name="Title 1"/>
          <p:cNvSpPr>
            <a:spLocks noGrp="1"/>
          </p:cNvSpPr>
          <p:nvPr>
            <p:ph type="title"/>
          </p:nvPr>
        </p:nvSpPr>
        <p:spPr>
          <a:xfrm rot="5400000">
            <a:off x="5518404" y="3124203"/>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3664"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defTabSz="457200" fontAlgn="base">
              <a:spcBef>
                <a:spcPct val="0"/>
              </a:spcBef>
              <a:spcAft>
                <a:spcPct val="0"/>
              </a:spcAft>
              <a:defRPr>
                <a:latin typeface="Calibri" panose="020F0502020204030204" charset="0"/>
              </a:defRPr>
            </a:lvl1pPr>
          </a:lstStyle>
          <a:p>
            <a:pPr>
              <a:defRPr/>
            </a:pPr>
            <a:fld id="{E86CE22C-FD1A-4950-A593-50502869E308}" type="datetimeFigureOut">
              <a:rPr lang="en-US"/>
              <a:t>11/12/2021</a:t>
            </a:fld>
            <a:endParaRPr lang="en-US"/>
          </a:p>
        </p:txBody>
      </p:sp>
      <p:sp>
        <p:nvSpPr>
          <p:cNvPr id="13" name="Slide Number Placeholder 17"/>
          <p:cNvSpPr>
            <a:spLocks noGrp="1"/>
          </p:cNvSpPr>
          <p:nvPr>
            <p:ph type="sldNum" sz="quarter" idx="11"/>
          </p:nvPr>
        </p:nvSpPr>
        <p:spPr/>
        <p:txBody>
          <a:bodyPr rtlCol="0"/>
          <a:lstStyle>
            <a:lvl1pPr defTabSz="457200" fontAlgn="base">
              <a:spcBef>
                <a:spcPct val="0"/>
              </a:spcBef>
              <a:spcAft>
                <a:spcPct val="0"/>
              </a:spcAft>
              <a:defRPr>
                <a:latin typeface="Calibri" panose="020F0502020204030204" charset="0"/>
              </a:defRPr>
            </a:lvl1pPr>
          </a:lstStyle>
          <a:p>
            <a:pPr>
              <a:defRPr/>
            </a:pPr>
            <a:fld id="{F907F88B-BB9B-4FE3-96B5-FCEE35ACCB2F}" type="slidenum">
              <a:rPr lang="en-US"/>
              <a:t>‹#›</a:t>
            </a:fld>
            <a:endParaRPr lang="en-US"/>
          </a:p>
        </p:txBody>
      </p:sp>
      <p:sp>
        <p:nvSpPr>
          <p:cNvPr id="14" name="Footer Placeholder 20"/>
          <p:cNvSpPr>
            <a:spLocks noGrp="1"/>
          </p:cNvSpPr>
          <p:nvPr>
            <p:ph type="ftr" sz="quarter" idx="12"/>
          </p:nvPr>
        </p:nvSpPr>
        <p:spPr/>
        <p:txBody>
          <a:bodyPr rtlCol="0"/>
          <a:lstStyle>
            <a:lvl1pPr defTabSz="457200" fontAlgn="base">
              <a:spcBef>
                <a:spcPct val="0"/>
              </a:spcBef>
              <a:spcAft>
                <a:spcPct val="0"/>
              </a:spcAft>
              <a:defRPr>
                <a:latin typeface="Calibri" panose="020F0502020204030204" charset="0"/>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2.GIF"/><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7.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2.GI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3.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91216" tIns="45608" rIns="91216" bIns="45608"/>
          <a:lstStyle/>
          <a:p>
            <a:pPr defTabSz="912495">
              <a:defRPr/>
            </a:pPr>
            <a:endParaRPr lang="en-US" dirty="0">
              <a:solidFill>
                <a:prstClr val="black"/>
              </a:solidFill>
              <a:cs typeface="Arial" panose="020B0604020202020204" pitchFamily="34"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lIns="91216" tIns="45608" rIns="91216" bIns="45608" anchor="b">
            <a:normAutofit/>
          </a:bodyPr>
          <a:lstStyle/>
          <a:p>
            <a:r>
              <a:rPr lang="en-US"/>
              <a:t>Click to edit Master title style</a:t>
            </a:r>
          </a:p>
        </p:txBody>
      </p:sp>
      <p:sp>
        <p:nvSpPr>
          <p:cNvPr id="6148" name="Text Placeholder 12"/>
          <p:cNvSpPr>
            <a:spLocks noGrp="1"/>
          </p:cNvSpPr>
          <p:nvPr>
            <p:ph type="body" idx="1"/>
          </p:nvPr>
        </p:nvSpPr>
        <p:spPr bwMode="auto">
          <a:xfrm>
            <a:off x="609600" y="1600200"/>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6" tIns="45608" rIns="91216" bIns="4560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10454482" y="1018381"/>
            <a:ext cx="2011362" cy="511175"/>
          </a:xfrm>
          <a:prstGeom prst="rect">
            <a:avLst/>
          </a:prstGeom>
        </p:spPr>
        <p:txBody>
          <a:bodyPr vert="horz" lIns="91216" tIns="45608" rIns="91216" bIns="45608" anchor="ctr" anchorCtr="0"/>
          <a:lstStyle>
            <a:lvl1pPr algn="r" defTabSz="912495" eaLnBrk="1" fontAlgn="auto" latinLnBrk="0" hangingPunct="1">
              <a:spcBef>
                <a:spcPts val="0"/>
              </a:spcBef>
              <a:spcAft>
                <a:spcPts val="0"/>
              </a:spcAft>
              <a:defRPr kumimoji="0" sz="1200" smtClean="0">
                <a:solidFill>
                  <a:srgbClr val="575F6D"/>
                </a:solidFill>
                <a:latin typeface="Century Schoolbook" panose="02040604050505020304"/>
              </a:defRPr>
            </a:lvl1pPr>
          </a:lstStyle>
          <a:p>
            <a:pPr>
              <a:defRPr/>
            </a:pPr>
            <a:fld id="{E959E36D-84AB-4BA3-A3CC-E26431C5B531}" type="datetimeFigureOut">
              <a:rPr lang="en-US">
                <a:cs typeface="Arial" panose="020B0604020202020204" pitchFamily="34" charset="0"/>
              </a:rPr>
              <a:t>11/12/2021</a:t>
            </a:fld>
            <a:endParaRPr lang="en-US">
              <a:cs typeface="Arial" panose="020B0604020202020204" pitchFamily="34" charset="0"/>
            </a:endParaRPr>
          </a:p>
        </p:txBody>
      </p:sp>
      <p:sp>
        <p:nvSpPr>
          <p:cNvPr id="3" name="Footer Placeholder 2"/>
          <p:cNvSpPr>
            <a:spLocks noGrp="1"/>
          </p:cNvSpPr>
          <p:nvPr>
            <p:ph type="ftr" sz="quarter" idx="3"/>
          </p:nvPr>
        </p:nvSpPr>
        <p:spPr>
          <a:xfrm rot="5400000">
            <a:off x="9853613" y="3675063"/>
            <a:ext cx="3200400" cy="488950"/>
          </a:xfrm>
          <a:prstGeom prst="rect">
            <a:avLst/>
          </a:prstGeom>
        </p:spPr>
        <p:txBody>
          <a:bodyPr vert="horz" lIns="91216" tIns="45608" rIns="91216" bIns="45608" anchor="ctr" anchorCtr="0"/>
          <a:lstStyle>
            <a:lvl1pPr algn="l" defTabSz="912495" eaLnBrk="1" fontAlgn="auto" latinLnBrk="0" hangingPunct="1">
              <a:spcBef>
                <a:spcPts val="0"/>
              </a:spcBef>
              <a:spcAft>
                <a:spcPts val="0"/>
              </a:spcAft>
              <a:defRPr kumimoji="0" sz="1200">
                <a:solidFill>
                  <a:srgbClr val="575F6D"/>
                </a:solidFill>
                <a:latin typeface="Century Schoolbook" panose="02040604050505020304"/>
              </a:defRPr>
            </a:lvl1pPr>
          </a:lstStyle>
          <a:p>
            <a:pPr>
              <a:defRPr/>
            </a:pPr>
            <a:endParaRPr lang="en-US">
              <a:cs typeface="Arial" panose="020B0604020202020204" pitchFamily="34" charset="0"/>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216" tIns="45608" rIns="91216" bIns="45608"/>
          <a:lstStyle/>
          <a:p>
            <a:pPr defTabSz="912495">
              <a:defRPr/>
            </a:pPr>
            <a:endParaRPr lang="en-US">
              <a:solidFill>
                <a:prstClr val="black"/>
              </a:solidFill>
              <a:cs typeface="Arial" panose="020B0604020202020204" pitchFamily="34" charset="0"/>
            </a:endParaRPr>
          </a:p>
        </p:txBody>
      </p:sp>
      <p:sp>
        <p:nvSpPr>
          <p:cNvPr id="6152" name="Straight Connector 8"/>
          <p:cNvSpPr>
            <a:spLocks noChangeShapeType="1"/>
          </p:cNvSpPr>
          <p:nvPr/>
        </p:nvSpPr>
        <p:spPr bwMode="auto">
          <a:xfrm>
            <a:off x="11988800" y="0"/>
            <a:ext cx="0" cy="6858000"/>
          </a:xfrm>
          <a:prstGeom prst="line">
            <a:avLst/>
          </a:prstGeom>
          <a:noFill/>
          <a:ln w="19050" algn="ctr">
            <a:solidFill>
              <a:schemeClr val="accent1"/>
            </a:solidFill>
            <a:round/>
          </a:ln>
          <a:extLst>
            <a:ext uri="{909E8E84-426E-40DD-AFC4-6F175D3DCCD1}">
              <a14:hiddenFill xmlns:a14="http://schemas.microsoft.com/office/drawing/2010/main">
                <a:noFill/>
              </a14:hiddenFill>
            </a:ext>
          </a:extLst>
        </p:spPr>
        <p:txBody>
          <a:bodyPr lIns="91216" tIns="45608" rIns="91216" bIns="45608"/>
          <a:lstStyle/>
          <a:p>
            <a:pPr defTabSz="457200" fontAlgn="base">
              <a:spcBef>
                <a:spcPct val="0"/>
              </a:spcBef>
              <a:spcAft>
                <a:spcPct val="0"/>
              </a:spcAft>
            </a:pPr>
            <a:endParaRPr lang="en-US">
              <a:solidFill>
                <a:prstClr val="black"/>
              </a:solidFill>
              <a:latin typeface="Calibri" panose="020F0502020204030204" charset="0"/>
              <a:cs typeface="Arial" panose="020B0604020202020204" pitchFamily="34"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a:solidFill>
                <a:prstClr val="white"/>
              </a:solidFill>
            </a:endParaRPr>
          </a:p>
        </p:txBody>
      </p:sp>
      <p:sp>
        <p:nvSpPr>
          <p:cNvPr id="6154" name="Straight Connector 10"/>
          <p:cNvSpPr>
            <a:spLocks noChangeShapeType="1"/>
          </p:cNvSpPr>
          <p:nvPr/>
        </p:nvSpPr>
        <p:spPr bwMode="auto">
          <a:xfrm>
            <a:off x="11887200" y="0"/>
            <a:ext cx="0" cy="68580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lIns="91216" tIns="45608" rIns="91216" bIns="45608"/>
          <a:lstStyle/>
          <a:p>
            <a:pPr defTabSz="457200" fontAlgn="base">
              <a:spcBef>
                <a:spcPct val="0"/>
              </a:spcBef>
              <a:spcAft>
                <a:spcPct val="0"/>
              </a:spcAft>
            </a:pPr>
            <a:endParaRPr lang="en-US">
              <a:solidFill>
                <a:prstClr val="black"/>
              </a:solidFill>
              <a:latin typeface="Calibri" panose="020F0502020204030204" charset="0"/>
              <a:cs typeface="Arial" panose="020B0604020202020204" pitchFamily="34" charset="0"/>
            </a:endParaRPr>
          </a:p>
        </p:txBody>
      </p:sp>
      <p:sp>
        <p:nvSpPr>
          <p:cNvPr id="12" name="Oval 11"/>
          <p:cNvSpPr/>
          <p:nvPr/>
        </p:nvSpPr>
        <p:spPr>
          <a:xfrm>
            <a:off x="10875963" y="5715000"/>
            <a:ext cx="730250"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216" tIns="45608" rIns="91216" bIns="45608" anchor="ctr"/>
          <a:lstStyle/>
          <a:p>
            <a:pPr algn="ctr" defTabSz="912495">
              <a:defRPr/>
            </a:pPr>
            <a:endParaRPr lang="en-US" dirty="0">
              <a:solidFill>
                <a:prstClr val="white"/>
              </a:solidFill>
            </a:endParaRPr>
          </a:p>
        </p:txBody>
      </p:sp>
      <p:sp>
        <p:nvSpPr>
          <p:cNvPr id="23" name="Slide Number Placeholder 22"/>
          <p:cNvSpPr>
            <a:spLocks noGrp="1"/>
          </p:cNvSpPr>
          <p:nvPr>
            <p:ph type="sldNum" sz="quarter" idx="4"/>
          </p:nvPr>
        </p:nvSpPr>
        <p:spPr>
          <a:xfrm>
            <a:off x="10839450" y="5734050"/>
            <a:ext cx="812800" cy="520700"/>
          </a:xfrm>
          <a:prstGeom prst="rect">
            <a:avLst/>
          </a:prstGeom>
        </p:spPr>
        <p:txBody>
          <a:bodyPr vert="horz" lIns="91216" tIns="45608" rIns="91216" bIns="45608" anchor="ctr"/>
          <a:lstStyle>
            <a:lvl1pPr algn="ctr" defTabSz="912495" eaLnBrk="1" fontAlgn="auto" latinLnBrk="0" hangingPunct="1">
              <a:spcBef>
                <a:spcPts val="0"/>
              </a:spcBef>
              <a:spcAft>
                <a:spcPts val="0"/>
              </a:spcAft>
              <a:defRPr kumimoji="0" sz="1400" b="1" smtClean="0">
                <a:solidFill>
                  <a:srgbClr val="FFFFFF"/>
                </a:solidFill>
                <a:latin typeface="Century Schoolbook" panose="02040604050505020304"/>
              </a:defRPr>
            </a:lvl1pPr>
          </a:lstStyle>
          <a:p>
            <a:pPr>
              <a:defRPr/>
            </a:pPr>
            <a:fld id="{0AE78DBC-FD85-4138-94C5-BB3A57301ED7}" type="slidenum">
              <a:rPr lang="en-US">
                <a:cs typeface="Arial" panose="020B0604020202020204" pitchFamily="34" charset="0"/>
              </a:rPr>
              <a:t>‹#›</a:t>
            </a:fld>
            <a:endParaRPr 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fontAlgn="base">
        <a:spcBef>
          <a:spcPct val="0"/>
        </a:spcBef>
        <a:spcAft>
          <a:spcPct val="0"/>
        </a:spcAft>
        <a:defRPr sz="3000" kern="1200" cap="small">
          <a:solidFill>
            <a:schemeClr val="tx2"/>
          </a:solidFill>
          <a:latin typeface="+mj-lt"/>
          <a:ea typeface="+mj-ea"/>
          <a:cs typeface="+mj-cs"/>
        </a:defRPr>
      </a:lvl1pPr>
      <a:lvl2pPr algn="l" rtl="0" fontAlgn="base">
        <a:spcBef>
          <a:spcPct val="0"/>
        </a:spcBef>
        <a:spcAft>
          <a:spcPct val="0"/>
        </a:spcAft>
        <a:defRPr sz="3000">
          <a:solidFill>
            <a:schemeClr val="tx2"/>
          </a:solidFill>
          <a:latin typeface="Century Schoolbook" panose="02040604050505020304" pitchFamily="18" charset="0"/>
        </a:defRPr>
      </a:lvl2pPr>
      <a:lvl3pPr algn="l" rtl="0" fontAlgn="base">
        <a:spcBef>
          <a:spcPct val="0"/>
        </a:spcBef>
        <a:spcAft>
          <a:spcPct val="0"/>
        </a:spcAft>
        <a:defRPr sz="3000">
          <a:solidFill>
            <a:schemeClr val="tx2"/>
          </a:solidFill>
          <a:latin typeface="Century Schoolbook" panose="02040604050505020304" pitchFamily="18" charset="0"/>
        </a:defRPr>
      </a:lvl3pPr>
      <a:lvl4pPr algn="l" rtl="0" fontAlgn="base">
        <a:spcBef>
          <a:spcPct val="0"/>
        </a:spcBef>
        <a:spcAft>
          <a:spcPct val="0"/>
        </a:spcAft>
        <a:defRPr sz="3000">
          <a:solidFill>
            <a:schemeClr val="tx2"/>
          </a:solidFill>
          <a:latin typeface="Century Schoolbook" panose="02040604050505020304" pitchFamily="18" charset="0"/>
        </a:defRPr>
      </a:lvl4pPr>
      <a:lvl5pPr algn="l" rtl="0" fontAlgn="base">
        <a:spcBef>
          <a:spcPct val="0"/>
        </a:spcBef>
        <a:spcAft>
          <a:spcPct val="0"/>
        </a:spcAft>
        <a:defRPr sz="3000">
          <a:solidFill>
            <a:schemeClr val="tx2"/>
          </a:solidFill>
          <a:latin typeface="Century Schoolbook" panose="02040604050505020304" pitchFamily="18" charset="0"/>
        </a:defRPr>
      </a:lvl5pPr>
      <a:lvl6pPr marL="457200" algn="l" rtl="0" fontAlgn="base">
        <a:spcBef>
          <a:spcPct val="0"/>
        </a:spcBef>
        <a:spcAft>
          <a:spcPct val="0"/>
        </a:spcAft>
        <a:defRPr sz="3000">
          <a:solidFill>
            <a:schemeClr val="tx2"/>
          </a:solidFill>
          <a:latin typeface="Century Schoolbook" panose="02040604050505020304" pitchFamily="18" charset="0"/>
        </a:defRPr>
      </a:lvl6pPr>
      <a:lvl7pPr marL="914400" algn="l" rtl="0" fontAlgn="base">
        <a:spcBef>
          <a:spcPct val="0"/>
        </a:spcBef>
        <a:spcAft>
          <a:spcPct val="0"/>
        </a:spcAft>
        <a:defRPr sz="3000">
          <a:solidFill>
            <a:schemeClr val="tx2"/>
          </a:solidFill>
          <a:latin typeface="Century Schoolbook" panose="02040604050505020304" pitchFamily="18" charset="0"/>
        </a:defRPr>
      </a:lvl7pPr>
      <a:lvl8pPr marL="1371600" algn="l" rtl="0" fontAlgn="base">
        <a:spcBef>
          <a:spcPct val="0"/>
        </a:spcBef>
        <a:spcAft>
          <a:spcPct val="0"/>
        </a:spcAft>
        <a:defRPr sz="3000">
          <a:solidFill>
            <a:schemeClr val="tx2"/>
          </a:solidFill>
          <a:latin typeface="Century Schoolbook" panose="02040604050505020304" pitchFamily="18" charset="0"/>
        </a:defRPr>
      </a:lvl8pPr>
      <a:lvl9pPr marL="1828800" algn="l" rtl="0" fontAlgn="base">
        <a:spcBef>
          <a:spcPct val="0"/>
        </a:spcBef>
        <a:spcAft>
          <a:spcPct val="0"/>
        </a:spcAft>
        <a:defRPr sz="3000">
          <a:solidFill>
            <a:schemeClr val="tx2"/>
          </a:solidFill>
          <a:latin typeface="Century Schoolbook" panose="02040604050505020304" pitchFamily="18" charset="0"/>
        </a:defRPr>
      </a:lvl9pPr>
    </p:titleStyle>
    <p:bodyStyle>
      <a:lvl1pPr marL="273050" indent="-273050" algn="l" rtl="0" fontAlgn="base">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8175" indent="-273050" algn="l" rtl="0" fontAlgn="base">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1225" indent="-180975" algn="l" rtl="0" fontAlgn="base">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6180" indent="-180975" algn="l" rtl="0" fontAlgn="base">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59230" indent="-180975" algn="l" rtl="0" fontAlgn="base">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2915" indent="-182245"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06600" indent="-182245"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0285" indent="-182245"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53970" indent="-182245"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5930" algn="l" rtl="0" eaLnBrk="1" latinLnBrk="0" hangingPunct="1">
        <a:defRPr kumimoji="0" kern="1200">
          <a:solidFill>
            <a:schemeClr val="tx1"/>
          </a:solidFill>
          <a:latin typeface="+mn-lt"/>
          <a:ea typeface="+mn-ea"/>
          <a:cs typeface="+mn-cs"/>
        </a:defRPr>
      </a:lvl2pPr>
      <a:lvl3pPr marL="912495" algn="l" rtl="0" eaLnBrk="1" latinLnBrk="0" hangingPunct="1">
        <a:defRPr kumimoji="0" kern="1200">
          <a:solidFill>
            <a:schemeClr val="tx1"/>
          </a:solidFill>
          <a:latin typeface="+mn-lt"/>
          <a:ea typeface="+mn-ea"/>
          <a:cs typeface="+mn-cs"/>
        </a:defRPr>
      </a:lvl3pPr>
      <a:lvl4pPr marL="1368425" algn="l" rtl="0" eaLnBrk="1" latinLnBrk="0" hangingPunct="1">
        <a:defRPr kumimoji="0" kern="1200">
          <a:solidFill>
            <a:schemeClr val="tx1"/>
          </a:solidFill>
          <a:latin typeface="+mn-lt"/>
          <a:ea typeface="+mn-ea"/>
          <a:cs typeface="+mn-cs"/>
        </a:defRPr>
      </a:lvl4pPr>
      <a:lvl5pPr marL="1824355" algn="l" rtl="0" eaLnBrk="1" latinLnBrk="0" hangingPunct="1">
        <a:defRPr kumimoji="0" kern="1200">
          <a:solidFill>
            <a:schemeClr val="tx1"/>
          </a:solidFill>
          <a:latin typeface="+mn-lt"/>
          <a:ea typeface="+mn-ea"/>
          <a:cs typeface="+mn-cs"/>
        </a:defRPr>
      </a:lvl5pPr>
      <a:lvl6pPr marL="2280285" algn="l" rtl="0" eaLnBrk="1" latinLnBrk="0" hangingPunct="1">
        <a:defRPr kumimoji="0" kern="1200">
          <a:solidFill>
            <a:schemeClr val="tx1"/>
          </a:solidFill>
          <a:latin typeface="+mn-lt"/>
          <a:ea typeface="+mn-ea"/>
          <a:cs typeface="+mn-cs"/>
        </a:defRPr>
      </a:lvl6pPr>
      <a:lvl7pPr marL="2736850" algn="l" rtl="0" eaLnBrk="1" latinLnBrk="0" hangingPunct="1">
        <a:defRPr kumimoji="0" kern="1200">
          <a:solidFill>
            <a:schemeClr val="tx1"/>
          </a:solidFill>
          <a:latin typeface="+mn-lt"/>
          <a:ea typeface="+mn-ea"/>
          <a:cs typeface="+mn-cs"/>
        </a:defRPr>
      </a:lvl7pPr>
      <a:lvl8pPr marL="3192780" algn="l" rtl="0" eaLnBrk="1" latinLnBrk="0" hangingPunct="1">
        <a:defRPr kumimoji="0" kern="1200">
          <a:solidFill>
            <a:schemeClr val="tx1"/>
          </a:solidFill>
          <a:latin typeface="+mn-lt"/>
          <a:ea typeface="+mn-ea"/>
          <a:cs typeface="+mn-cs"/>
        </a:defRPr>
      </a:lvl8pPr>
      <a:lvl9pPr marL="364871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1046C681-BA95-4C23-B1DA-EAF9A1E8EC7E}" type="slidenum">
              <a:rPr lang="en-US" smtClean="0">
                <a:solidFill>
                  <a:srgbClr val="000000"/>
                </a:solidFill>
              </a:rPr>
              <a:t>‹#›</a:t>
            </a:fld>
            <a:endParaRPr lang="en-US">
              <a:solidFill>
                <a:srgbClr val="000000"/>
              </a:solidFill>
            </a:endParaRPr>
          </a:p>
        </p:txBody>
      </p:sp>
      <p:pic>
        <p:nvPicPr>
          <p:cNvPr id="1031" name="Picture 7" descr="tua 4"/>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8575"/>
            <a:ext cx="53848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uyen Kh Diem"/>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946400" y="609600"/>
            <a:ext cx="2438400" cy="300038"/>
          </a:xfrm>
          <a:prstGeom prst="rect">
            <a:avLst/>
          </a:prstGeom>
          <a:noFill/>
          <a:extLst>
            <a:ext uri="{909E8E84-426E-40DD-AFC4-6F175D3DCCD1}">
              <a14:hiddenFill xmlns:a14="http://schemas.microsoft.com/office/drawing/2010/main">
                <a:solidFill>
                  <a:srgbClr val="FFFFFF"/>
                </a:solidFill>
              </a14:hiddenFill>
            </a:ext>
          </a:extLst>
        </p:spPr>
      </p:pic>
      <p:sp>
        <p:nvSpPr>
          <p:cNvPr id="1033" name="Line 9"/>
          <p:cNvSpPr>
            <a:spLocks noChangeShapeType="1"/>
          </p:cNvSpPr>
          <p:nvPr userDrawn="1"/>
        </p:nvSpPr>
        <p:spPr bwMode="auto">
          <a:xfrm>
            <a:off x="5384800" y="381000"/>
            <a:ext cx="6807200"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697" r:id="rId12"/>
  </p:sldLayoutIdLst>
  <p:transition>
    <p:wheel spokes="3"/>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685800">
              <a:buClrTx/>
              <a:buFontTx/>
              <a:buNone/>
            </a:pPr>
            <a:fld id="{C695C171-E6B2-4CD5-BCA5-F9BCCEEF3082}" type="datetimeFigureOut">
              <a:rPr lang="en-US" kern="1200" smtClean="0">
                <a:solidFill>
                  <a:prstClr val="black">
                    <a:tint val="75000"/>
                  </a:prstClr>
                </a:solidFill>
                <a:latin typeface="Calibri" panose="020F0502020204030204"/>
                <a:ea typeface="+mn-ea"/>
                <a:cs typeface="+mn-cs"/>
              </a:rPr>
              <a:t>11/12/2021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685800">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685800">
              <a:buClrTx/>
              <a:buFontTx/>
              <a:buNone/>
            </a:pPr>
            <a:fld id="{CE07329D-F979-40D9-8B45-4FDB22710516}"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pPr>
              <a:defRPr/>
            </a:pPr>
            <a:fld id="{E959E36D-84AB-4BA3-A3CC-E26431C5B531}" type="datetimeFigureOut">
              <a:rPr lang="en-US" smtClean="0">
                <a:cs typeface="Arial" panose="020B0604020202020204" pitchFamily="34" charset="0"/>
              </a:rPr>
              <a:t>11/12/2021</a:t>
            </a:fld>
            <a:endParaRPr lang="en-US">
              <a:cs typeface="Arial" panose="020B0604020202020204" pitchFamily="34" charset="0"/>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pPr>
              <a:defRPr/>
            </a:pPr>
            <a:fld id="{0AE78DBC-FD85-4138-94C5-BB3A57301ED7}" type="slidenum">
              <a:rPr lang="en-US" smtClean="0">
                <a:cs typeface="Arial" panose="020B0604020202020204" pitchFamily="34" charset="0"/>
              </a:rPr>
              <a:t>‹#›</a:t>
            </a:fld>
            <a:endParaRPr lang="en-US">
              <a:cs typeface="Arial" panose="020B0604020202020204" pitchFamily="34" charset="0"/>
            </a:endParaRPr>
          </a:p>
        </p:txBody>
      </p:sp>
      <p:pic>
        <p:nvPicPr>
          <p:cNvPr id="14" name="Picture 7" descr="tua 4">
            <a:extLst>
              <a:ext uri="{FF2B5EF4-FFF2-40B4-BE49-F238E27FC236}">
                <a16:creationId xmlns:a16="http://schemas.microsoft.com/office/drawing/2014/main" id="{59A3BBAA-D4A5-440D-9E06-E84B06FCB783}"/>
              </a:ext>
            </a:extLst>
          </p:cNvPr>
          <p:cNvPicPr>
            <a:picLocks noChangeAspect="1" noChangeArrowheads="1" noCrop="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28575"/>
            <a:ext cx="53848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guyen Kh Diem">
            <a:extLst>
              <a:ext uri="{FF2B5EF4-FFF2-40B4-BE49-F238E27FC236}">
                <a16:creationId xmlns:a16="http://schemas.microsoft.com/office/drawing/2014/main" id="{170D5A0F-4D6A-47EB-BCEB-4534E9853557}"/>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946400" y="609600"/>
            <a:ext cx="2438400" cy="300038"/>
          </a:xfrm>
          <a:prstGeom prst="rect">
            <a:avLst/>
          </a:prstGeom>
          <a:noFill/>
          <a:extLst>
            <a:ext uri="{909E8E84-426E-40DD-AFC4-6F175D3DCCD1}">
              <a14:hiddenFill xmlns:a14="http://schemas.microsoft.com/office/drawing/2010/main">
                <a:solidFill>
                  <a:srgbClr val="FFFFFF"/>
                </a:solidFill>
              </a14:hiddenFill>
            </a:ext>
          </a:extLst>
        </p:spPr>
      </p:pic>
      <p:sp>
        <p:nvSpPr>
          <p:cNvPr id="16" name="Line 9">
            <a:extLst>
              <a:ext uri="{FF2B5EF4-FFF2-40B4-BE49-F238E27FC236}">
                <a16:creationId xmlns:a16="http://schemas.microsoft.com/office/drawing/2014/main" id="{049A7FCB-DDE3-4529-933D-3C2D1D212B3B}"/>
              </a:ext>
            </a:extLst>
          </p:cNvPr>
          <p:cNvSpPr>
            <a:spLocks noChangeShapeType="1"/>
          </p:cNvSpPr>
          <p:nvPr userDrawn="1"/>
        </p:nvSpPr>
        <p:spPr bwMode="auto">
          <a:xfrm>
            <a:off x="5384800" y="381000"/>
            <a:ext cx="6807200"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89701094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transition>
    <p:wheel spokes="3"/>
  </p:transition>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959E36D-84AB-4BA3-A3CC-E26431C5B531}" type="datetimeFigureOut">
              <a:rPr lang="en-US" smtClean="0">
                <a:cs typeface="Arial" panose="020B0604020202020204" pitchFamily="34" charset="0"/>
              </a:rPr>
              <a:t>11/12/2021</a:t>
            </a:fld>
            <a:endParaRPr lang="en-US">
              <a:cs typeface="Arial" panose="020B0604020202020204" pitchFamily="34" charset="0"/>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0AE78DBC-FD85-4138-94C5-BB3A57301ED7}" type="slidenum">
              <a:rPr lang="en-US" smtClean="0">
                <a:cs typeface="Arial" panose="020B0604020202020204" pitchFamily="34" charset="0"/>
              </a:rPr>
              <a:t>‹#›</a:t>
            </a:fld>
            <a:endParaRPr lang="en-US">
              <a:cs typeface="Arial" panose="020B0604020202020204" pitchFamily="34" charset="0"/>
            </a:endParaRPr>
          </a:p>
        </p:txBody>
      </p:sp>
      <p:pic>
        <p:nvPicPr>
          <p:cNvPr id="36" name="Picture 7" descr="tua 4">
            <a:extLst>
              <a:ext uri="{FF2B5EF4-FFF2-40B4-BE49-F238E27FC236}">
                <a16:creationId xmlns:a16="http://schemas.microsoft.com/office/drawing/2014/main" id="{3DB84427-9FA6-41D6-AEB4-A3A56AF69F2A}"/>
              </a:ext>
            </a:extLst>
          </p:cNvPr>
          <p:cNvPicPr>
            <a:picLocks noChangeAspect="1" noChangeArrowheads="1" noCrop="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28575"/>
            <a:ext cx="53848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Nguyen Kh Diem">
            <a:extLst>
              <a:ext uri="{FF2B5EF4-FFF2-40B4-BE49-F238E27FC236}">
                <a16:creationId xmlns:a16="http://schemas.microsoft.com/office/drawing/2014/main" id="{08AC87F6-92AB-412A-AE99-77017E170C6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946400" y="609600"/>
            <a:ext cx="2438400" cy="300038"/>
          </a:xfrm>
          <a:prstGeom prst="rect">
            <a:avLst/>
          </a:prstGeom>
          <a:noFill/>
          <a:extLst>
            <a:ext uri="{909E8E84-426E-40DD-AFC4-6F175D3DCCD1}">
              <a14:hiddenFill xmlns:a14="http://schemas.microsoft.com/office/drawing/2010/main">
                <a:solidFill>
                  <a:srgbClr val="FFFFFF"/>
                </a:solidFill>
              </a14:hiddenFill>
            </a:ext>
          </a:extLst>
        </p:spPr>
      </p:pic>
      <p:sp>
        <p:nvSpPr>
          <p:cNvPr id="38" name="Line 9">
            <a:extLst>
              <a:ext uri="{FF2B5EF4-FFF2-40B4-BE49-F238E27FC236}">
                <a16:creationId xmlns:a16="http://schemas.microsoft.com/office/drawing/2014/main" id="{44DC29AE-6F53-4317-9255-DD1CDDF19B9C}"/>
              </a:ext>
            </a:extLst>
          </p:cNvPr>
          <p:cNvSpPr>
            <a:spLocks noChangeShapeType="1"/>
          </p:cNvSpPr>
          <p:nvPr userDrawn="1"/>
        </p:nvSpPr>
        <p:spPr bwMode="auto">
          <a:xfrm>
            <a:off x="5384800" y="381000"/>
            <a:ext cx="6807200"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97636927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transition>
    <p:wheel spokes="3"/>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video" Target="../media/media1.mp4"/><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25.png"/><Relationship Id="rId5" Type="http://schemas.openxmlformats.org/officeDocument/2006/relationships/audio" Target="../media/audio1.wav"/><Relationship Id="rId4" Type="http://schemas.openxmlformats.org/officeDocument/2006/relationships/slideLayout" Target="../slideLayouts/slideLayout24.xml"/><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FB31-F78F-4301-B261-50D0DA8E138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73E96A8-0A2E-4DB8-90EB-92ACDABBC756}"/>
              </a:ext>
            </a:extLst>
          </p:cNvPr>
          <p:cNvSpPr>
            <a:spLocks noGrp="1"/>
          </p:cNvSpPr>
          <p:nvPr>
            <p:ph sz="quarter" idx="1"/>
          </p:nvPr>
        </p:nvSpPr>
        <p:spPr/>
        <p:txBody>
          <a:bodyPr/>
          <a:lstStyle/>
          <a:p>
            <a:endParaRPr lang="vi-VN"/>
          </a:p>
        </p:txBody>
      </p:sp>
      <p:pic>
        <p:nvPicPr>
          <p:cNvPr id="2050" name="Picture 2">
            <a:extLst>
              <a:ext uri="{FF2B5EF4-FFF2-40B4-BE49-F238E27FC236}">
                <a16:creationId xmlns:a16="http://schemas.microsoft.com/office/drawing/2014/main" id="{240FBA89-884C-4A16-9DFA-3312511E3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1" y="0"/>
            <a:ext cx="123166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35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tamtay.vn - photo - Làng quê Việt Nam"/>
          <p:cNvPicPr>
            <a:picLocks noGrp="1" noChangeAspect="1"/>
          </p:cNvPicPr>
          <p:nvPr>
            <p:ph idx="1"/>
          </p:nvPr>
        </p:nvPicPr>
        <p:blipFill>
          <a:blip r:embed="rId2">
            <a:lum bright="12000"/>
          </a:blip>
          <a:srcRect b="58888"/>
          <a:stretch>
            <a:fillRect/>
          </a:stretch>
        </p:blipFill>
        <p:spPr>
          <a:xfrm>
            <a:off x="-635" y="-143565"/>
            <a:ext cx="12126595" cy="6908800"/>
          </a:xfrm>
          <a:prstGeom prst="rect">
            <a:avLst/>
          </a:prstGeom>
          <a:noFill/>
          <a:ln w="9525">
            <a:noFill/>
          </a:ln>
        </p:spPr>
      </p:pic>
      <p:sp>
        <p:nvSpPr>
          <p:cNvPr id="13314" name="Text Box 2"/>
          <p:cNvSpPr txBox="1">
            <a:spLocks noChangeArrowheads="1"/>
          </p:cNvSpPr>
          <p:nvPr/>
        </p:nvSpPr>
        <p:spPr bwMode="auto">
          <a:xfrm>
            <a:off x="345094" y="1748477"/>
            <a:ext cx="1203134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00000"/>
              </a:lnSpc>
              <a:spcBef>
                <a:spcPct val="0"/>
              </a:spcBef>
              <a:spcAft>
                <a:spcPct val="0"/>
              </a:spcAft>
            </a:pPr>
            <a:r>
              <a:rPr lang="en-US" sz="3200" b="1" dirty="0">
                <a:solidFill>
                  <a:schemeClr val="tx1"/>
                </a:solidFill>
                <a:latin typeface="Times New Roman" panose="02020603050405020304" pitchFamily="18" charset="0"/>
                <a:cs typeface="Times New Roman" panose="02020603050405020304" pitchFamily="18" charset="0"/>
              </a:rPr>
              <a:t>“</a:t>
            </a:r>
            <a:r>
              <a:rPr lang="en-US" sz="3200" b="1" i="1" dirty="0">
                <a:solidFill>
                  <a:schemeClr val="tx1"/>
                </a:solidFill>
                <a:latin typeface="Times New Roman" panose="02020603050405020304" pitchFamily="18" charset="0"/>
                <a:cs typeface="Times New Roman" panose="02020603050405020304" pitchFamily="18" charset="0"/>
              </a:rPr>
              <a:t>Khi ta </a:t>
            </a:r>
            <a:r>
              <a:rPr lang="en-US" sz="3200" b="1" i="1" dirty="0" err="1">
                <a:solidFill>
                  <a:schemeClr val="tx1"/>
                </a:solidFill>
                <a:latin typeface="Times New Roman" panose="02020603050405020304" pitchFamily="18" charset="0"/>
                <a:cs typeface="Times New Roman" panose="02020603050405020304" pitchFamily="18" charset="0"/>
              </a:rPr>
              <a:t>lớn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Đất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Nước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đã</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có</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rồi</a:t>
            </a:r>
            <a:br>
              <a:rPr lang="en-US" sz="3200" b="1" i="1" dirty="0">
                <a:solidFill>
                  <a:schemeClr val="tx1"/>
                </a:solidFill>
                <a:latin typeface="Times New Roman" panose="02020603050405020304" pitchFamily="18" charset="0"/>
                <a:cs typeface="Times New Roman" panose="02020603050405020304" pitchFamily="18" charset="0"/>
              </a:rPr>
            </a:br>
            <a:r>
              <a:rPr lang="en-US" sz="3200" b="1" i="1" dirty="0" err="1">
                <a:solidFill>
                  <a:schemeClr val="tx1"/>
                </a:solidFill>
                <a:latin typeface="Times New Roman" panose="02020603050405020304" pitchFamily="18" charset="0"/>
                <a:cs typeface="Times New Roman" panose="02020603050405020304" pitchFamily="18" charset="0"/>
              </a:rPr>
              <a:t>Đất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Nước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có</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trong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những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cái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ngày</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xửa</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ngày</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xưa</a:t>
            </a:r>
            <a:r>
              <a:rPr lang="en-US" sz="3200" b="1" i="1" dirty="0">
                <a:latin typeface="Times New Roman" panose="02020603050405020304" pitchFamily="18" charset="0"/>
                <a:cs typeface="Times New Roman" panose="02020603050405020304" pitchFamily="18" charset="0"/>
              </a:rPr>
              <a:t>…”</a:t>
            </a:r>
            <a:endParaRPr lang="en-US" sz="3200" b="1" i="1" dirty="0">
              <a:solidFill>
                <a:schemeClr val="tx1"/>
              </a:solidFill>
              <a:latin typeface="Times New Roman" panose="02020603050405020304" pitchFamily="18" charset="0"/>
              <a:cs typeface="Times New Roman" panose="02020603050405020304" pitchFamily="18" charset="0"/>
            </a:endParaRPr>
          </a:p>
          <a:p>
            <a:pPr fontAlgn="base">
              <a:lnSpc>
                <a:spcPct val="100000"/>
              </a:lnSpc>
              <a:spcBef>
                <a:spcPct val="0"/>
              </a:spcBef>
              <a:spcAft>
                <a:spcPct val="0"/>
              </a:spcAft>
            </a:pPr>
            <a:r>
              <a:rPr lang="en-US" sz="3200" b="1" i="1" dirty="0">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mẹ</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thường</a:t>
            </a:r>
            <a:r>
              <a:rPr lang="en-US" sz="3200" b="1" i="1" dirty="0">
                <a:solidFill>
                  <a:schemeClr val="tx1"/>
                </a:solidFill>
                <a:latin typeface="Times New Roman" panose="02020603050405020304" pitchFamily="18" charset="0"/>
                <a:cs typeface="Times New Roman" panose="02020603050405020304" pitchFamily="18" charset="0"/>
              </a:rPr>
              <a:t> hay </a:t>
            </a:r>
            <a:r>
              <a:rPr lang="en-US" sz="3200" b="1" i="1" dirty="0" err="1">
                <a:solidFill>
                  <a:schemeClr val="tx1"/>
                </a:solidFill>
                <a:latin typeface="Times New Roman" panose="02020603050405020304" pitchFamily="18" charset="0"/>
                <a:cs typeface="Times New Roman" panose="02020603050405020304" pitchFamily="18" charset="0"/>
              </a:rPr>
              <a:t>kể</a:t>
            </a:r>
            <a:br>
              <a:rPr lang="en-US" sz="3200" b="1" i="1" dirty="0">
                <a:solidFill>
                  <a:schemeClr val="tx1"/>
                </a:solidFill>
                <a:latin typeface="Times New Roman" panose="02020603050405020304" pitchFamily="18" charset="0"/>
                <a:cs typeface="Times New Roman" panose="02020603050405020304" pitchFamily="18" charset="0"/>
              </a:rPr>
            </a:br>
            <a:r>
              <a:rPr lang="en-US" sz="3200" b="1" i="1" dirty="0" err="1">
                <a:solidFill>
                  <a:schemeClr val="tx1"/>
                </a:solidFill>
                <a:latin typeface="Times New Roman" panose="02020603050405020304" pitchFamily="18" charset="0"/>
                <a:cs typeface="Times New Roman" panose="02020603050405020304" pitchFamily="18" charset="0"/>
              </a:rPr>
              <a:t>Đất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Nước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bắt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đầu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với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miếng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trầu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bây</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giờ</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bà</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ăn</a:t>
            </a:r>
            <a:br>
              <a:rPr lang="en-US" sz="3200" b="1" i="1" dirty="0">
                <a:solidFill>
                  <a:schemeClr val="tx1"/>
                </a:solidFill>
                <a:latin typeface="Times New Roman" panose="02020603050405020304" pitchFamily="18" charset="0"/>
                <a:cs typeface="Times New Roman" panose="02020603050405020304" pitchFamily="18" charset="0"/>
              </a:rPr>
            </a:br>
            <a:r>
              <a:rPr lang="en-US" sz="3200" b="1" i="1" dirty="0" err="1">
                <a:solidFill>
                  <a:schemeClr val="tx1"/>
                </a:solidFill>
                <a:latin typeface="Times New Roman" panose="02020603050405020304" pitchFamily="18" charset="0"/>
                <a:cs typeface="Times New Roman" panose="02020603050405020304" pitchFamily="18" charset="0"/>
              </a:rPr>
              <a:t>Đất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Nước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lớn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khi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dân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mình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biết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trồng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tre</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mà</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đánh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giặc</a:t>
            </a:r>
            <a:r>
              <a:rPr lang="en-US" sz="3200" b="1" i="1" dirty="0">
                <a:solidFill>
                  <a:schemeClr val="tx1"/>
                </a:solidFill>
                <a:latin typeface="Times New Roman" panose="02020603050405020304" pitchFamily="18" charset="0"/>
                <a:cs typeface="Times New Roman" panose="02020603050405020304" pitchFamily="18" charset="0"/>
              </a:rPr>
              <a:t>.</a:t>
            </a:r>
            <a:br>
              <a:rPr lang="en-US" sz="3200" b="1" i="1" dirty="0">
                <a:solidFill>
                  <a:schemeClr val="tx1"/>
                </a:solidFill>
                <a:latin typeface="Times New Roman" panose="02020603050405020304" pitchFamily="18" charset="0"/>
                <a:cs typeface="Times New Roman" panose="02020603050405020304" pitchFamily="18" charset="0"/>
              </a:rPr>
            </a:br>
            <a:r>
              <a:rPr lang="en-US" sz="3200" b="1" i="1" dirty="0" err="1">
                <a:solidFill>
                  <a:schemeClr val="tx1"/>
                </a:solidFill>
                <a:latin typeface="Times New Roman" panose="02020603050405020304" pitchFamily="18" charset="0"/>
                <a:cs typeface="Times New Roman" panose="02020603050405020304" pitchFamily="18" charset="0"/>
              </a:rPr>
              <a:t>Tóc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mẹ</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thì</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bới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sau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đầu</a:t>
            </a:r>
            <a:br>
              <a:rPr lang="en-US" sz="3200" b="1" i="1" dirty="0">
                <a:solidFill>
                  <a:schemeClr val="tx1"/>
                </a:solidFill>
                <a:latin typeface="Times New Roman" panose="02020603050405020304" pitchFamily="18" charset="0"/>
                <a:cs typeface="Times New Roman" panose="02020603050405020304" pitchFamily="18" charset="0"/>
              </a:rPr>
            </a:br>
            <a:r>
              <a:rPr lang="en-US" sz="3200" b="1" i="1" dirty="0">
                <a:solidFill>
                  <a:schemeClr val="tx1"/>
                </a:solidFill>
                <a:latin typeface="Times New Roman" panose="02020603050405020304" pitchFamily="18" charset="0"/>
                <a:cs typeface="Times New Roman" panose="02020603050405020304" pitchFamily="18" charset="0"/>
              </a:rPr>
              <a:t>Cha </a:t>
            </a:r>
            <a:r>
              <a:rPr lang="en-US" sz="3200" b="1" i="1" dirty="0" err="1">
                <a:solidFill>
                  <a:schemeClr val="tx1"/>
                </a:solidFill>
                <a:latin typeface="Times New Roman" panose="02020603050405020304" pitchFamily="18" charset="0"/>
                <a:cs typeface="Times New Roman" panose="02020603050405020304" pitchFamily="18" charset="0"/>
              </a:rPr>
              <a:t>mẹ</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thương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nhau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bằng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gừng</a:t>
            </a:r>
            <a:r>
              <a:rPr lang="en-US" sz="3200" b="1" i="1" dirty="0">
                <a:solidFill>
                  <a:schemeClr val="tx1"/>
                </a:solidFill>
                <a:latin typeface="Times New Roman" panose="02020603050405020304" pitchFamily="18" charset="0"/>
                <a:cs typeface="Times New Roman" panose="02020603050405020304" pitchFamily="18" charset="0"/>
              </a:rPr>
              <a:t> cay </a:t>
            </a:r>
            <a:r>
              <a:rPr lang="en-US" sz="3200" b="1" i="1" dirty="0" err="1">
                <a:solidFill>
                  <a:schemeClr val="tx1"/>
                </a:solidFill>
                <a:latin typeface="Times New Roman" panose="02020603050405020304" pitchFamily="18" charset="0"/>
                <a:cs typeface="Times New Roman" panose="02020603050405020304" pitchFamily="18" charset="0"/>
              </a:rPr>
              <a:t>muối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mặn</a:t>
            </a:r>
            <a:br>
              <a:rPr lang="en-US" sz="3200" b="1" i="1" dirty="0">
                <a:solidFill>
                  <a:schemeClr val="tx1"/>
                </a:solidFill>
                <a:latin typeface="Times New Roman" panose="02020603050405020304" pitchFamily="18" charset="0"/>
                <a:cs typeface="Times New Roman" panose="02020603050405020304" pitchFamily="18" charset="0"/>
              </a:rPr>
            </a:br>
            <a:r>
              <a:rPr lang="en-US" sz="3200" b="1" i="1" dirty="0" err="1">
                <a:solidFill>
                  <a:schemeClr val="tx1"/>
                </a:solidFill>
                <a:latin typeface="Times New Roman" panose="02020603050405020304" pitchFamily="18" charset="0"/>
                <a:cs typeface="Times New Roman" panose="02020603050405020304" pitchFamily="18" charset="0"/>
              </a:rPr>
              <a:t>Cái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kèo</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cái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cột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thành</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tên</a:t>
            </a:r>
            <a:br>
              <a:rPr lang="en-US" sz="3200" b="1" i="1" dirty="0">
                <a:solidFill>
                  <a:schemeClr val="tx1"/>
                </a:solidFill>
                <a:latin typeface="Times New Roman" panose="02020603050405020304" pitchFamily="18" charset="0"/>
                <a:cs typeface="Times New Roman" panose="02020603050405020304" pitchFamily="18" charset="0"/>
              </a:rPr>
            </a:br>
            <a:r>
              <a:rPr lang="en-US" sz="3200" b="1" i="1" dirty="0" err="1">
                <a:solidFill>
                  <a:schemeClr val="tx1"/>
                </a:solidFill>
                <a:latin typeface="Times New Roman" panose="02020603050405020304" pitchFamily="18" charset="0"/>
                <a:cs typeface="Times New Roman" panose="02020603050405020304" pitchFamily="18" charset="0"/>
              </a:rPr>
              <a:t>Hạt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gạo</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phải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một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nắng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hai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sương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xay</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giã</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giần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sàng</a:t>
            </a:r>
            <a:br>
              <a:rPr lang="en-US" sz="3200" b="1" i="1" dirty="0">
                <a:solidFill>
                  <a:schemeClr val="tx1"/>
                </a:solidFill>
                <a:latin typeface="Times New Roman" panose="02020603050405020304" pitchFamily="18" charset="0"/>
                <a:cs typeface="Times New Roman" panose="02020603050405020304" pitchFamily="18" charset="0"/>
              </a:rPr>
            </a:br>
            <a:r>
              <a:rPr lang="en-US" sz="3200" b="1" i="1" dirty="0" err="1">
                <a:solidFill>
                  <a:schemeClr val="tx1"/>
                </a:solidFill>
                <a:latin typeface="Times New Roman" panose="02020603050405020304" pitchFamily="18" charset="0"/>
                <a:cs typeface="Times New Roman" panose="02020603050405020304" pitchFamily="18" charset="0"/>
              </a:rPr>
              <a:t>Đất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Nước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có</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từ</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ngày</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đó</a:t>
            </a:r>
            <a:r>
              <a:rPr lang="en-US" sz="3200" b="1" i="1" dirty="0">
                <a:solidFill>
                  <a:schemeClr val="tx1"/>
                </a:solidFill>
                <a:latin typeface="Times New Roman" panose="02020603050405020304" pitchFamily="18" charset="0"/>
                <a:cs typeface="Times New Roman" panose="02020603050405020304" pitchFamily="18" charset="0"/>
              </a:rPr>
              <a:t>…”</a:t>
            </a:r>
          </a:p>
        </p:txBody>
      </p:sp>
      <p:sp>
        <p:nvSpPr>
          <p:cNvPr id="10242" name="Rectangle 2"/>
          <p:cNvSpPr>
            <a:spLocks noChangeArrowheads="1"/>
          </p:cNvSpPr>
          <p:nvPr/>
        </p:nvSpPr>
        <p:spPr bwMode="auto">
          <a:xfrm>
            <a:off x="422617" y="745490"/>
            <a:ext cx="1158240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3200" b="1" i="1" dirty="0">
                <a:solidFill>
                  <a:srgbClr val="C00000"/>
                </a:solidFill>
                <a:latin typeface="Times New Roman" panose="02020603050405020304" pitchFamily="18" charset="0"/>
                <a:cs typeface="Times New Roman" panose="02020603050405020304" pitchFamily="18" charset="0"/>
              </a:rPr>
              <a:t>1.</a:t>
            </a:r>
            <a:r>
              <a:rPr lang="en-US" sz="3200" b="1" i="1" dirty="0">
                <a:solidFill>
                  <a:srgbClr val="C00000"/>
                </a:solidFill>
                <a:latin typeface="Times New Roman" panose="02020603050405020304" pitchFamily="18" charset="0"/>
                <a:cs typeface="Times New Roman" panose="02020603050405020304" pitchFamily="18" charset="0"/>
              </a:rPr>
              <a:t> </a:t>
            </a:r>
            <a:r>
              <a:rPr lang="vi-VN" sz="3200" b="1" i="1" dirty="0">
                <a:solidFill>
                  <a:srgbClr val="C00000"/>
                </a:solidFill>
                <a:latin typeface="Times New Roman" panose="02020603050405020304" pitchFamily="18" charset="0"/>
                <a:cs typeface="Times New Roman" panose="02020603050405020304" pitchFamily="18" charset="0"/>
              </a:rPr>
              <a:t>Những cảm nhận mới mẻ của tác giả về </a:t>
            </a:r>
            <a:r>
              <a:rPr lang="en-US" altLang="vi-VN" sz="3200" b="1" i="1" dirty="0">
                <a:solidFill>
                  <a:srgbClr val="C00000"/>
                </a:solidFill>
                <a:latin typeface="Times New Roman" panose="02020603050405020304" pitchFamily="18" charset="0"/>
                <a:cs typeface="Times New Roman" panose="02020603050405020304" pitchFamily="18" charset="0"/>
              </a:rPr>
              <a:t>Đ</a:t>
            </a:r>
            <a:r>
              <a:rPr lang="vi-VN" sz="3200" b="1" i="1" dirty="0">
                <a:solidFill>
                  <a:srgbClr val="C00000"/>
                </a:solidFill>
                <a:latin typeface="Times New Roman" panose="02020603050405020304" pitchFamily="18" charset="0"/>
                <a:cs typeface="Times New Roman" panose="02020603050405020304" pitchFamily="18" charset="0"/>
              </a:rPr>
              <a:t>ất </a:t>
            </a:r>
            <a:r>
              <a:rPr lang="en-US" altLang="vi-VN" sz="3200" b="1" i="1" dirty="0">
                <a:solidFill>
                  <a:srgbClr val="C00000"/>
                </a:solidFill>
                <a:latin typeface="Times New Roman" panose="02020603050405020304" pitchFamily="18" charset="0"/>
                <a:cs typeface="Times New Roman" panose="02020603050405020304" pitchFamily="18" charset="0"/>
              </a:rPr>
              <a:t>N</a:t>
            </a:r>
            <a:r>
              <a:rPr lang="vi-VN" sz="3200" b="1" i="1" dirty="0">
                <a:solidFill>
                  <a:srgbClr val="C00000"/>
                </a:solidFill>
                <a:latin typeface="Times New Roman" panose="02020603050405020304" pitchFamily="18" charset="0"/>
                <a:cs typeface="Times New Roman" panose="02020603050405020304" pitchFamily="18" charset="0"/>
              </a:rPr>
              <a:t>ước:</a:t>
            </a:r>
          </a:p>
        </p:txBody>
      </p:sp>
      <p:sp>
        <p:nvSpPr>
          <p:cNvPr id="5" name="Title 1"/>
          <p:cNvSpPr txBox="1"/>
          <p:nvPr/>
        </p:nvSpPr>
        <p:spPr>
          <a:xfrm>
            <a:off x="838200" y="197803"/>
            <a:ext cx="10515600" cy="547687"/>
          </a:xfrm>
          <a:prstGeom prst="rect">
            <a:avLst/>
          </a:prstGeom>
          <a:solidFill>
            <a:srgbClr val="7598D9">
              <a:lumMod val="20000"/>
              <a:lumOff val="80000"/>
            </a:srgbClr>
          </a:solidFill>
        </p:spPr>
        <p:txBody>
          <a:bodyPr lIns="91216" tIns="45608" rIns="91216" bIns="4560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2495" rtl="0" eaLnBrk="1" fontAlgn="auto" latinLnBrk="0" hangingPunct="1">
              <a:lnSpc>
                <a:spcPct val="90000"/>
              </a:lnSpc>
              <a:spcBef>
                <a:spcPct val="0"/>
              </a:spcBef>
              <a:spcAft>
                <a:spcPts val="0"/>
              </a:spcAft>
              <a:buClrTx/>
              <a:buSzTx/>
              <a:buFontTx/>
              <a:buNone/>
              <a:defRPr/>
            </a:pPr>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I</a:t>
            </a:r>
            <a:r>
              <a:rPr lang="en-US" sz="3600" b="1" noProof="0" dirty="0">
                <a:solidFill>
                  <a:srgbClr val="ED7D31">
                    <a:lumMod val="75000"/>
                  </a:srgbClr>
                </a:solidFill>
                <a:latin typeface="Times New Roman" panose="02020603050405020304" pitchFamily="18" charset="0"/>
                <a:cs typeface="Times New Roman" panose="02020603050405020304" pitchFamily="18" charset="0"/>
              </a:rPr>
              <a:t>I. </a:t>
            </a:r>
            <a:r>
              <a:rPr lang="en-US" sz="3600" b="1" noProof="0" dirty="0" err="1">
                <a:solidFill>
                  <a:srgbClr val="ED7D31">
                    <a:lumMod val="75000"/>
                  </a:srgbClr>
                </a:solidFill>
                <a:latin typeface="Times New Roman" panose="02020603050405020304" pitchFamily="18" charset="0"/>
                <a:cs typeface="Times New Roman" panose="02020603050405020304" pitchFamily="18" charset="0"/>
              </a:rPr>
              <a:t>Đọc</a:t>
            </a:r>
            <a:r>
              <a:rPr lang="en-US" sz="3600" b="1" noProof="0" dirty="0">
                <a:solidFill>
                  <a:srgbClr val="ED7D31">
                    <a:lumMod val="75000"/>
                  </a:srgbClr>
                </a:solidFill>
                <a:latin typeface="Times New Roman" panose="02020603050405020304" pitchFamily="18" charset="0"/>
                <a:cs typeface="Times New Roman" panose="02020603050405020304" pitchFamily="18" charset="0"/>
              </a:rPr>
              <a:t> – </a:t>
            </a:r>
            <a:r>
              <a:rPr lang="en-US" sz="3600" b="1" noProof="0" dirty="0" err="1">
                <a:solidFill>
                  <a:srgbClr val="ED7D31">
                    <a:lumMod val="75000"/>
                  </a:srgbClr>
                </a:solidFill>
                <a:latin typeface="Times New Roman" panose="02020603050405020304" pitchFamily="18" charset="0"/>
                <a:cs typeface="Times New Roman" panose="02020603050405020304" pitchFamily="18" charset="0"/>
              </a:rPr>
              <a:t>hiểu</a:t>
            </a:r>
            <a:r>
              <a:rPr lang="en-US" sz="3600" b="1" noProof="0" dirty="0">
                <a:solidFill>
                  <a:srgbClr val="ED7D31">
                    <a:lumMod val="75000"/>
                  </a:srgbClr>
                </a:solidFill>
                <a:latin typeface="Times New Roman" panose="02020603050405020304" pitchFamily="18" charset="0"/>
                <a:cs typeface="Times New Roman" panose="02020603050405020304" pitchFamily="18" charset="0"/>
              </a:rPr>
              <a:t> </a:t>
            </a:r>
            <a:r>
              <a:rPr lang="en-US" sz="3600" b="1" noProof="0" dirty="0" err="1">
                <a:solidFill>
                  <a:srgbClr val="ED7D31">
                    <a:lumMod val="75000"/>
                  </a:srgbClr>
                </a:solidFill>
                <a:latin typeface="Times New Roman" panose="02020603050405020304" pitchFamily="18" charset="0"/>
                <a:cs typeface="Times New Roman" panose="02020603050405020304" pitchFamily="18" charset="0"/>
              </a:rPr>
              <a:t>văn</a:t>
            </a:r>
            <a:r>
              <a:rPr lang="en-US" sz="3600" b="1" noProof="0" dirty="0">
                <a:solidFill>
                  <a:srgbClr val="ED7D31">
                    <a:lumMod val="75000"/>
                  </a:srgbClr>
                </a:solidFill>
                <a:latin typeface="Times New Roman" panose="02020603050405020304" pitchFamily="18" charset="0"/>
                <a:cs typeface="Times New Roman" panose="02020603050405020304" pitchFamily="18" charset="0"/>
              </a:rPr>
              <a:t> </a:t>
            </a:r>
            <a:r>
              <a:rPr lang="en-US" sz="3600" b="1" noProof="0" dirty="0" err="1">
                <a:solidFill>
                  <a:srgbClr val="ED7D31">
                    <a:lumMod val="75000"/>
                  </a:srgbClr>
                </a:solidFill>
                <a:latin typeface="Times New Roman" panose="02020603050405020304" pitchFamily="18" charset="0"/>
                <a:cs typeface="Times New Roman" panose="02020603050405020304" pitchFamily="18" charset="0"/>
              </a:rPr>
              <a:t>bản</a:t>
            </a:r>
            <a:endPar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B7DE45F-E935-4253-B946-A830517A8999}"/>
              </a:ext>
            </a:extLst>
          </p:cNvPr>
          <p:cNvSpPr/>
          <p:nvPr/>
        </p:nvSpPr>
        <p:spPr>
          <a:xfrm>
            <a:off x="489604" y="1086858"/>
            <a:ext cx="11212791" cy="661207"/>
          </a:xfrm>
          <a:prstGeom prst="rect">
            <a:avLst/>
          </a:prstGeom>
        </p:spPr>
        <p:txBody>
          <a:bodyPr wrap="square">
            <a:spAutoFit/>
          </a:bodyPr>
          <a:lstStyle/>
          <a:p>
            <a:pPr algn="just">
              <a:lnSpc>
                <a:spcPct val="150000"/>
              </a:lnSpc>
            </a:pPr>
            <a:r>
              <a:rPr lang="vi-VN" sz="2800" b="1" dirty="0">
                <a:solidFill>
                  <a:srgbClr val="0000FF"/>
                </a:solidFill>
                <a:latin typeface="Times New Roman" panose="02020603050405020304" pitchFamily="18" charset="0"/>
                <a:cs typeface="Times New Roman" panose="02020603050405020304" pitchFamily="18" charset="0"/>
              </a:rPr>
              <a:t> a. </a:t>
            </a:r>
            <a:r>
              <a:rPr lang="vi-VN" sz="2800" b="1" i="1" dirty="0">
                <a:solidFill>
                  <a:srgbClr val="0000FF"/>
                </a:solidFill>
                <a:latin typeface="Times New Roman" panose="02020603050405020304" pitchFamily="18" charset="0"/>
                <a:cs typeface="Times New Roman" panose="02020603050405020304" pitchFamily="18" charset="0"/>
              </a:rPr>
              <a:t>Đất Nước có từ bao giờ</a:t>
            </a:r>
            <a:r>
              <a:rPr lang="vi-VN" sz="2800" b="1" dirty="0">
                <a:solidFill>
                  <a:srgbClr val="0000FF"/>
                </a:solidFill>
                <a:latin typeface="Times New Roman" panose="02020603050405020304" pitchFamily="18" charset="0"/>
                <a:cs typeface="Times New Roman" panose="02020603050405020304" pitchFamily="18" charset="0"/>
              </a:rPr>
              <a:t>? - 9 câu thơ đầu:</a:t>
            </a: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45094" y="1166038"/>
            <a:ext cx="115824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i="1" dirty="0">
                <a:solidFill>
                  <a:srgbClr val="C00000"/>
                </a:solidFill>
                <a:latin typeface="Times New Roman" panose="02020603050405020304" pitchFamily="18" charset="0"/>
                <a:cs typeface="Times New Roman" panose="02020603050405020304" pitchFamily="18" charset="0"/>
              </a:rPr>
              <a:t>1.</a:t>
            </a:r>
            <a:r>
              <a:rPr lang="en-US" sz="2800" b="1" i="1" dirty="0">
                <a:solidFill>
                  <a:srgbClr val="C00000"/>
                </a:solidFill>
                <a:latin typeface="Times New Roman" panose="02020603050405020304" pitchFamily="18" charset="0"/>
                <a:cs typeface="Times New Roman" panose="02020603050405020304" pitchFamily="18" charset="0"/>
              </a:rPr>
              <a:t> </a:t>
            </a:r>
            <a:r>
              <a:rPr lang="vi-VN" sz="2800" b="1" i="1" dirty="0">
                <a:solidFill>
                  <a:srgbClr val="C00000"/>
                </a:solidFill>
                <a:latin typeface="Times New Roman" panose="02020603050405020304" pitchFamily="18" charset="0"/>
                <a:cs typeface="Times New Roman" panose="02020603050405020304" pitchFamily="18" charset="0"/>
              </a:rPr>
              <a:t>Những cảm nhận của tác giả về </a:t>
            </a:r>
            <a:r>
              <a:rPr lang="en-US" altLang="vi-VN" sz="2800" b="1" i="1" dirty="0">
                <a:solidFill>
                  <a:srgbClr val="C00000"/>
                </a:solidFill>
                <a:latin typeface="Times New Roman" panose="02020603050405020304" pitchFamily="18" charset="0"/>
                <a:cs typeface="Times New Roman" panose="02020603050405020304" pitchFamily="18" charset="0"/>
              </a:rPr>
              <a:t>Đ</a:t>
            </a:r>
            <a:r>
              <a:rPr lang="vi-VN" sz="2800" b="1" i="1" dirty="0">
                <a:solidFill>
                  <a:srgbClr val="C00000"/>
                </a:solidFill>
                <a:latin typeface="Times New Roman" panose="02020603050405020304" pitchFamily="18" charset="0"/>
                <a:cs typeface="Times New Roman" panose="02020603050405020304" pitchFamily="18" charset="0"/>
              </a:rPr>
              <a:t>ất </a:t>
            </a:r>
            <a:r>
              <a:rPr lang="en-US" altLang="vi-VN" sz="2800" b="1" i="1" dirty="0">
                <a:solidFill>
                  <a:srgbClr val="C00000"/>
                </a:solidFill>
                <a:latin typeface="Times New Roman" panose="02020603050405020304" pitchFamily="18" charset="0"/>
                <a:cs typeface="Times New Roman" panose="02020603050405020304" pitchFamily="18" charset="0"/>
              </a:rPr>
              <a:t>N</a:t>
            </a:r>
            <a:r>
              <a:rPr lang="vi-VN" sz="2800" b="1" i="1" dirty="0">
                <a:solidFill>
                  <a:srgbClr val="C00000"/>
                </a:solidFill>
                <a:latin typeface="Times New Roman" panose="02020603050405020304" pitchFamily="18" charset="0"/>
                <a:cs typeface="Times New Roman" panose="02020603050405020304" pitchFamily="18" charset="0"/>
              </a:rPr>
              <a:t>ước:</a:t>
            </a:r>
          </a:p>
        </p:txBody>
      </p:sp>
      <p:sp>
        <p:nvSpPr>
          <p:cNvPr id="5" name="Title 1"/>
          <p:cNvSpPr txBox="1"/>
          <p:nvPr/>
        </p:nvSpPr>
        <p:spPr>
          <a:xfrm>
            <a:off x="838200" y="338138"/>
            <a:ext cx="10515600" cy="547687"/>
          </a:xfrm>
          <a:prstGeom prst="rect">
            <a:avLst/>
          </a:prstGeom>
          <a:solidFill>
            <a:srgbClr val="7598D9">
              <a:lumMod val="20000"/>
              <a:lumOff val="80000"/>
            </a:srgbClr>
          </a:solidFill>
        </p:spPr>
        <p:txBody>
          <a:bodyPr lIns="91216" tIns="45608" rIns="91216" bIns="4560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2495" rtl="0" eaLnBrk="1" fontAlgn="auto" latinLnBrk="0" hangingPunct="1">
              <a:lnSpc>
                <a:spcPct val="90000"/>
              </a:lnSpc>
              <a:spcBef>
                <a:spcPct val="0"/>
              </a:spcBef>
              <a:spcAft>
                <a:spcPts val="0"/>
              </a:spcAft>
              <a:buClrTx/>
              <a:buSzTx/>
              <a:buFontTx/>
              <a:buNone/>
              <a:defRPr/>
            </a:pPr>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I</a:t>
            </a:r>
            <a:r>
              <a:rPr lang="en-US" sz="3600" b="1" noProof="0" dirty="0">
                <a:solidFill>
                  <a:srgbClr val="ED7D31">
                    <a:lumMod val="75000"/>
                  </a:srgbClr>
                </a:solidFill>
                <a:latin typeface="Times New Roman" panose="02020603050405020304" pitchFamily="18" charset="0"/>
                <a:cs typeface="Times New Roman" panose="02020603050405020304" pitchFamily="18" charset="0"/>
              </a:rPr>
              <a:t>I. </a:t>
            </a:r>
            <a:r>
              <a:rPr lang="en-US" sz="3600" b="1" noProof="0" dirty="0" err="1">
                <a:solidFill>
                  <a:srgbClr val="ED7D31">
                    <a:lumMod val="75000"/>
                  </a:srgbClr>
                </a:solidFill>
                <a:latin typeface="Times New Roman" panose="02020603050405020304" pitchFamily="18" charset="0"/>
                <a:cs typeface="Times New Roman" panose="02020603050405020304" pitchFamily="18" charset="0"/>
              </a:rPr>
              <a:t>Đọc</a:t>
            </a:r>
            <a:r>
              <a:rPr lang="en-US" sz="3600" b="1" noProof="0" dirty="0">
                <a:solidFill>
                  <a:srgbClr val="ED7D31">
                    <a:lumMod val="75000"/>
                  </a:srgbClr>
                </a:solidFill>
                <a:latin typeface="Times New Roman" panose="02020603050405020304" pitchFamily="18" charset="0"/>
                <a:cs typeface="Times New Roman" panose="02020603050405020304" pitchFamily="18" charset="0"/>
              </a:rPr>
              <a:t> – </a:t>
            </a:r>
            <a:r>
              <a:rPr lang="en-US" sz="3600" b="1" noProof="0" dirty="0" err="1">
                <a:solidFill>
                  <a:srgbClr val="ED7D31">
                    <a:lumMod val="75000"/>
                  </a:srgbClr>
                </a:solidFill>
                <a:latin typeface="Times New Roman" panose="02020603050405020304" pitchFamily="18" charset="0"/>
                <a:cs typeface="Times New Roman" panose="02020603050405020304" pitchFamily="18" charset="0"/>
              </a:rPr>
              <a:t>hiểu</a:t>
            </a:r>
            <a:r>
              <a:rPr lang="en-US" sz="3600" b="1" noProof="0" dirty="0">
                <a:solidFill>
                  <a:srgbClr val="ED7D31">
                    <a:lumMod val="75000"/>
                  </a:srgbClr>
                </a:solidFill>
                <a:latin typeface="Times New Roman" panose="02020603050405020304" pitchFamily="18" charset="0"/>
                <a:cs typeface="Times New Roman" panose="02020603050405020304" pitchFamily="18" charset="0"/>
              </a:rPr>
              <a:t> </a:t>
            </a:r>
            <a:r>
              <a:rPr lang="en-US" sz="3600" b="1" noProof="0" dirty="0" err="1">
                <a:solidFill>
                  <a:srgbClr val="ED7D31">
                    <a:lumMod val="75000"/>
                  </a:srgbClr>
                </a:solidFill>
                <a:latin typeface="Times New Roman" panose="02020603050405020304" pitchFamily="18" charset="0"/>
                <a:cs typeface="Times New Roman" panose="02020603050405020304" pitchFamily="18" charset="0"/>
              </a:rPr>
              <a:t>văn</a:t>
            </a:r>
            <a:r>
              <a:rPr lang="en-US" sz="3600" b="1" noProof="0" dirty="0">
                <a:solidFill>
                  <a:srgbClr val="ED7D31">
                    <a:lumMod val="75000"/>
                  </a:srgbClr>
                </a:solidFill>
                <a:latin typeface="Times New Roman" panose="02020603050405020304" pitchFamily="18" charset="0"/>
                <a:cs typeface="Times New Roman" panose="02020603050405020304" pitchFamily="18" charset="0"/>
              </a:rPr>
              <a:t> </a:t>
            </a:r>
            <a:r>
              <a:rPr lang="en-US" sz="3600" b="1" noProof="0" dirty="0" err="1">
                <a:solidFill>
                  <a:srgbClr val="ED7D31">
                    <a:lumMod val="75000"/>
                  </a:srgbClr>
                </a:solidFill>
                <a:latin typeface="Times New Roman" panose="02020603050405020304" pitchFamily="18" charset="0"/>
                <a:cs typeface="Times New Roman" panose="02020603050405020304" pitchFamily="18" charset="0"/>
              </a:rPr>
              <a:t>bản</a:t>
            </a:r>
            <a:endPar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345094" y="1472565"/>
            <a:ext cx="11212791" cy="661207"/>
          </a:xfrm>
          <a:prstGeom prst="rect">
            <a:avLst/>
          </a:prstGeom>
        </p:spPr>
        <p:txBody>
          <a:bodyPr wrap="square">
            <a:spAutoFit/>
          </a:bodyPr>
          <a:lstStyle/>
          <a:p>
            <a:pPr algn="just">
              <a:lnSpc>
                <a:spcPct val="150000"/>
              </a:lnSpc>
            </a:pPr>
            <a:r>
              <a:rPr lang="vi-VN" sz="2800" b="1" dirty="0">
                <a:solidFill>
                  <a:srgbClr val="0000FF"/>
                </a:solidFill>
                <a:latin typeface="Times New Roman" panose="02020603050405020304" pitchFamily="18" charset="0"/>
                <a:cs typeface="Times New Roman" panose="02020603050405020304" pitchFamily="18" charset="0"/>
              </a:rPr>
              <a:t> a. </a:t>
            </a:r>
            <a:r>
              <a:rPr lang="vi-VN" sz="2800" b="1" i="1" dirty="0">
                <a:solidFill>
                  <a:srgbClr val="0000FF"/>
                </a:solidFill>
                <a:latin typeface="Times New Roman" panose="02020603050405020304" pitchFamily="18" charset="0"/>
                <a:cs typeface="Times New Roman" panose="02020603050405020304" pitchFamily="18" charset="0"/>
              </a:rPr>
              <a:t>Đất Nước có từ bao giờ</a:t>
            </a:r>
            <a:r>
              <a:rPr lang="vi-VN" sz="2800" b="1" dirty="0">
                <a:solidFill>
                  <a:srgbClr val="0000FF"/>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6085" name="Text Box 5"/>
          <p:cNvSpPr txBox="1"/>
          <p:nvPr/>
        </p:nvSpPr>
        <p:spPr>
          <a:xfrm>
            <a:off x="542876" y="2209800"/>
            <a:ext cx="6831082" cy="4138441"/>
          </a:xfrm>
          <a:prstGeom prst="rect">
            <a:avLst/>
          </a:prstGeom>
          <a:noFill/>
          <a:ln w="9525">
            <a:noFill/>
          </a:ln>
        </p:spPr>
        <p:txBody>
          <a:bodyPr wrap="square" anchor="t" anchorCtr="0">
            <a:spAutoFit/>
          </a:bodyPr>
          <a:lstStyle/>
          <a:p>
            <a:pPr>
              <a:lnSpc>
                <a:spcPct val="125000"/>
              </a:lnSpc>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a:t>
            </a:r>
            <a:r>
              <a:rPr lang="en-US" altLang="en-US" sz="2800" b="1" dirty="0">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Cội</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nguồn</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của</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Đất</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nước</a:t>
            </a:r>
            <a:r>
              <a:rPr lang="en-US" altLang="en-US" sz="2800" b="1" dirty="0">
                <a:solidFill>
                  <a:srgbClr val="FF0000"/>
                </a:solidFill>
                <a:latin typeface="Times New Roman" panose="02020603050405020304" pitchFamily="18" charset="0"/>
                <a:cs typeface="Times New Roman" panose="02020603050405020304" pitchFamily="18" charset="0"/>
              </a:rPr>
              <a:t>: </a:t>
            </a:r>
          </a:p>
          <a:p>
            <a:pPr>
              <a:lnSpc>
                <a:spcPct val="125000"/>
              </a:lnSpc>
              <a:spcBef>
                <a:spcPct val="50000"/>
              </a:spcBef>
            </a:pPr>
            <a:r>
              <a:rPr lang="en-US" altLang="en-US" sz="2800" b="1" i="1" dirty="0">
                <a:latin typeface="Times New Roman" panose="02020603050405020304" pitchFamily="18" charset="0"/>
                <a:cs typeface="Times New Roman" panose="02020603050405020304" pitchFamily="18" charset="0"/>
              </a:rPr>
              <a:t>       “ Khi ta lớn lên Đất Nước đã có </a:t>
            </a:r>
            <a:r>
              <a:rPr lang="en-US" altLang="en-US" sz="2800" b="1" i="1" dirty="0" err="1">
                <a:latin typeface="Times New Roman" panose="02020603050405020304" pitchFamily="18" charset="0"/>
                <a:cs typeface="Times New Roman" panose="02020603050405020304" pitchFamily="18" charset="0"/>
              </a:rPr>
              <a:t>rồi</a:t>
            </a:r>
            <a:r>
              <a:rPr lang="en-US" altLang="en-US" sz="2800" b="1" i="1" dirty="0">
                <a:latin typeface="Times New Roman" panose="02020603050405020304" pitchFamily="18" charset="0"/>
                <a:cs typeface="Times New Roman" panose="02020603050405020304" pitchFamily="18" charset="0"/>
              </a:rPr>
              <a:t>”.</a:t>
            </a:r>
          </a:p>
          <a:p>
            <a:pPr marL="457200" indent="-457200">
              <a:lnSpc>
                <a:spcPct val="125000"/>
              </a:lnSpc>
              <a:spcBef>
                <a:spcPct val="50000"/>
              </a:spcBef>
              <a:buFontTx/>
              <a:buChar char="-"/>
            </a:pPr>
            <a:r>
              <a:rPr lang="en-US" altLang="en-US" sz="2200" b="1" i="1" u="sng" dirty="0" err="1">
                <a:latin typeface="Times New Roman" panose="02020603050405020304" pitchFamily="18" charset="0"/>
                <a:cs typeface="Times New Roman" panose="02020603050405020304" pitchFamily="18" charset="0"/>
              </a:rPr>
              <a:t>Đại</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từ</a:t>
            </a:r>
            <a:r>
              <a:rPr lang="en-US" altLang="en-US" sz="2200" b="1" i="1" u="sng" dirty="0">
                <a:latin typeface="Times New Roman" panose="02020603050405020304" pitchFamily="18" charset="0"/>
                <a:cs typeface="Times New Roman" panose="02020603050405020304" pitchFamily="18" charset="0"/>
              </a:rPr>
              <a:t> Ta: </a:t>
            </a:r>
            <a:r>
              <a:rPr lang="en-US" altLang="en-US" sz="2200" b="1" i="1" u="sng" dirty="0" err="1">
                <a:latin typeface="Times New Roman" panose="02020603050405020304" pitchFamily="18" charset="0"/>
                <a:cs typeface="Times New Roman" panose="02020603050405020304" pitchFamily="18" charset="0"/>
              </a:rPr>
              <a:t>nhân</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xưng</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cho</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nhiều</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người</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tác</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giả</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đã</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không</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tách</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mình</a:t>
            </a:r>
            <a:r>
              <a:rPr lang="en-US" altLang="en-US" sz="2200" b="1" i="1" dirty="0">
                <a:latin typeface="Times New Roman" panose="02020603050405020304" pitchFamily="18" charset="0"/>
                <a:cs typeface="Times New Roman" panose="02020603050405020304" pitchFamily="18" charset="0"/>
              </a:rPr>
              <a:t> ra </a:t>
            </a:r>
            <a:r>
              <a:rPr lang="en-US" altLang="en-US" sz="2200" b="1" i="1" dirty="0" err="1">
                <a:latin typeface="Times New Roman" panose="02020603050405020304" pitchFamily="18" charset="0"/>
                <a:cs typeface="Times New Roman" panose="02020603050405020304" pitchFamily="18" charset="0"/>
              </a:rPr>
              <a:t>khỏi</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cái</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chung</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cộng</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đồng</a:t>
            </a:r>
            <a:r>
              <a:rPr lang="en-US" altLang="en-US" sz="2200" b="1" i="1" dirty="0">
                <a:latin typeface="Times New Roman" panose="02020603050405020304" pitchFamily="18" charset="0"/>
                <a:cs typeface="Times New Roman" panose="02020603050405020304" pitchFamily="18" charset="0"/>
              </a:rPr>
              <a:t>)</a:t>
            </a:r>
          </a:p>
          <a:p>
            <a:pPr marL="457200" indent="-457200">
              <a:lnSpc>
                <a:spcPct val="125000"/>
              </a:lnSpc>
              <a:spcBef>
                <a:spcPct val="50000"/>
              </a:spcBef>
              <a:buFontTx/>
              <a:buChar char="-"/>
            </a:pPr>
            <a:r>
              <a:rPr lang="en-US" altLang="en-US" sz="2200" b="1" i="1" u="sng" dirty="0" err="1">
                <a:latin typeface="Times New Roman" panose="02020603050405020304" pitchFamily="18" charset="0"/>
                <a:cs typeface="Times New Roman" panose="02020603050405020304" pitchFamily="18" charset="0"/>
              </a:rPr>
              <a:t>Đã</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có</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rồi</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Khẳng</a:t>
            </a:r>
            <a:r>
              <a:rPr lang="en-US" altLang="en-US" sz="2200" b="1" i="1" u="sng" dirty="0">
                <a:latin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cs typeface="Times New Roman" panose="02020603050405020304" pitchFamily="18" charset="0"/>
              </a:rPr>
              <a:t>định</a:t>
            </a:r>
            <a:r>
              <a:rPr lang="en-US" altLang="en-US" sz="2200" b="1" i="1" u="sng" dirty="0">
                <a:latin typeface="Times New Roman" panose="02020603050405020304" pitchFamily="18" charset="0"/>
                <a:cs typeface="Times New Roman" panose="02020603050405020304" pitchFamily="18" charset="0"/>
              </a:rPr>
              <a:t> </a:t>
            </a:r>
          </a:p>
          <a:p>
            <a:pPr marL="457200" indent="-457200">
              <a:lnSpc>
                <a:spcPct val="125000"/>
              </a:lnSpc>
              <a:spcBef>
                <a:spcPct val="50000"/>
              </a:spcBef>
              <a:buFont typeface="Wingdings" panose="05000000000000000000" pitchFamily="2" charset="2"/>
              <a:buChar char="à"/>
            </a:pP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xác</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thời</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sinh</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thành</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đất</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nước</a:t>
            </a:r>
            <a:endPar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marL="457200" indent="-457200">
              <a:lnSpc>
                <a:spcPct val="125000"/>
              </a:lnSpc>
              <a:spcBef>
                <a:spcPct val="50000"/>
              </a:spcBef>
              <a:buFont typeface="Wingdings" panose="05000000000000000000" pitchFamily="2" charset="2"/>
              <a:buChar char="à"/>
            </a:pP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Khẳng</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200" b="1" i="1" u="sng" dirty="0" err="1">
                <a:latin typeface="Times New Roman" panose="02020603050405020304" pitchFamily="18" charset="0"/>
                <a:ea typeface="Times New Roman" panose="02020603050405020304" pitchFamily="18" charset="0"/>
                <a:cs typeface="Times New Roman" panose="02020603050405020304" pitchFamily="18" charset="0"/>
              </a:rPr>
              <a:t>lâu</a:t>
            </a:r>
            <a:endParaRPr lang="en-US" altLang="en-US" sz="2200" b="1" i="1" u="sng"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50" name="Picture 2" descr="Các vùng miền trên lãnh thổ Việt Nam - Vận Tải Nam Bắc Nguyên 0948477489"/>
          <p:cNvPicPr>
            <a:picLocks noChangeAspect="1" noChangeArrowheads="1"/>
          </p:cNvPicPr>
          <p:nvPr/>
        </p:nvPicPr>
        <p:blipFill rotWithShape="1">
          <a:blip r:embed="rId2">
            <a:extLst>
              <a:ext uri="{28A0092B-C50C-407E-A947-70E740481C1C}">
                <a14:useLocalDpi xmlns:a14="http://schemas.microsoft.com/office/drawing/2010/main" val="0"/>
              </a:ext>
            </a:extLst>
          </a:blip>
          <a:srcRect r="5463"/>
          <a:stretch>
            <a:fillRect/>
          </a:stretch>
        </p:blipFill>
        <p:spPr bwMode="auto">
          <a:xfrm>
            <a:off x="7571740" y="1687830"/>
            <a:ext cx="4355465" cy="5095875"/>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animEffect transition="in" filter="fade">
                                      <p:cBhvr>
                                        <p:cTn id="7" dur="1000"/>
                                        <p:tgtEl>
                                          <p:spTgt spid="46085">
                                            <p:txEl>
                                              <p:pRg st="0" end="0"/>
                                            </p:txEl>
                                          </p:spTgt>
                                        </p:tgtEl>
                                      </p:cBhvr>
                                    </p:animEffect>
                                    <p:anim calcmode="lin" valueType="num">
                                      <p:cBhvr>
                                        <p:cTn id="8" dur="1000" fill="hold"/>
                                        <p:tgtEl>
                                          <p:spTgt spid="4608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608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6085">
                                            <p:txEl>
                                              <p:pRg st="1" end="1"/>
                                            </p:txEl>
                                          </p:spTgt>
                                        </p:tgtEl>
                                        <p:attrNameLst>
                                          <p:attrName>style.visibility</p:attrName>
                                        </p:attrNameLst>
                                      </p:cBhvr>
                                      <p:to>
                                        <p:strVal val="visible"/>
                                      </p:to>
                                    </p:set>
                                    <p:animEffect transition="in" filter="fade">
                                      <p:cBhvr>
                                        <p:cTn id="12" dur="1000"/>
                                        <p:tgtEl>
                                          <p:spTgt spid="46085">
                                            <p:txEl>
                                              <p:pRg st="1" end="1"/>
                                            </p:txEl>
                                          </p:spTgt>
                                        </p:tgtEl>
                                      </p:cBhvr>
                                    </p:animEffect>
                                    <p:anim calcmode="lin" valueType="num">
                                      <p:cBhvr>
                                        <p:cTn id="13" dur="1000" fill="hold"/>
                                        <p:tgtEl>
                                          <p:spTgt spid="4608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608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6085">
                                            <p:txEl>
                                              <p:pRg st="2" end="2"/>
                                            </p:txEl>
                                          </p:spTgt>
                                        </p:tgtEl>
                                        <p:attrNameLst>
                                          <p:attrName>style.visibility</p:attrName>
                                        </p:attrNameLst>
                                      </p:cBhvr>
                                      <p:to>
                                        <p:strVal val="visible"/>
                                      </p:to>
                                    </p:set>
                                    <p:animEffect transition="in" filter="fade">
                                      <p:cBhvr>
                                        <p:cTn id="19" dur="1000"/>
                                        <p:tgtEl>
                                          <p:spTgt spid="46085">
                                            <p:txEl>
                                              <p:pRg st="2" end="2"/>
                                            </p:txEl>
                                          </p:spTgt>
                                        </p:tgtEl>
                                      </p:cBhvr>
                                    </p:animEffect>
                                    <p:anim calcmode="lin" valueType="num">
                                      <p:cBhvr>
                                        <p:cTn id="20" dur="1000" fill="hold"/>
                                        <p:tgtEl>
                                          <p:spTgt spid="4608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608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6085">
                                            <p:txEl>
                                              <p:pRg st="3" end="3"/>
                                            </p:txEl>
                                          </p:spTgt>
                                        </p:tgtEl>
                                        <p:attrNameLst>
                                          <p:attrName>style.visibility</p:attrName>
                                        </p:attrNameLst>
                                      </p:cBhvr>
                                      <p:to>
                                        <p:strVal val="visible"/>
                                      </p:to>
                                    </p:set>
                                    <p:animEffect transition="in" filter="fade">
                                      <p:cBhvr>
                                        <p:cTn id="26" dur="1000"/>
                                        <p:tgtEl>
                                          <p:spTgt spid="46085">
                                            <p:txEl>
                                              <p:pRg st="3" end="3"/>
                                            </p:txEl>
                                          </p:spTgt>
                                        </p:tgtEl>
                                      </p:cBhvr>
                                    </p:animEffect>
                                    <p:anim calcmode="lin" valueType="num">
                                      <p:cBhvr>
                                        <p:cTn id="27" dur="1000" fill="hold"/>
                                        <p:tgtEl>
                                          <p:spTgt spid="4608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608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085">
                                            <p:txEl>
                                              <p:pRg st="4" end="4"/>
                                            </p:txEl>
                                          </p:spTgt>
                                        </p:tgtEl>
                                        <p:attrNameLst>
                                          <p:attrName>style.visibility</p:attrName>
                                        </p:attrNameLst>
                                      </p:cBhvr>
                                      <p:to>
                                        <p:strVal val="visible"/>
                                      </p:to>
                                    </p:set>
                                    <p:animEffect transition="in" filter="fade">
                                      <p:cBhvr>
                                        <p:cTn id="33" dur="1000"/>
                                        <p:tgtEl>
                                          <p:spTgt spid="46085">
                                            <p:txEl>
                                              <p:pRg st="4" end="4"/>
                                            </p:txEl>
                                          </p:spTgt>
                                        </p:tgtEl>
                                      </p:cBhvr>
                                    </p:animEffect>
                                    <p:anim calcmode="lin" valueType="num">
                                      <p:cBhvr>
                                        <p:cTn id="34" dur="1000" fill="hold"/>
                                        <p:tgtEl>
                                          <p:spTgt spid="4608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6085">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6085">
                                            <p:txEl>
                                              <p:pRg st="5" end="5"/>
                                            </p:txEl>
                                          </p:spTgt>
                                        </p:tgtEl>
                                        <p:attrNameLst>
                                          <p:attrName>style.visibility</p:attrName>
                                        </p:attrNameLst>
                                      </p:cBhvr>
                                      <p:to>
                                        <p:strVal val="visible"/>
                                      </p:to>
                                    </p:set>
                                    <p:animEffect transition="in" filter="fade">
                                      <p:cBhvr>
                                        <p:cTn id="38" dur="1000"/>
                                        <p:tgtEl>
                                          <p:spTgt spid="46085">
                                            <p:txEl>
                                              <p:pRg st="5" end="5"/>
                                            </p:txEl>
                                          </p:spTgt>
                                        </p:tgtEl>
                                      </p:cBhvr>
                                    </p:animEffect>
                                    <p:anim calcmode="lin" valueType="num">
                                      <p:cBhvr>
                                        <p:cTn id="39" dur="1000" fill="hold"/>
                                        <p:tgtEl>
                                          <p:spTgt spid="4608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608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ơng nhớ “ầu 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818" y="81280"/>
            <a:ext cx="5513098" cy="6776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6089" name="Rectangle 9"/>
          <p:cNvSpPr/>
          <p:nvPr/>
        </p:nvSpPr>
        <p:spPr>
          <a:xfrm>
            <a:off x="172084" y="2399463"/>
            <a:ext cx="5979739" cy="3108543"/>
          </a:xfrm>
          <a:prstGeom prst="rect">
            <a:avLst/>
          </a:prstGeom>
          <a:noFill/>
          <a:ln w="9525">
            <a:noFill/>
          </a:ln>
        </p:spPr>
        <p:txBody>
          <a:bodyPr wrap="square" anchor="t" anchorCtr="0">
            <a:spAutoFit/>
          </a:bodyPr>
          <a:lstStyle/>
          <a:p>
            <a:pPr marL="457200" indent="-457200" algn="just" eaLnBrk="0" hangingPunct="0">
              <a:buFontTx/>
              <a:buChar char="-"/>
            </a:pPr>
            <a:r>
              <a:rPr lang="vi-VN" altLang="en-US" sz="2800" b="1" i="1" dirty="0">
                <a:latin typeface="Times New Roman" panose="02020603050405020304" pitchFamily="18" charset="0"/>
                <a:cs typeface="Arial" panose="020B0604020202020204" pitchFamily="34" charset="0"/>
              </a:rPr>
              <a:t>Cụm từ: </a:t>
            </a:r>
            <a:r>
              <a:rPr lang="vi-VN" altLang="en-US" sz="2800" b="1" i="1" u="sng" dirty="0">
                <a:solidFill>
                  <a:srgbClr val="FF0000"/>
                </a:solidFill>
                <a:latin typeface="Times New Roman" panose="02020603050405020304" pitchFamily="18" charset="0"/>
                <a:cs typeface="Arial" panose="020B0604020202020204" pitchFamily="34" charset="0"/>
              </a:rPr>
              <a:t>Ng</a:t>
            </a:r>
            <a:r>
              <a:rPr lang="vi-VN" altLang="en-US" sz="2800" b="1" i="1" u="sng" dirty="0">
                <a:solidFill>
                  <a:srgbClr val="FF0000"/>
                </a:solidFill>
                <a:latin typeface="Times New Roman" panose="02020603050405020304" pitchFamily="18" charset="0"/>
                <a:ea typeface="Times New Roman" panose="02020603050405020304" pitchFamily="18" charset="0"/>
              </a:rPr>
              <a:t>à</a:t>
            </a:r>
            <a:r>
              <a:rPr lang="vi-VN" altLang="en-US" sz="2800" b="1" i="1" u="sng" dirty="0">
                <a:solidFill>
                  <a:srgbClr val="FF0000"/>
                </a:solidFill>
                <a:latin typeface="Times New Roman" panose="02020603050405020304" pitchFamily="18" charset="0"/>
                <a:cs typeface="Arial" panose="020B0604020202020204" pitchFamily="34" charset="0"/>
              </a:rPr>
              <a:t>y xửa ngày xưa</a:t>
            </a:r>
            <a:endParaRPr lang="vi-VN" altLang="en-US" sz="2800" b="1" i="1" dirty="0">
              <a:latin typeface="Times New Roman" panose="02020603050405020304" pitchFamily="18" charset="0"/>
              <a:cs typeface="Arial" panose="020B0604020202020204" pitchFamily="34" charset="0"/>
            </a:endParaRPr>
          </a:p>
          <a:p>
            <a:pPr algn="just" eaLnBrk="0" hangingPunct="0"/>
            <a:r>
              <a:rPr lang="vi-VN" altLang="en-US" sz="2800" b="1" i="1" u="sng" dirty="0">
                <a:latin typeface="Times New Roman" panose="02020603050405020304" pitchFamily="18" charset="0"/>
                <a:cs typeface="Arial" panose="020B0604020202020204" pitchFamily="34" charset="0"/>
              </a:rPr>
              <a:t>+ Chỉ thời gian phiếm chỉ: xa xôi, hư ảo</a:t>
            </a:r>
          </a:p>
          <a:p>
            <a:pPr algn="just" eaLnBrk="0" hangingPunct="0"/>
            <a:r>
              <a:rPr lang="vi-VN" altLang="en-US" sz="2800" b="1" i="1" u="sng" dirty="0">
                <a:latin typeface="Times New Roman" panose="02020603050405020304" pitchFamily="18" charset="0"/>
                <a:cs typeface="Arial" panose="020B0604020202020204" pitchFamily="34" charset="0"/>
              </a:rPr>
              <a:t>+ Câu chuyện cổ tích được nghe từ tấm bé</a:t>
            </a:r>
          </a:p>
          <a:p>
            <a:pPr algn="just" eaLnBrk="0" hangingPunct="0"/>
            <a:r>
              <a:rPr lang="vi-VN"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Đất nước bắt nguồn từ nguồn mạch văn hóa dân gian .</a:t>
            </a:r>
            <a:endParaRPr lang="en-US" altLang="en-US" sz="2800" b="1" u="sng" dirty="0">
              <a:solidFill>
                <a:srgbClr val="FF0000"/>
              </a:solidFill>
              <a:latin typeface="Times New Roman" panose="02020603050405020304" pitchFamily="18" charset="0"/>
              <a:ea typeface="Times New Roman" panose="02020603050405020304" pitchFamily="18" charset="0"/>
            </a:endParaRPr>
          </a:p>
        </p:txBody>
      </p:sp>
      <p:sp>
        <p:nvSpPr>
          <p:cNvPr id="4" name="Rectangle 8">
            <a:extLst>
              <a:ext uri="{FF2B5EF4-FFF2-40B4-BE49-F238E27FC236}">
                <a16:creationId xmlns:a16="http://schemas.microsoft.com/office/drawing/2014/main" id="{58487151-8796-4C22-B574-ED861A1C2743}"/>
              </a:ext>
            </a:extLst>
          </p:cNvPr>
          <p:cNvSpPr/>
          <p:nvPr/>
        </p:nvSpPr>
        <p:spPr>
          <a:xfrm>
            <a:off x="-38762" y="468533"/>
            <a:ext cx="6545580" cy="1413276"/>
          </a:xfrm>
          <a:prstGeom prst="rect">
            <a:avLst/>
          </a:prstGeom>
          <a:noFill/>
          <a:ln w="9525">
            <a:noFill/>
          </a:ln>
        </p:spPr>
        <p:txBody>
          <a:bodyPr wrap="none" anchor="ctr" anchorCtr="0"/>
          <a:lstStyle/>
          <a:p>
            <a:pPr marL="457200" indent="-457200">
              <a:buFont typeface="Arial" panose="020B0604020202020204" pitchFamily="34" charset="0"/>
              <a:buChar char="•"/>
            </a:pPr>
            <a:r>
              <a:rPr lang="en-US" altLang="en-US" sz="2800" b="1" u="sng" dirty="0" err="1">
                <a:solidFill>
                  <a:srgbClr val="FF0000"/>
                </a:solidFill>
                <a:latin typeface="Times New Roman" panose="02020603050405020304" pitchFamily="18" charset="0"/>
                <a:cs typeface="Arial" panose="020B0604020202020204" pitchFamily="34" charset="0"/>
              </a:rPr>
              <a:t>Đất</a:t>
            </a:r>
            <a:r>
              <a:rPr lang="en-US" altLang="en-US" sz="2800" b="1" u="sng" dirty="0">
                <a:solidFill>
                  <a:srgbClr val="FF0000"/>
                </a:solidFill>
                <a:latin typeface="Times New Roman" panose="02020603050405020304" pitchFamily="18" charset="0"/>
                <a:cs typeface="Arial" panose="020B0604020202020204" pitchFamily="34" charset="0"/>
              </a:rPr>
              <a:t> Nước “</a:t>
            </a:r>
            <a:r>
              <a:rPr lang="en-US" altLang="en-US" sz="2800" b="1" i="1" u="sng" dirty="0">
                <a:solidFill>
                  <a:srgbClr val="FF0000"/>
                </a:solidFill>
                <a:latin typeface="Times New Roman" panose="02020603050405020304" pitchFamily="18" charset="0"/>
                <a:cs typeface="Arial" panose="020B0604020202020204" pitchFamily="34" charset="0"/>
              </a:rPr>
              <a:t>bắt đầu</a:t>
            </a:r>
            <a:r>
              <a:rPr lang="en-US" altLang="en-US" sz="2800" b="1" u="sng" dirty="0">
                <a:solidFill>
                  <a:srgbClr val="FF0000"/>
                </a:solidFill>
                <a:latin typeface="Times New Roman" panose="02020603050405020304" pitchFamily="18" charset="0"/>
                <a:cs typeface="Arial" panose="020B0604020202020204" pitchFamily="34" charset="0"/>
              </a:rPr>
              <a:t>” </a:t>
            </a:r>
            <a:r>
              <a:rPr lang="en-US" altLang="en-US" sz="2800" b="1" u="sng" dirty="0" err="1">
                <a:solidFill>
                  <a:srgbClr val="FF0000"/>
                </a:solidFill>
                <a:latin typeface="Times New Roman" panose="02020603050405020304" pitchFamily="18" charset="0"/>
                <a:cs typeface="Arial" panose="020B0604020202020204" pitchFamily="34" charset="0"/>
              </a:rPr>
              <a:t>từ</a:t>
            </a:r>
            <a:r>
              <a:rPr lang="en-US" altLang="en-US" sz="2800" b="1" dirty="0">
                <a:solidFill>
                  <a:srgbClr val="FF0000"/>
                </a:solidFill>
                <a:latin typeface="Times New Roman" panose="02020603050405020304" pitchFamily="18" charset="0"/>
                <a:cs typeface="Arial" panose="020B0604020202020204" pitchFamily="34" charset="0"/>
              </a:rPr>
              <a:t>:</a:t>
            </a:r>
          </a:p>
          <a:p>
            <a:r>
              <a:rPr lang="en-US" altLang="en-US" sz="2800" b="1" i="1" dirty="0">
                <a:solidFill>
                  <a:srgbClr val="002060"/>
                </a:solidFill>
                <a:latin typeface="Times New Roman" panose="02020603050405020304" pitchFamily="18" charset="0"/>
                <a:ea typeface="Times New Roman" panose="02020603050405020304" pitchFamily="18" charset="0"/>
                <a:cs typeface="Arial" panose="020B0604020202020204" pitchFamily="34" charset="0"/>
              </a:rPr>
              <a:t>“</a:t>
            </a:r>
            <a:r>
              <a:rPr lang="en-US" sz="2400" b="1" i="1" dirty="0" err="1">
                <a:solidFill>
                  <a:srgbClr val="002060"/>
                </a:solidFill>
                <a:latin typeface="Times New Roman" panose="02020603050405020304" pitchFamily="18" charset="0"/>
                <a:cs typeface="Times New Roman" panose="02020603050405020304" pitchFamily="18" charset="0"/>
              </a:rPr>
              <a:t>Đất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Nước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có</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trong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những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cái"</a:t>
            </a:r>
            <a:r>
              <a:rPr lang="en-US" sz="2400" b="1" i="1" u="sng" dirty="0" err="1">
                <a:solidFill>
                  <a:srgbClr val="002060"/>
                </a:solidFill>
                <a:latin typeface="Times New Roman" panose="02020603050405020304" pitchFamily="18" charset="0"/>
                <a:cs typeface="Times New Roman" panose="02020603050405020304" pitchFamily="18" charset="0"/>
              </a:rPr>
              <a:t>ngày</a:t>
            </a:r>
            <a:r>
              <a:rPr lang="en-US" sz="2400" b="1" i="1" u="sng"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xửa</a:t>
            </a:r>
            <a:r>
              <a:rPr lang="en-US" sz="2400" b="1" i="1" u="sng"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ngày</a:t>
            </a:r>
            <a:r>
              <a:rPr lang="en-US" sz="2400" b="1" i="1" u="sng"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xưa</a:t>
            </a:r>
            <a:r>
              <a:rPr lang="en-US" sz="2400" b="1" i="1" dirty="0">
                <a:solidFill>
                  <a:srgbClr val="002060"/>
                </a:solidFill>
                <a:latin typeface="Times New Roman" panose="02020603050405020304" pitchFamily="18" charset="0"/>
                <a:cs typeface="Times New Roman" panose="02020603050405020304" pitchFamily="18" charset="0"/>
              </a:rPr>
              <a:t>…”</a:t>
            </a:r>
          </a:p>
          <a:p>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mẹ</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thường</a:t>
            </a:r>
            <a:r>
              <a:rPr lang="en-US" sz="2400" b="1" i="1" dirty="0">
                <a:solidFill>
                  <a:srgbClr val="002060"/>
                </a:solidFill>
                <a:latin typeface="Times New Roman" panose="02020603050405020304" pitchFamily="18" charset="0"/>
                <a:cs typeface="Times New Roman" panose="02020603050405020304" pitchFamily="18" charset="0"/>
              </a:rPr>
              <a:t> hay </a:t>
            </a:r>
            <a:r>
              <a:rPr lang="en-US" sz="2400" b="1" i="1" dirty="0" err="1">
                <a:solidFill>
                  <a:srgbClr val="002060"/>
                </a:solidFill>
                <a:latin typeface="Times New Roman" panose="02020603050405020304" pitchFamily="18" charset="0"/>
                <a:cs typeface="Times New Roman" panose="02020603050405020304" pitchFamily="18" charset="0"/>
              </a:rPr>
              <a:t>kể</a:t>
            </a:r>
            <a:br>
              <a:rPr lang="en-US" sz="2400" b="1" i="1" dirty="0">
                <a:solidFill>
                  <a:srgbClr val="002060"/>
                </a:solidFill>
                <a:latin typeface="Times New Roman" panose="02020603050405020304" pitchFamily="18" charset="0"/>
                <a:cs typeface="Times New Roman" panose="02020603050405020304" pitchFamily="18" charset="0"/>
              </a:rPr>
            </a:b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Đất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Nước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bắt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đầu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với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miếng</a:t>
            </a:r>
            <a:r>
              <a:rPr lang="en-US" sz="2400" b="1" i="1" u="sng"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trầu</a:t>
            </a:r>
            <a:r>
              <a:rPr lang="en-US" sz="2400" b="1" i="1" u="sng"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bây</a:t>
            </a:r>
            <a:r>
              <a:rPr lang="en-US" sz="2400" b="1" i="1" u="sng"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giờ</a:t>
            </a:r>
            <a:r>
              <a:rPr lang="en-US" sz="2400" b="1" i="1" u="sng"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bà</a:t>
            </a:r>
            <a:r>
              <a:rPr lang="en-US" sz="2400" b="1" i="1" u="sng" dirty="0">
                <a:solidFill>
                  <a:srgbClr val="002060"/>
                </a:solidFill>
                <a:latin typeface="Times New Roman" panose="02020603050405020304" pitchFamily="18" charset="0"/>
                <a:cs typeface="Times New Roman" panose="02020603050405020304" pitchFamily="18" charset="0"/>
              </a:rPr>
              <a:t> </a:t>
            </a:r>
            <a:r>
              <a:rPr lang="en-US" sz="2400" b="1" i="1" u="sng" dirty="0" err="1">
                <a:solidFill>
                  <a:srgbClr val="002060"/>
                </a:solidFill>
                <a:latin typeface="Times New Roman" panose="02020603050405020304" pitchFamily="18" charset="0"/>
                <a:cs typeface="Times New Roman" panose="02020603050405020304" pitchFamily="18" charset="0"/>
              </a:rPr>
              <a:t>ăn</a:t>
            </a:r>
            <a:r>
              <a:rPr lang="en-US" sz="2400" b="1" i="1" dirty="0">
                <a:solidFill>
                  <a:srgbClr val="002060"/>
                </a:solidFill>
                <a:latin typeface="Times New Roman" panose="02020603050405020304" pitchFamily="18" charset="0"/>
                <a:cs typeface="Times New Roman" panose="02020603050405020304" pitchFamily="18" charset="0"/>
              </a:rPr>
              <a:t>” </a:t>
            </a:r>
            <a:endParaRPr lang="en-US" altLang="en-US" sz="2400" b="1" i="1"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6089">
                                            <p:txEl>
                                              <p:pRg st="0" end="0"/>
                                            </p:txEl>
                                          </p:spTgt>
                                        </p:tgtEl>
                                        <p:attrNameLst>
                                          <p:attrName>style.visibility</p:attrName>
                                        </p:attrNameLst>
                                      </p:cBhvr>
                                      <p:to>
                                        <p:strVal val="visible"/>
                                      </p:to>
                                    </p:set>
                                    <p:anim calcmode="lin" valueType="num">
                                      <p:cBhvr additive="base">
                                        <p:cTn id="15" dur="500" fill="hold"/>
                                        <p:tgtEl>
                                          <p:spTgt spid="4608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60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6089">
                                            <p:txEl>
                                              <p:pRg st="1" end="1"/>
                                            </p:txEl>
                                          </p:spTgt>
                                        </p:tgtEl>
                                        <p:attrNameLst>
                                          <p:attrName>style.visibility</p:attrName>
                                        </p:attrNameLst>
                                      </p:cBhvr>
                                      <p:to>
                                        <p:strVal val="visible"/>
                                      </p:to>
                                    </p:set>
                                    <p:anim calcmode="lin" valueType="num">
                                      <p:cBhvr additive="base">
                                        <p:cTn id="21" dur="500" fill="hold"/>
                                        <p:tgtEl>
                                          <p:spTgt spid="4608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60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089">
                                            <p:txEl>
                                              <p:pRg st="2" end="2"/>
                                            </p:txEl>
                                          </p:spTgt>
                                        </p:tgtEl>
                                        <p:attrNameLst>
                                          <p:attrName>style.visibility</p:attrName>
                                        </p:attrNameLst>
                                      </p:cBhvr>
                                      <p:to>
                                        <p:strVal val="visible"/>
                                      </p:to>
                                    </p:set>
                                    <p:anim calcmode="lin" valueType="num">
                                      <p:cBhvr additive="base">
                                        <p:cTn id="27" dur="500" fill="hold"/>
                                        <p:tgtEl>
                                          <p:spTgt spid="4608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0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6089">
                                            <p:txEl>
                                              <p:pRg st="3" end="3"/>
                                            </p:txEl>
                                          </p:spTgt>
                                        </p:tgtEl>
                                        <p:attrNameLst>
                                          <p:attrName>style.visibility</p:attrName>
                                        </p:attrNameLst>
                                      </p:cBhvr>
                                      <p:to>
                                        <p:strVal val="visible"/>
                                      </p:to>
                                    </p:set>
                                    <p:anim calcmode="lin" valueType="num">
                                      <p:cBhvr additive="base">
                                        <p:cTn id="33" dur="500" fill="hold"/>
                                        <p:tgtEl>
                                          <p:spTgt spid="4608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608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 chique de bétel, une belle culture du Vietnam - Agence locale de voyage  sur mesure Vietnam, Cambodge, La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0"/>
            <a:ext cx="6026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090" name="Rectangle 10"/>
          <p:cNvSpPr/>
          <p:nvPr/>
        </p:nvSpPr>
        <p:spPr>
          <a:xfrm>
            <a:off x="187436" y="372537"/>
            <a:ext cx="5762790" cy="6986528"/>
          </a:xfrm>
          <a:prstGeom prst="rect">
            <a:avLst/>
          </a:prstGeom>
          <a:noFill/>
          <a:ln w="9525">
            <a:noFill/>
          </a:ln>
        </p:spPr>
        <p:txBody>
          <a:bodyPr wrap="square" anchor="t" anchorCtr="0">
            <a:spAutoFit/>
          </a:bodyPr>
          <a:lstStyle/>
          <a:p>
            <a:pPr marL="457200" indent="-457200" algn="just" eaLnBrk="0" hangingPunct="0">
              <a:buFontTx/>
              <a:buChar char="-"/>
            </a:pPr>
            <a:r>
              <a:rPr lang="en-US" altLang="en-US" sz="2800" b="1" i="1" dirty="0">
                <a:solidFill>
                  <a:srgbClr val="FF0000"/>
                </a:solidFill>
                <a:latin typeface="Times New Roman" panose="02020603050405020304" pitchFamily="18" charset="0"/>
                <a:cs typeface="Arial" panose="020B0604020202020204" pitchFamily="34" charset="0"/>
              </a:rPr>
              <a:t>“</a:t>
            </a:r>
            <a:r>
              <a:rPr lang="en-US" altLang="en-US" sz="2800" b="1" i="1" u="sng" dirty="0" err="1">
                <a:solidFill>
                  <a:srgbClr val="FF0000"/>
                </a:solidFill>
                <a:latin typeface="Times New Roman" panose="02020603050405020304" pitchFamily="18" charset="0"/>
                <a:cs typeface="Arial" panose="020B0604020202020204" pitchFamily="34" charset="0"/>
              </a:rPr>
              <a:t>Miếng</a:t>
            </a:r>
            <a:r>
              <a:rPr lang="en-US" altLang="en-US" sz="2800" b="1" i="1" u="sng" dirty="0">
                <a:solidFill>
                  <a:srgbClr val="FF0000"/>
                </a:solidFill>
                <a:latin typeface="Times New Roman" panose="02020603050405020304" pitchFamily="18" charset="0"/>
                <a:cs typeface="Arial" panose="020B0604020202020204" pitchFamily="34" charset="0"/>
              </a:rPr>
              <a:t> trầu bây giờ b</a:t>
            </a:r>
            <a:r>
              <a:rPr lang="en-US" altLang="en-US" sz="2800" b="1" i="1" u="sng" dirty="0">
                <a:solidFill>
                  <a:srgbClr val="FF0000"/>
                </a:solidFill>
                <a:latin typeface="Times New Roman" panose="02020603050405020304" pitchFamily="18" charset="0"/>
                <a:ea typeface="Times New Roman" panose="02020603050405020304" pitchFamily="18" charset="0"/>
              </a:rPr>
              <a:t>à</a:t>
            </a:r>
            <a:r>
              <a:rPr lang="en-US" altLang="en-US" sz="2800" b="1" i="1" u="sng" dirty="0">
                <a:solidFill>
                  <a:srgbClr val="FF0000"/>
                </a:solidFill>
                <a:latin typeface="Times New Roman" panose="02020603050405020304" pitchFamily="18" charset="0"/>
                <a:cs typeface="Arial" panose="020B0604020202020204" pitchFamily="34" charset="0"/>
              </a:rPr>
              <a:t> ăn”</a:t>
            </a:r>
            <a:r>
              <a:rPr lang="en-US" altLang="en-US" sz="2800" b="1" u="sng" dirty="0">
                <a:solidFill>
                  <a:srgbClr val="FF0000"/>
                </a:solidFill>
                <a:latin typeface="Times New Roman" panose="02020603050405020304" pitchFamily="18" charset="0"/>
                <a:cs typeface="Arial" panose="020B0604020202020204" pitchFamily="34" charset="0"/>
              </a:rPr>
              <a:t> </a:t>
            </a:r>
            <a:r>
              <a:rPr lang="en-US" altLang="en-US" sz="2800" b="1" dirty="0">
                <a:solidFill>
                  <a:srgbClr val="FF0000"/>
                </a:solidFill>
                <a:latin typeface="Times New Roman" panose="02020603050405020304" pitchFamily="18" charset="0"/>
                <a:cs typeface="Arial" panose="020B0604020202020204" pitchFamily="34" charset="0"/>
              </a:rPr>
              <a:t>:</a:t>
            </a:r>
          </a:p>
          <a:p>
            <a:pPr algn="just" eaLnBrk="0" hangingPunct="0"/>
            <a:r>
              <a:rPr lang="en-US" altLang="en-US" sz="2800" b="1" dirty="0">
                <a:latin typeface="Times New Roman" panose="02020603050405020304" pitchFamily="18" charset="0"/>
                <a:cs typeface="Arial" panose="020B0604020202020204" pitchFamily="34" charset="0"/>
              </a:rPr>
              <a:t> </a:t>
            </a:r>
          </a:p>
          <a:p>
            <a:pPr algn="just" eaLnBrk="0" hangingPunct="0"/>
            <a:r>
              <a:rPr lang="en-US" altLang="en-US" sz="2800"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Hình</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ảnh</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gần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gũi</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thân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thương</a:t>
            </a:r>
            <a:r>
              <a:rPr lang="en-US" altLang="en-US" sz="2800" u="sng" dirty="0">
                <a:latin typeface="Times New Roman" panose="02020603050405020304" pitchFamily="18" charset="0"/>
                <a:cs typeface="Arial" panose="020B0604020202020204" pitchFamily="34" charset="0"/>
              </a:rPr>
              <a:t>.</a:t>
            </a:r>
            <a:endParaRPr lang="vi-VN" altLang="en-US" sz="2800" u="sng" dirty="0">
              <a:latin typeface="Times New Roman" panose="02020603050405020304" pitchFamily="18" charset="0"/>
              <a:cs typeface="Arial" panose="020B0604020202020204" pitchFamily="34" charset="0"/>
            </a:endParaRPr>
          </a:p>
          <a:p>
            <a:pPr algn="just" eaLnBrk="0" hangingPunct="0"/>
            <a:r>
              <a:rPr lang="vi-VN" altLang="en-US" sz="2800" dirty="0">
                <a:latin typeface="Times New Roman" panose="02020603050405020304" pitchFamily="18" charset="0"/>
                <a:cs typeface="Arial" panose="020B0604020202020204" pitchFamily="34" charset="0"/>
              </a:rPr>
              <a:t> </a:t>
            </a:r>
          </a:p>
          <a:p>
            <a:pPr algn="just" eaLnBrk="0" hangingPunct="0"/>
            <a:r>
              <a:rPr lang="vi-VN" altLang="en-US" sz="2800" dirty="0">
                <a:latin typeface="Times New Roman" panose="02020603050405020304" pitchFamily="18" charset="0"/>
                <a:cs typeface="Arial" panose="020B0604020202020204" pitchFamily="34" charset="0"/>
              </a:rPr>
              <a:t>+ P</a:t>
            </a:r>
            <a:r>
              <a:rPr lang="en-US" altLang="en-US" sz="2800" u="sng" dirty="0" err="1">
                <a:latin typeface="Times New Roman" panose="02020603050405020304" pitchFamily="18" charset="0"/>
                <a:cs typeface="Arial" panose="020B0604020202020204" pitchFamily="34" charset="0"/>
              </a:rPr>
              <a:t>hong</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tục</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tập</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quán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của</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người</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Việt</a:t>
            </a:r>
            <a:r>
              <a:rPr lang="en-US" altLang="en-US" sz="2800" u="sng" dirty="0">
                <a:latin typeface="Times New Roman" panose="02020603050405020304" pitchFamily="18" charset="0"/>
                <a:cs typeface="Arial" panose="020B0604020202020204" pitchFamily="34" charset="0"/>
              </a:rPr>
              <a:t>:</a:t>
            </a:r>
            <a:r>
              <a:rPr lang="en-US" altLang="en-US" sz="2800"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tục</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ăn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trầu</a:t>
            </a:r>
            <a:r>
              <a:rPr lang="en-US" altLang="en-US" sz="2800" u="sng" dirty="0">
                <a:latin typeface="Times New Roman" panose="02020603050405020304" pitchFamily="18" charset="0"/>
                <a:cs typeface="Arial" panose="020B0604020202020204" pitchFamily="34" charset="0"/>
              </a:rPr>
              <a:t> </a:t>
            </a:r>
            <a:r>
              <a:rPr lang="en-US" altLang="en-US" sz="2800" dirty="0">
                <a:latin typeface="Times New Roman" panose="02020603050405020304" pitchFamily="18" charset="0"/>
                <a:cs typeface="Arial" panose="020B0604020202020204" pitchFamily="34" charset="0"/>
                <a:sym typeface="Wingdings" panose="05000000000000000000" pitchFamily="2" charset="2"/>
              </a:rPr>
              <a:t> </a:t>
            </a:r>
            <a:r>
              <a:rPr lang="en-US" altLang="en-US" sz="2800" dirty="0" err="1">
                <a:latin typeface="Times New Roman" panose="02020603050405020304" pitchFamily="18" charset="0"/>
                <a:cs typeface="Arial" panose="020B0604020202020204" pitchFamily="34" charset="0"/>
                <a:sym typeface="Wingdings" panose="05000000000000000000" pitchFamily="2" charset="2"/>
              </a:rPr>
              <a:t>nét</a:t>
            </a:r>
            <a:r>
              <a:rPr lang="en-US" altLang="en-US" sz="2800" dirty="0">
                <a:latin typeface="Times New Roman" panose="02020603050405020304" pitchFamily="18" charset="0"/>
                <a:cs typeface="Arial" panose="020B0604020202020204" pitchFamily="34" charset="0"/>
                <a:sym typeface="Wingdings" panose="05000000000000000000" pitchFamily="2" charset="2"/>
              </a:rPr>
              <a:t> </a:t>
            </a:r>
            <a:r>
              <a:rPr lang="en-US" altLang="en-US" sz="2800" dirty="0" err="1">
                <a:latin typeface="Times New Roman" panose="02020603050405020304" pitchFamily="18" charset="0"/>
                <a:cs typeface="Arial" panose="020B0604020202020204" pitchFamily="34" charset="0"/>
                <a:sym typeface="Wingdings" panose="05000000000000000000" pitchFamily="2" charset="2"/>
              </a:rPr>
              <a:t>đẹp</a:t>
            </a:r>
            <a:r>
              <a:rPr lang="en-US" altLang="en-US" sz="2800" dirty="0">
                <a:latin typeface="Times New Roman" panose="02020603050405020304" pitchFamily="18" charset="0"/>
                <a:cs typeface="Arial" panose="020B0604020202020204" pitchFamily="34" charset="0"/>
                <a:sym typeface="Wingdings" panose="05000000000000000000" pitchFamily="2" charset="2"/>
              </a:rPr>
              <a:t> </a:t>
            </a:r>
            <a:r>
              <a:rPr lang="en-US" altLang="en-US" sz="2800" dirty="0" err="1">
                <a:latin typeface="Times New Roman" panose="02020603050405020304" pitchFamily="18" charset="0"/>
                <a:cs typeface="Arial" panose="020B0604020202020204" pitchFamily="34" charset="0"/>
                <a:sym typeface="Wingdings" panose="05000000000000000000" pitchFamily="2" charset="2"/>
              </a:rPr>
              <a:t>trong</a:t>
            </a:r>
            <a:r>
              <a:rPr lang="en-US" altLang="en-US" sz="2800" dirty="0">
                <a:latin typeface="Times New Roman" panose="02020603050405020304" pitchFamily="18" charset="0"/>
                <a:cs typeface="Arial" panose="020B0604020202020204" pitchFamily="34" charset="0"/>
                <a:sym typeface="Wingdings" panose="05000000000000000000" pitchFamily="2" charset="2"/>
              </a:rPr>
              <a:t> </a:t>
            </a:r>
            <a:r>
              <a:rPr lang="en-US" altLang="en-US" sz="2800" dirty="0" err="1">
                <a:latin typeface="Times New Roman" panose="02020603050405020304" pitchFamily="18" charset="0"/>
                <a:cs typeface="Arial" panose="020B0604020202020204" pitchFamily="34" charset="0"/>
                <a:sym typeface="Wingdings" panose="05000000000000000000" pitchFamily="2" charset="2"/>
              </a:rPr>
              <a:t>văn</a:t>
            </a:r>
            <a:r>
              <a:rPr lang="en-US" altLang="en-US" sz="2800" dirty="0">
                <a:latin typeface="Times New Roman" panose="02020603050405020304" pitchFamily="18" charset="0"/>
                <a:cs typeface="Arial" panose="020B0604020202020204" pitchFamily="34" charset="0"/>
                <a:sym typeface="Wingdings" panose="05000000000000000000" pitchFamily="2" charset="2"/>
              </a:rPr>
              <a:t> </a:t>
            </a:r>
            <a:r>
              <a:rPr lang="en-US" altLang="en-US" sz="2800" dirty="0" err="1">
                <a:latin typeface="Times New Roman" panose="02020603050405020304" pitchFamily="18" charset="0"/>
                <a:cs typeface="Arial" panose="020B0604020202020204" pitchFamily="34" charset="0"/>
                <a:sym typeface="Wingdings" panose="05000000000000000000" pitchFamily="2" charset="2"/>
              </a:rPr>
              <a:t>hóa</a:t>
            </a:r>
            <a:r>
              <a:rPr lang="en-US" altLang="en-US" sz="2800" dirty="0">
                <a:latin typeface="Times New Roman" panose="02020603050405020304" pitchFamily="18" charset="0"/>
                <a:cs typeface="Arial" panose="020B0604020202020204" pitchFamily="34" charset="0"/>
                <a:sym typeface="Wingdings" panose="05000000000000000000" pitchFamily="2" charset="2"/>
              </a:rPr>
              <a:t> </a:t>
            </a:r>
            <a:r>
              <a:rPr lang="en-US" altLang="en-US" sz="2800" dirty="0" err="1">
                <a:latin typeface="Times New Roman" panose="02020603050405020304" pitchFamily="18" charset="0"/>
                <a:cs typeface="Arial" panose="020B0604020202020204" pitchFamily="34" charset="0"/>
                <a:sym typeface="Wingdings" panose="05000000000000000000" pitchFamily="2" charset="2"/>
              </a:rPr>
              <a:t>của</a:t>
            </a:r>
            <a:r>
              <a:rPr lang="en-US" altLang="en-US" sz="2800" dirty="0">
                <a:latin typeface="Times New Roman" panose="02020603050405020304" pitchFamily="18" charset="0"/>
                <a:cs typeface="Arial" panose="020B0604020202020204" pitchFamily="34" charset="0"/>
                <a:sym typeface="Wingdings" panose="05000000000000000000" pitchFamily="2" charset="2"/>
              </a:rPr>
              <a:t> </a:t>
            </a:r>
            <a:r>
              <a:rPr lang="en-US" altLang="en-US" sz="2800" dirty="0" err="1">
                <a:latin typeface="Times New Roman" panose="02020603050405020304" pitchFamily="18" charset="0"/>
                <a:cs typeface="Arial" panose="020B0604020202020204" pitchFamily="34" charset="0"/>
                <a:sym typeface="Wingdings" panose="05000000000000000000" pitchFamily="2" charset="2"/>
              </a:rPr>
              <a:t>người</a:t>
            </a:r>
            <a:r>
              <a:rPr lang="en-US" altLang="en-US" sz="2800" dirty="0">
                <a:latin typeface="Times New Roman" panose="02020603050405020304" pitchFamily="18" charset="0"/>
                <a:cs typeface="Arial" panose="020B0604020202020204" pitchFamily="34" charset="0"/>
                <a:sym typeface="Wingdings" panose="05000000000000000000" pitchFamily="2" charset="2"/>
              </a:rPr>
              <a:t> </a:t>
            </a:r>
            <a:r>
              <a:rPr lang="en-US" altLang="en-US" sz="2800" dirty="0" err="1">
                <a:latin typeface="Times New Roman" panose="02020603050405020304" pitchFamily="18" charset="0"/>
                <a:cs typeface="Arial" panose="020B0604020202020204" pitchFamily="34" charset="0"/>
                <a:sym typeface="Wingdings" panose="05000000000000000000" pitchFamily="2" charset="2"/>
              </a:rPr>
              <a:t>Việt</a:t>
            </a:r>
            <a:endParaRPr lang="en-US" altLang="en-US" sz="2800" dirty="0">
              <a:latin typeface="Times New Roman" panose="02020603050405020304" pitchFamily="18" charset="0"/>
              <a:cs typeface="Arial" panose="020B0604020202020204" pitchFamily="34" charset="0"/>
            </a:endParaRPr>
          </a:p>
          <a:p>
            <a:pPr algn="just" eaLnBrk="0" hangingPunct="0"/>
            <a:r>
              <a:rPr lang="en-US" altLang="en-US" sz="2800" dirty="0">
                <a:latin typeface="Times New Roman" panose="02020603050405020304" pitchFamily="18" charset="0"/>
                <a:cs typeface="Arial" panose="020B0604020202020204" pitchFamily="34" charset="0"/>
              </a:rPr>
              <a:t>                                               </a:t>
            </a:r>
          </a:p>
          <a:p>
            <a:pPr algn="just" eaLnBrk="0" hangingPunct="0"/>
            <a:r>
              <a:rPr lang="en-US" altLang="en-US" sz="2800" dirty="0">
                <a:latin typeface="Times New Roman" panose="02020603050405020304" pitchFamily="18" charset="0"/>
                <a:cs typeface="Arial" panose="020B0604020202020204" pitchFamily="34" charset="0"/>
              </a:rPr>
              <a:t> + </a:t>
            </a:r>
            <a:r>
              <a:rPr lang="en-US" altLang="en-US" sz="2800" dirty="0" err="1">
                <a:latin typeface="Times New Roman" panose="02020603050405020304" pitchFamily="18" charset="0"/>
                <a:cs typeface="Arial" panose="020B0604020202020204" pitchFamily="34" charset="0"/>
              </a:rPr>
              <a:t>T</a:t>
            </a:r>
            <a:r>
              <a:rPr lang="en-US" altLang="en-US" sz="2800" u="sng" dirty="0" err="1">
                <a:latin typeface="Times New Roman" panose="02020603050405020304" pitchFamily="18" charset="0"/>
                <a:cs typeface="Arial" panose="020B0604020202020204" pitchFamily="34" charset="0"/>
              </a:rPr>
              <a:t>ình</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nghĩa</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gắn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bó</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thủy</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chung</a:t>
            </a:r>
            <a:r>
              <a:rPr lang="en-US" altLang="en-US" sz="2800" u="sng" dirty="0">
                <a:latin typeface="Times New Roman" panose="02020603050405020304" pitchFamily="18" charset="0"/>
                <a:cs typeface="Arial" panose="020B0604020202020204" pitchFamily="34" charset="0"/>
              </a:rPr>
              <a:t> son </a:t>
            </a:r>
            <a:r>
              <a:rPr lang="en-US" altLang="en-US" sz="2800" u="sng" dirty="0" err="1">
                <a:latin typeface="Times New Roman" panose="02020603050405020304" pitchFamily="18" charset="0"/>
                <a:cs typeface="Arial" panose="020B0604020202020204" pitchFamily="34" charset="0"/>
              </a:rPr>
              <a:t>sắt</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bền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lâu</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trong</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cuộc</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sống</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của</a:t>
            </a:r>
            <a:r>
              <a:rPr lang="en-US" altLang="en-US" sz="2800" dirty="0">
                <a:latin typeface="Times New Roman" panose="02020603050405020304" pitchFamily="18" charset="0"/>
                <a:cs typeface="Arial" panose="020B0604020202020204" pitchFamily="34" charset="0"/>
              </a:rPr>
              <a:t> con </a:t>
            </a:r>
            <a:r>
              <a:rPr lang="en-US" altLang="en-US" sz="2800" dirty="0" err="1">
                <a:latin typeface="Times New Roman" panose="02020603050405020304" pitchFamily="18" charset="0"/>
                <a:cs typeface="Arial" panose="020B0604020202020204" pitchFamily="34" charset="0"/>
              </a:rPr>
              <a:t>người</a:t>
            </a:r>
            <a:endParaRPr lang="en-US" altLang="en-US" sz="2800" dirty="0">
              <a:latin typeface="Times New Roman" panose="02020603050405020304" pitchFamily="18" charset="0"/>
              <a:cs typeface="Arial" panose="020B0604020202020204" pitchFamily="34" charset="0"/>
            </a:endParaRPr>
          </a:p>
          <a:p>
            <a:pPr algn="just" eaLnBrk="0" hangingPunct="0"/>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Truyện</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cổ</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tích</a:t>
            </a:r>
            <a:r>
              <a:rPr lang="en-US" altLang="en-US" sz="2800" dirty="0">
                <a:latin typeface="Times New Roman" panose="02020603050405020304" pitchFamily="18" charset="0"/>
                <a:cs typeface="Arial" panose="020B0604020202020204" pitchFamily="34" charset="0"/>
              </a:rPr>
              <a:t> : </a:t>
            </a:r>
            <a:r>
              <a:rPr lang="en-US" altLang="en-US" sz="2800" dirty="0" err="1">
                <a:latin typeface="Times New Roman" panose="02020603050405020304" pitchFamily="18" charset="0"/>
                <a:cs typeface="Arial" panose="020B0604020202020204" pitchFamily="34" charset="0"/>
              </a:rPr>
              <a:t>Sự</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tích</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trầu</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cau</a:t>
            </a:r>
            <a:endParaRPr lang="en-US" altLang="en-US" sz="2800" b="1" dirty="0">
              <a:solidFill>
                <a:srgbClr val="FF0000"/>
              </a:solidFill>
              <a:latin typeface="Times New Roman" panose="02020603050405020304" pitchFamily="18" charset="0"/>
              <a:cs typeface="Arial" panose="020B0604020202020204" pitchFamily="34" charset="0"/>
              <a:sym typeface="Wingdings" panose="05000000000000000000" pitchFamily="2" charset="2"/>
            </a:endParaRPr>
          </a:p>
          <a:p>
            <a:pPr algn="just" eaLnBrk="0" hangingPunct="0"/>
            <a:r>
              <a:rPr lang="en-US" altLang="en-US" sz="2800" b="1"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Đất</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Nước</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bắt</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nguồn</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từ</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những</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điều</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giản</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dị</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phong</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tục</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tập</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quán</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nét</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đẹp</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truyền</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thống</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của</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người</a:t>
            </a:r>
            <a:r>
              <a:rPr lang="en-US" altLang="en-US" sz="2800" b="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Việt</a:t>
            </a:r>
            <a:r>
              <a:rPr lang="en-US" altLang="en-US" sz="2800" b="1" dirty="0">
                <a:solidFill>
                  <a:srgbClr val="FF0000"/>
                </a:solidFill>
                <a:latin typeface="Times New Roman" panose="02020603050405020304" pitchFamily="18" charset="0"/>
                <a:cs typeface="Arial" panose="020B0604020202020204" pitchFamily="34" charset="0"/>
                <a:sym typeface="Wingdings" panose="05000000000000000000" pitchFamily="2" charset="2"/>
              </a:rPr>
              <a:t>.</a:t>
            </a:r>
            <a:endParaRPr lang="en-US" altLang="en-US" sz="2800" b="1" dirty="0">
              <a:solidFill>
                <a:srgbClr val="FF0000"/>
              </a:solidFill>
              <a:latin typeface="Times New Roman" panose="02020603050405020304" pitchFamily="18" charset="0"/>
              <a:cs typeface="Arial" panose="020B0604020202020204" pitchFamily="34" charset="0"/>
            </a:endParaRPr>
          </a:p>
          <a:p>
            <a:pPr algn="just" eaLnBrk="0" hangingPunct="0"/>
            <a:endParaRPr lang="en-US" altLang="en-US" sz="2800" b="1" i="1" dirty="0">
              <a:latin typeface="Times New Roman" panose="02020603050405020304" pitchFamily="18" charset="0"/>
              <a:ea typeface="Times New Roman" panose="02020603050405020304" pitchFamily="18" charset="0"/>
            </a:endParaRP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090">
                                            <p:txEl>
                                              <p:pRg st="1" end="1"/>
                                            </p:txEl>
                                          </p:spTgt>
                                        </p:tgtEl>
                                        <p:attrNameLst>
                                          <p:attrName>style.visibility</p:attrName>
                                        </p:attrNameLst>
                                      </p:cBhvr>
                                      <p:to>
                                        <p:strVal val="visible"/>
                                      </p:to>
                                    </p:set>
                                    <p:animEffect transition="in" filter="wipe(down)">
                                      <p:cBhvr>
                                        <p:cTn id="7" dur="500"/>
                                        <p:tgtEl>
                                          <p:spTgt spid="460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090">
                                            <p:txEl>
                                              <p:pRg st="2" end="2"/>
                                            </p:txEl>
                                          </p:spTgt>
                                        </p:tgtEl>
                                        <p:attrNameLst>
                                          <p:attrName>style.visibility</p:attrName>
                                        </p:attrNameLst>
                                      </p:cBhvr>
                                      <p:to>
                                        <p:strVal val="visible"/>
                                      </p:to>
                                    </p:set>
                                    <p:animEffect transition="in" filter="wipe(down)">
                                      <p:cBhvr>
                                        <p:cTn id="12" dur="500"/>
                                        <p:tgtEl>
                                          <p:spTgt spid="460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090">
                                            <p:txEl>
                                              <p:pRg st="3" end="3"/>
                                            </p:txEl>
                                          </p:spTgt>
                                        </p:tgtEl>
                                        <p:attrNameLst>
                                          <p:attrName>style.visibility</p:attrName>
                                        </p:attrNameLst>
                                      </p:cBhvr>
                                      <p:to>
                                        <p:strVal val="visible"/>
                                      </p:to>
                                    </p:set>
                                    <p:animEffect transition="in" filter="wipe(down)">
                                      <p:cBhvr>
                                        <p:cTn id="17" dur="500"/>
                                        <p:tgtEl>
                                          <p:spTgt spid="460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6090">
                                            <p:txEl>
                                              <p:pRg st="4" end="4"/>
                                            </p:txEl>
                                          </p:spTgt>
                                        </p:tgtEl>
                                        <p:attrNameLst>
                                          <p:attrName>style.visibility</p:attrName>
                                        </p:attrNameLst>
                                      </p:cBhvr>
                                      <p:to>
                                        <p:strVal val="visible"/>
                                      </p:to>
                                    </p:set>
                                    <p:animEffect transition="in" filter="wipe(down)">
                                      <p:cBhvr>
                                        <p:cTn id="22" dur="500"/>
                                        <p:tgtEl>
                                          <p:spTgt spid="4609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6090">
                                            <p:txEl>
                                              <p:pRg st="6" end="6"/>
                                            </p:txEl>
                                          </p:spTgt>
                                        </p:tgtEl>
                                        <p:attrNameLst>
                                          <p:attrName>style.visibility</p:attrName>
                                        </p:attrNameLst>
                                      </p:cBhvr>
                                      <p:to>
                                        <p:strVal val="visible"/>
                                      </p:to>
                                    </p:set>
                                    <p:animEffect transition="in" filter="wipe(down)">
                                      <p:cBhvr>
                                        <p:cTn id="27" dur="500"/>
                                        <p:tgtEl>
                                          <p:spTgt spid="4609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6090">
                                            <p:txEl>
                                              <p:pRg st="7" end="7"/>
                                            </p:txEl>
                                          </p:spTgt>
                                        </p:tgtEl>
                                        <p:attrNameLst>
                                          <p:attrName>style.visibility</p:attrName>
                                        </p:attrNameLst>
                                      </p:cBhvr>
                                      <p:to>
                                        <p:strVal val="visible"/>
                                      </p:to>
                                    </p:set>
                                    <p:animEffect transition="in" filter="wipe(down)">
                                      <p:cBhvr>
                                        <p:cTn id="32" dur="500"/>
                                        <p:tgtEl>
                                          <p:spTgt spid="4609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090">
                                            <p:txEl>
                                              <p:pRg st="8" end="8"/>
                                            </p:txEl>
                                          </p:spTgt>
                                        </p:tgtEl>
                                        <p:attrNameLst>
                                          <p:attrName>style.visibility</p:attrName>
                                        </p:attrNameLst>
                                      </p:cBhvr>
                                      <p:to>
                                        <p:strVal val="visible"/>
                                      </p:to>
                                    </p:set>
                                    <p:anim calcmode="lin" valueType="num">
                                      <p:cBhvr additive="base">
                                        <p:cTn id="37" dur="500" fill="hold"/>
                                        <p:tgtEl>
                                          <p:spTgt spid="46090">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609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11E3-4A27-499B-A951-D10946DC10C1}"/>
              </a:ext>
            </a:extLst>
          </p:cNvPr>
          <p:cNvSpPr>
            <a:spLocks noGrp="1"/>
          </p:cNvSpPr>
          <p:nvPr>
            <p:ph type="title"/>
          </p:nvPr>
        </p:nvSpPr>
        <p:spPr>
          <a:xfrm>
            <a:off x="2637183" y="1007165"/>
            <a:ext cx="10972800" cy="682486"/>
          </a:xfrm>
        </p:spPr>
        <p:txBody>
          <a:bodyPr/>
          <a:lstStyle/>
          <a:p>
            <a:pPr algn="l"/>
            <a:r>
              <a:rPr lang="en-US" b="1"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Sự</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phát</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triển</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của</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Đất</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Nước</a:t>
            </a:r>
            <a:r>
              <a:rPr lang="en-US" b="1" u="sng" dirty="0">
                <a:solidFill>
                  <a:srgbClr val="FF0000"/>
                </a:solidFill>
                <a:latin typeface="Times New Roman" panose="02020603050405020304" pitchFamily="18" charset="0"/>
                <a:cs typeface="Times New Roman" panose="02020603050405020304" pitchFamily="18" charset="0"/>
              </a:rPr>
              <a:t>: </a:t>
            </a:r>
            <a:endParaRPr lang="vi-VN" b="1"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A01A699-A7E0-4E5F-A18A-79E430EF608B}"/>
              </a:ext>
            </a:extLst>
          </p:cNvPr>
          <p:cNvSpPr>
            <a:spLocks noGrp="1"/>
          </p:cNvSpPr>
          <p:nvPr>
            <p:ph idx="1"/>
          </p:nvPr>
        </p:nvSpPr>
        <p:spPr>
          <a:xfrm>
            <a:off x="238539" y="1928190"/>
            <a:ext cx="12192000" cy="6175514"/>
          </a:xfrm>
        </p:spPr>
        <p:txBody>
          <a:bodyPr/>
          <a:lstStyle/>
          <a:p>
            <a:pPr marL="0" indent="0">
              <a:buNone/>
            </a:pPr>
            <a:r>
              <a:rPr lang="en-US" sz="2800" dirty="0">
                <a:latin typeface="Times New Roman" panose="02020603050405020304" pitchFamily="18" charset="0"/>
                <a:cs typeface="Times New Roman" panose="02020603050405020304" pitchFamily="18" charset="0"/>
              </a:rPr>
              <a:t>     </a:t>
            </a:r>
            <a:r>
              <a:rPr lang="en-US" sz="3600" b="1" i="1" dirty="0">
                <a:solidFill>
                  <a:srgbClr val="002060"/>
                </a:solidFill>
                <a:latin typeface="Times New Roman" panose="02020603050405020304" pitchFamily="18" charset="0"/>
                <a:cs typeface="Times New Roman" panose="02020603050405020304" pitchFamily="18" charset="0"/>
              </a:rPr>
              <a:t>“</a:t>
            </a:r>
            <a:r>
              <a:rPr lang="en-US" sz="3600" b="1" i="1" dirty="0" err="1">
                <a:solidFill>
                  <a:srgbClr val="002060"/>
                </a:solidFill>
                <a:latin typeface="Times New Roman" panose="02020603050405020304" pitchFamily="18" charset="0"/>
                <a:cs typeface="Times New Roman" panose="02020603050405020304" pitchFamily="18" charset="0"/>
              </a:rPr>
              <a:t>Đất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Nước</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lớn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lên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khi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dân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mình</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biết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trồng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tre</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mà</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đánh</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giặc</a:t>
            </a:r>
            <a:endParaRPr lang="en-US" sz="3600" b="1" i="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Tóc</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mẹ</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thì</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bới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sau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đầu</a:t>
            </a:r>
            <a:endParaRPr lang="en-US" sz="3600" b="1" i="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i="1" dirty="0">
                <a:solidFill>
                  <a:srgbClr val="002060"/>
                </a:solidFill>
                <a:latin typeface="Times New Roman" panose="02020603050405020304" pitchFamily="18" charset="0"/>
                <a:cs typeface="Times New Roman" panose="02020603050405020304" pitchFamily="18" charset="0"/>
              </a:rPr>
              <a:t>    Cha </a:t>
            </a:r>
            <a:r>
              <a:rPr lang="en-US" sz="3600" b="1" i="1" dirty="0" err="1">
                <a:solidFill>
                  <a:srgbClr val="002060"/>
                </a:solidFill>
                <a:latin typeface="Times New Roman" panose="02020603050405020304" pitchFamily="18" charset="0"/>
                <a:cs typeface="Times New Roman" panose="02020603050405020304" pitchFamily="18" charset="0"/>
              </a:rPr>
              <a:t>mẹ</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thương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nhau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bằng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gừng</a:t>
            </a:r>
            <a:r>
              <a:rPr lang="en-US" sz="3600" b="1" i="1" dirty="0">
                <a:solidFill>
                  <a:srgbClr val="002060"/>
                </a:solidFill>
                <a:latin typeface="Times New Roman" panose="02020603050405020304" pitchFamily="18" charset="0"/>
                <a:cs typeface="Times New Roman" panose="02020603050405020304" pitchFamily="18" charset="0"/>
              </a:rPr>
              <a:t> cay </a:t>
            </a:r>
            <a:r>
              <a:rPr lang="en-US" sz="3600" b="1" i="1" dirty="0" err="1">
                <a:solidFill>
                  <a:srgbClr val="002060"/>
                </a:solidFill>
                <a:latin typeface="Times New Roman" panose="02020603050405020304" pitchFamily="18" charset="0"/>
                <a:cs typeface="Times New Roman" panose="02020603050405020304" pitchFamily="18" charset="0"/>
              </a:rPr>
              <a:t>muối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mặn</a:t>
            </a:r>
            <a:endParaRPr lang="en-US" sz="3600" b="1" i="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Cái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kèo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cái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cột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thành</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tên</a:t>
            </a:r>
            <a:endParaRPr lang="en-US" sz="3600" b="1" i="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Hạt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gạo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phải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một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nắng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hai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sương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xay</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giã</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giần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sàng</a:t>
            </a:r>
            <a:r>
              <a:rPr lang="en-US" sz="3600" b="1" i="1" dirty="0">
                <a:solidFill>
                  <a:srgbClr val="002060"/>
                </a:solidFill>
                <a:latin typeface="Times New Roman" panose="02020603050405020304" pitchFamily="18" charset="0"/>
                <a:cs typeface="Times New Roman" panose="02020603050405020304" pitchFamily="18" charset="0"/>
              </a:rPr>
              <a:t>”</a:t>
            </a:r>
            <a:r>
              <a:rPr lang="en-US" sz="3600" b="1"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2338730"/>
      </p:ext>
    </p:extLst>
  </p:cSld>
  <p:clrMapOvr>
    <a:masterClrMapping/>
  </p:clrMapOvr>
  <p:transition>
    <p:wheel spokes="3"/>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DED0-75D4-4D3C-9042-9B57C23154E1}"/>
              </a:ext>
            </a:extLst>
          </p:cNvPr>
          <p:cNvSpPr>
            <a:spLocks noGrp="1"/>
          </p:cNvSpPr>
          <p:nvPr>
            <p:ph type="title"/>
          </p:nvPr>
        </p:nvSpPr>
        <p:spPr>
          <a:xfrm>
            <a:off x="609600" y="160337"/>
            <a:ext cx="10972800" cy="1143000"/>
          </a:xfrm>
        </p:spPr>
        <p:txBody>
          <a:bodyP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b="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Đất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Nước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lớn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dân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mình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biết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trồng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tre</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đánh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giặc</a:t>
            </a:r>
            <a:endParaRPr lang="vi-VN" sz="2800" dirty="0"/>
          </a:p>
        </p:txBody>
      </p:sp>
      <p:sp>
        <p:nvSpPr>
          <p:cNvPr id="4" name="Content Placeholder 2">
            <a:extLst>
              <a:ext uri="{FF2B5EF4-FFF2-40B4-BE49-F238E27FC236}">
                <a16:creationId xmlns:a16="http://schemas.microsoft.com/office/drawing/2014/main" id="{9B86656F-A300-47CF-A635-4B45D704A05B}"/>
              </a:ext>
            </a:extLst>
          </p:cNvPr>
          <p:cNvSpPr>
            <a:spLocks noGrp="1"/>
          </p:cNvSpPr>
          <p:nvPr>
            <p:ph idx="1"/>
          </p:nvPr>
        </p:nvSpPr>
        <p:spPr>
          <a:xfrm>
            <a:off x="0" y="1166018"/>
            <a:ext cx="12192000" cy="5691982"/>
          </a:xfrm>
        </p:spPr>
        <p:txBody>
          <a:bodyPr/>
          <a:lstStyle/>
          <a:p>
            <a:pPr marL="0" indent="0">
              <a:buNone/>
            </a:pPr>
            <a:r>
              <a:rPr lang="en-US" sz="3000" u="sng" dirty="0">
                <a:latin typeface="Times New Roman" panose="02020603050405020304" pitchFamily="18" charset="0"/>
                <a:cs typeface="Times New Roman" panose="02020603050405020304" pitchFamily="18" charset="0"/>
              </a:rPr>
              <a:t>+ Hai </a:t>
            </a:r>
            <a:r>
              <a:rPr lang="en-US" sz="3000" u="sng" dirty="0" err="1">
                <a:latin typeface="Times New Roman" panose="02020603050405020304" pitchFamily="18" charset="0"/>
                <a:cs typeface="Times New Roman" panose="02020603050405020304" pitchFamily="18" charset="0"/>
              </a:rPr>
              <a:t>chữ</a:t>
            </a:r>
            <a:r>
              <a:rPr lang="en-US" sz="3000" u="sng" dirty="0">
                <a:latin typeface="Times New Roman" panose="02020603050405020304" pitchFamily="18" charset="0"/>
                <a:cs typeface="Times New Roman" panose="02020603050405020304" pitchFamily="18" charset="0"/>
              </a:rPr>
              <a:t> “ </a:t>
            </a:r>
            <a:r>
              <a:rPr lang="en-US" sz="3000" u="sng" dirty="0" err="1">
                <a:latin typeface="Times New Roman" panose="02020603050405020304" pitchFamily="18" charset="0"/>
                <a:cs typeface="Times New Roman" panose="02020603050405020304" pitchFamily="18" charset="0"/>
              </a:rPr>
              <a:t>lớn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lên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chỉ</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sự</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trưởng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thành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của</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Đất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Nước</a:t>
            </a:r>
            <a:endParaRPr lang="en-US" sz="3000" u="sng" dirty="0">
              <a:latin typeface="Times New Roman" panose="02020603050405020304" pitchFamily="18" charset="0"/>
              <a:cs typeface="Times New Roman" panose="02020603050405020304" pitchFamily="18" charset="0"/>
            </a:endParaRPr>
          </a:p>
          <a:p>
            <a:pPr marL="0" indent="0">
              <a:buNone/>
            </a:pP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Hình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ảnh</a:t>
            </a:r>
            <a:r>
              <a:rPr lang="en-US" sz="3000" u="sng" dirty="0">
                <a:latin typeface="Times New Roman" panose="02020603050405020304" pitchFamily="18" charset="0"/>
                <a:cs typeface="Times New Roman" panose="02020603050405020304" pitchFamily="18" charset="0"/>
              </a:rPr>
              <a:t> “ </a:t>
            </a:r>
            <a:r>
              <a:rPr lang="en-US" sz="3000" u="sng" dirty="0" err="1">
                <a:latin typeface="Times New Roman" panose="02020603050405020304" pitchFamily="18" charset="0"/>
                <a:cs typeface="Times New Roman" panose="02020603050405020304" pitchFamily="18" charset="0"/>
              </a:rPr>
              <a:t>trồng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tre</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đánh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giặc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có</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sức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gợi</a:t>
            </a:r>
            <a:r>
              <a:rPr lang="en-US" sz="3000" u="sng" dirty="0">
                <a:latin typeface="Times New Roman" panose="02020603050405020304" pitchFamily="18" charset="0"/>
                <a:cs typeface="Times New Roman" panose="02020603050405020304" pitchFamily="18" charset="0"/>
              </a:rPr>
              <a:t>:   </a:t>
            </a:r>
          </a:p>
          <a:p>
            <a:pPr marL="0" indent="0">
              <a:buNone/>
            </a:pPr>
            <a:r>
              <a:rPr lang="en-US" sz="3000"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Câu</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chuyện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truyền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thuyết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Thánh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Gióng</a:t>
            </a:r>
            <a:r>
              <a:rPr lang="en-US" sz="3000" u="sng"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Truyền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thống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đánh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giặc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giữ</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nước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của</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dân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tộc</a:t>
            </a:r>
            <a:r>
              <a:rPr lang="en-US" sz="3000" u="sng"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suốt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p>
          <a:p>
            <a:pPr marL="0" indent="0">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lịch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Cây</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tre</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biểu</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tượng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cho</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cốt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cách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và</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tâm</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hồn</a:t>
            </a:r>
            <a:r>
              <a:rPr lang="en-US" sz="3000" u="sng" dirty="0">
                <a:latin typeface="Times New Roman" panose="02020603050405020304" pitchFamily="18" charset="0"/>
                <a:cs typeface="Times New Roman" panose="02020603050405020304" pitchFamily="18" charset="0"/>
              </a:rPr>
              <a:t> con </a:t>
            </a:r>
            <a:r>
              <a:rPr lang="en-US" sz="3000" u="sng" dirty="0" err="1">
                <a:latin typeface="Times New Roman" panose="02020603050405020304" pitchFamily="18" charset="0"/>
                <a:cs typeface="Times New Roman" panose="02020603050405020304" pitchFamily="18" charset="0"/>
              </a:rPr>
              <a:t>người</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Việt</a:t>
            </a:r>
            <a:r>
              <a:rPr lang="en-US" sz="3000" u="sng" dirty="0">
                <a:latin typeface="Times New Roman" panose="02020603050405020304" pitchFamily="18" charset="0"/>
                <a:cs typeface="Times New Roman" panose="02020603050405020304" pitchFamily="18" charset="0"/>
              </a:rPr>
              <a:t> Nam: </a:t>
            </a:r>
            <a:r>
              <a:rPr lang="en-US" sz="3000" u="sng" dirty="0" err="1">
                <a:latin typeface="Times New Roman" panose="02020603050405020304" pitchFamily="18" charset="0"/>
                <a:cs typeface="Times New Roman" panose="02020603050405020304" pitchFamily="18" charset="0"/>
              </a:rPr>
              <a:t>chất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phác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đôn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hậu</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thủy</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chung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kiên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cường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bất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khuất</a:t>
            </a:r>
            <a:endParaRPr lang="en-US" sz="3000" u="sng" dirty="0">
              <a:latin typeface="Times New Roman" panose="02020603050405020304" pitchFamily="18" charset="0"/>
              <a:cs typeface="Times New Roman" panose="02020603050405020304" pitchFamily="18" charset="0"/>
            </a:endParaRPr>
          </a:p>
        </p:txBody>
      </p:sp>
      <p:sp>
        <p:nvSpPr>
          <p:cNvPr id="5" name="Star: 5 Points 4">
            <a:extLst>
              <a:ext uri="{FF2B5EF4-FFF2-40B4-BE49-F238E27FC236}">
                <a16:creationId xmlns:a16="http://schemas.microsoft.com/office/drawing/2014/main" id="{E0775F3E-73C9-4938-B45B-3C85C4E446A6}"/>
              </a:ext>
            </a:extLst>
          </p:cNvPr>
          <p:cNvSpPr/>
          <p:nvPr/>
        </p:nvSpPr>
        <p:spPr>
          <a:xfrm>
            <a:off x="410817" y="2477155"/>
            <a:ext cx="397565" cy="2252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Star: 5 Points 5">
            <a:extLst>
              <a:ext uri="{FF2B5EF4-FFF2-40B4-BE49-F238E27FC236}">
                <a16:creationId xmlns:a16="http://schemas.microsoft.com/office/drawing/2014/main" id="{288D21AE-9307-45C1-AA72-33047CDBFCF3}"/>
              </a:ext>
            </a:extLst>
          </p:cNvPr>
          <p:cNvSpPr/>
          <p:nvPr/>
        </p:nvSpPr>
        <p:spPr>
          <a:xfrm>
            <a:off x="410817" y="3097792"/>
            <a:ext cx="397565" cy="2252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Star: 5 Points 6">
            <a:extLst>
              <a:ext uri="{FF2B5EF4-FFF2-40B4-BE49-F238E27FC236}">
                <a16:creationId xmlns:a16="http://schemas.microsoft.com/office/drawing/2014/main" id="{D60016DD-8C3D-447D-ABCB-7392B8ECBAF2}"/>
              </a:ext>
            </a:extLst>
          </p:cNvPr>
          <p:cNvSpPr/>
          <p:nvPr/>
        </p:nvSpPr>
        <p:spPr>
          <a:xfrm>
            <a:off x="410817" y="4042915"/>
            <a:ext cx="397565" cy="2252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92106424"/>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p:cNvPicPr>
            <a:picLocks noChangeAspect="1"/>
          </p:cNvPicPr>
          <p:nvPr/>
        </p:nvPicPr>
        <p:blipFill>
          <a:blip r:embed="rId2"/>
          <a:stretch>
            <a:fillRect/>
          </a:stretch>
        </p:blipFill>
        <p:spPr>
          <a:xfrm>
            <a:off x="0" y="0"/>
            <a:ext cx="12192000" cy="5619115"/>
          </a:xfrm>
          <a:prstGeom prst="rect">
            <a:avLst/>
          </a:prstGeom>
          <a:noFill/>
          <a:ln w="9525">
            <a:noFill/>
          </a:ln>
        </p:spPr>
      </p:pic>
      <p:sp>
        <p:nvSpPr>
          <p:cNvPr id="2" name="Rectangle 1">
            <a:extLst>
              <a:ext uri="{FF2B5EF4-FFF2-40B4-BE49-F238E27FC236}">
                <a16:creationId xmlns:a16="http://schemas.microsoft.com/office/drawing/2014/main" id="{22D9FC13-CBB2-4144-B300-FAB657C8714D}"/>
              </a:ext>
            </a:extLst>
          </p:cNvPr>
          <p:cNvSpPr/>
          <p:nvPr/>
        </p:nvSpPr>
        <p:spPr>
          <a:xfrm>
            <a:off x="2981739" y="5830957"/>
            <a:ext cx="5817705" cy="79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tx1"/>
                </a:solidFill>
                <a:latin typeface="Times New Roman" panose="02020603050405020304" pitchFamily="18" charset="0"/>
                <a:cs typeface="Times New Roman" panose="02020603050405020304" pitchFamily="18" charset="0"/>
              </a:rPr>
              <a:t>Nòi</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tre</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đâu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chịu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mọc</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cong</a:t>
            </a:r>
            <a:endParaRPr lang="en-US" sz="2400" b="1" i="1" dirty="0">
              <a:solidFill>
                <a:schemeClr val="tx1"/>
              </a:solidFill>
              <a:latin typeface="Times New Roman" panose="02020603050405020304" pitchFamily="18" charset="0"/>
              <a:cs typeface="Times New Roman" panose="02020603050405020304" pitchFamily="18" charset="0"/>
            </a:endParaRPr>
          </a:p>
          <a:p>
            <a:pPr algn="ctr"/>
            <a:r>
              <a:rPr lang="en-US" sz="2400" b="1" i="1" dirty="0" err="1">
                <a:solidFill>
                  <a:schemeClr val="tx1"/>
                </a:solidFill>
                <a:latin typeface="Times New Roman" panose="02020603050405020304" pitchFamily="18" charset="0"/>
                <a:cs typeface="Times New Roman" panose="02020603050405020304" pitchFamily="18" charset="0"/>
              </a:rPr>
              <a:t>Chưa</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lên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nhọn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như</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chông</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lạ</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thường</a:t>
            </a:r>
            <a:endParaRPr lang="vi-VN" sz="2400" b="1"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DED0-75D4-4D3C-9042-9B57C23154E1}"/>
              </a:ext>
            </a:extLst>
          </p:cNvPr>
          <p:cNvSpPr>
            <a:spLocks noGrp="1"/>
          </p:cNvSpPr>
          <p:nvPr>
            <p:ph type="title"/>
          </p:nvPr>
        </p:nvSpPr>
        <p:spPr>
          <a:xfrm>
            <a:off x="609600" y="160337"/>
            <a:ext cx="10972800" cy="1143000"/>
          </a:xfrm>
        </p:spPr>
        <p:txBody>
          <a:bodyP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b="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Đất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Nước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lớn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dân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mình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biết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trồng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tre</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đánh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giặc</a:t>
            </a:r>
            <a:endParaRPr lang="vi-VN" sz="2800" dirty="0"/>
          </a:p>
        </p:txBody>
      </p:sp>
      <p:sp>
        <p:nvSpPr>
          <p:cNvPr id="4" name="Content Placeholder 2">
            <a:extLst>
              <a:ext uri="{FF2B5EF4-FFF2-40B4-BE49-F238E27FC236}">
                <a16:creationId xmlns:a16="http://schemas.microsoft.com/office/drawing/2014/main" id="{9B86656F-A300-47CF-A635-4B45D704A05B}"/>
              </a:ext>
            </a:extLst>
          </p:cNvPr>
          <p:cNvSpPr>
            <a:spLocks noGrp="1"/>
          </p:cNvSpPr>
          <p:nvPr>
            <p:ph idx="1"/>
          </p:nvPr>
        </p:nvSpPr>
        <p:spPr>
          <a:xfrm>
            <a:off x="0" y="1166018"/>
            <a:ext cx="12192000" cy="5691982"/>
          </a:xfrm>
        </p:spPr>
        <p:txBody>
          <a:bodyPr/>
          <a:lstStyle/>
          <a:p>
            <a:pPr marL="0" indent="0">
              <a:buNone/>
            </a:pPr>
            <a:r>
              <a:rPr lang="en-US" sz="3000" u="sng" dirty="0">
                <a:latin typeface="Times New Roman" panose="02020603050405020304" pitchFamily="18" charset="0"/>
                <a:cs typeface="Times New Roman" panose="02020603050405020304" pitchFamily="18" charset="0"/>
              </a:rPr>
              <a:t>+ Hai </a:t>
            </a:r>
            <a:r>
              <a:rPr lang="en-US" sz="3000" u="sng" dirty="0" err="1">
                <a:latin typeface="Times New Roman" panose="02020603050405020304" pitchFamily="18" charset="0"/>
                <a:cs typeface="Times New Roman" panose="02020603050405020304" pitchFamily="18" charset="0"/>
              </a:rPr>
              <a:t>chữ</a:t>
            </a:r>
            <a:r>
              <a:rPr lang="en-US" sz="3000" u="sng" dirty="0">
                <a:latin typeface="Times New Roman" panose="02020603050405020304" pitchFamily="18" charset="0"/>
                <a:cs typeface="Times New Roman" panose="02020603050405020304" pitchFamily="18" charset="0"/>
              </a:rPr>
              <a:t> “ </a:t>
            </a:r>
            <a:r>
              <a:rPr lang="en-US" sz="3000" u="sng" dirty="0" err="1">
                <a:latin typeface="Times New Roman" panose="02020603050405020304" pitchFamily="18" charset="0"/>
                <a:cs typeface="Times New Roman" panose="02020603050405020304" pitchFamily="18" charset="0"/>
              </a:rPr>
              <a:t>lớn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lên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chỉ</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sự</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trưởng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thành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của</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Đất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Nước</a:t>
            </a:r>
            <a:endParaRPr lang="en-US" sz="3000" u="sng" dirty="0">
              <a:latin typeface="Times New Roman" panose="02020603050405020304" pitchFamily="18" charset="0"/>
              <a:cs typeface="Times New Roman" panose="02020603050405020304" pitchFamily="18" charset="0"/>
            </a:endParaRPr>
          </a:p>
          <a:p>
            <a:pPr marL="0" indent="0">
              <a:buNone/>
            </a:pP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Hình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ảnh</a:t>
            </a:r>
            <a:r>
              <a:rPr lang="en-US" sz="3000" u="sng" dirty="0">
                <a:latin typeface="Times New Roman" panose="02020603050405020304" pitchFamily="18" charset="0"/>
                <a:cs typeface="Times New Roman" panose="02020603050405020304" pitchFamily="18" charset="0"/>
              </a:rPr>
              <a:t> “ </a:t>
            </a:r>
            <a:r>
              <a:rPr lang="en-US" sz="3000" u="sng" dirty="0" err="1">
                <a:latin typeface="Times New Roman" panose="02020603050405020304" pitchFamily="18" charset="0"/>
                <a:cs typeface="Times New Roman" panose="02020603050405020304" pitchFamily="18" charset="0"/>
              </a:rPr>
              <a:t>trồng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tre</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đánh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giặc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có</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sức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gợi</a:t>
            </a:r>
            <a:r>
              <a:rPr lang="en-US" sz="3000" u="sng" dirty="0">
                <a:latin typeface="Times New Roman" panose="02020603050405020304" pitchFamily="18" charset="0"/>
                <a:cs typeface="Times New Roman" panose="02020603050405020304" pitchFamily="18" charset="0"/>
              </a:rPr>
              <a:t>:   </a:t>
            </a:r>
          </a:p>
          <a:p>
            <a:pPr marL="0" indent="0">
              <a:buNone/>
            </a:pPr>
            <a:r>
              <a:rPr lang="en-US" sz="3000"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Câu</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chuyện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truyền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thuyết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Thánh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Gióng</a:t>
            </a:r>
            <a:r>
              <a:rPr lang="en-US" sz="3000" u="sng"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Truyền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thống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đánh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giặc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giữ</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nước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của</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dân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tộc</a:t>
            </a:r>
            <a:r>
              <a:rPr lang="en-US" sz="3000" u="sng"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suốt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p>
          <a:p>
            <a:pPr marL="0" indent="0">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lịch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Cây</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tre</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biểu</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tượng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cho</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cốt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cách</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và</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tâm</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hồn</a:t>
            </a:r>
            <a:r>
              <a:rPr lang="en-US" sz="3000" u="sng" dirty="0">
                <a:latin typeface="Times New Roman" panose="02020603050405020304" pitchFamily="18" charset="0"/>
                <a:cs typeface="Times New Roman" panose="02020603050405020304" pitchFamily="18" charset="0"/>
              </a:rPr>
              <a:t> con </a:t>
            </a:r>
            <a:r>
              <a:rPr lang="en-US" sz="3000" u="sng" dirty="0" err="1">
                <a:latin typeface="Times New Roman" panose="02020603050405020304" pitchFamily="18" charset="0"/>
                <a:cs typeface="Times New Roman" panose="02020603050405020304" pitchFamily="18" charset="0"/>
              </a:rPr>
              <a:t>người</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Việt</a:t>
            </a:r>
            <a:r>
              <a:rPr lang="en-US" sz="3000" u="sng" dirty="0">
                <a:latin typeface="Times New Roman" panose="02020603050405020304" pitchFamily="18" charset="0"/>
                <a:cs typeface="Times New Roman" panose="02020603050405020304" pitchFamily="18" charset="0"/>
              </a:rPr>
              <a:t> Nam: </a:t>
            </a:r>
            <a:r>
              <a:rPr lang="en-US" sz="3000" u="sng" dirty="0" err="1">
                <a:latin typeface="Times New Roman" panose="02020603050405020304" pitchFamily="18" charset="0"/>
                <a:cs typeface="Times New Roman" panose="02020603050405020304" pitchFamily="18" charset="0"/>
              </a:rPr>
              <a:t>chất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phác</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đôn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hậu</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thủy</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chung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kiên</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cường</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bất</a:t>
            </a:r>
            <a:r>
              <a:rPr lang="en-US" sz="3000" u="sng" dirty="0">
                <a:latin typeface="Times New Roman" panose="02020603050405020304" pitchFamily="18" charset="0"/>
                <a:cs typeface="Times New Roman" panose="02020603050405020304" pitchFamily="18" charset="0"/>
              </a:rPr>
              <a:t> </a:t>
            </a:r>
            <a:r>
              <a:rPr lang="en-US" sz="3000" u="sng" dirty="0" err="1">
                <a:latin typeface="Times New Roman" panose="02020603050405020304" pitchFamily="18" charset="0"/>
                <a:cs typeface="Times New Roman" panose="02020603050405020304" pitchFamily="18" charset="0"/>
              </a:rPr>
              <a:t>khuất</a:t>
            </a:r>
            <a:endParaRPr lang="en-US" sz="3000" u="sng"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trưởng</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quá</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chống</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giặc</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ngoại</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xâm</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hồn</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000"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Việt</a:t>
            </a:r>
            <a:endParaRPr lang="vi-VN" sz="3000" u="sng" dirty="0">
              <a:solidFill>
                <a:srgbClr val="FF0000"/>
              </a:solidFill>
              <a:latin typeface="Times New Roman" panose="02020603050405020304" pitchFamily="18" charset="0"/>
              <a:cs typeface="Times New Roman" panose="02020603050405020304" pitchFamily="18" charset="0"/>
            </a:endParaRPr>
          </a:p>
        </p:txBody>
      </p:sp>
      <p:sp>
        <p:nvSpPr>
          <p:cNvPr id="5" name="Star: 5 Points 4">
            <a:extLst>
              <a:ext uri="{FF2B5EF4-FFF2-40B4-BE49-F238E27FC236}">
                <a16:creationId xmlns:a16="http://schemas.microsoft.com/office/drawing/2014/main" id="{E0775F3E-73C9-4938-B45B-3C85C4E446A6}"/>
              </a:ext>
            </a:extLst>
          </p:cNvPr>
          <p:cNvSpPr/>
          <p:nvPr/>
        </p:nvSpPr>
        <p:spPr>
          <a:xfrm>
            <a:off x="410817" y="2477155"/>
            <a:ext cx="397565" cy="2252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Star: 5 Points 5">
            <a:extLst>
              <a:ext uri="{FF2B5EF4-FFF2-40B4-BE49-F238E27FC236}">
                <a16:creationId xmlns:a16="http://schemas.microsoft.com/office/drawing/2014/main" id="{288D21AE-9307-45C1-AA72-33047CDBFCF3}"/>
              </a:ext>
            </a:extLst>
          </p:cNvPr>
          <p:cNvSpPr/>
          <p:nvPr/>
        </p:nvSpPr>
        <p:spPr>
          <a:xfrm>
            <a:off x="410817" y="3097792"/>
            <a:ext cx="397565" cy="2252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Star: 5 Points 6">
            <a:extLst>
              <a:ext uri="{FF2B5EF4-FFF2-40B4-BE49-F238E27FC236}">
                <a16:creationId xmlns:a16="http://schemas.microsoft.com/office/drawing/2014/main" id="{D60016DD-8C3D-447D-ABCB-7392B8ECBAF2}"/>
              </a:ext>
            </a:extLst>
          </p:cNvPr>
          <p:cNvSpPr/>
          <p:nvPr/>
        </p:nvSpPr>
        <p:spPr>
          <a:xfrm>
            <a:off x="410817" y="4042915"/>
            <a:ext cx="397565" cy="2252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44513755"/>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 calcmode="lin" valueType="num">
                                      <p:cBhvr additive="base">
                                        <p:cTn id="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p:nvPr/>
        </p:nvSpPr>
        <p:spPr>
          <a:xfrm>
            <a:off x="0" y="320457"/>
            <a:ext cx="7924800" cy="3108543"/>
          </a:xfrm>
          <a:prstGeom prst="rect">
            <a:avLst/>
          </a:prstGeom>
          <a:noFill/>
          <a:ln w="9525">
            <a:noFill/>
          </a:ln>
        </p:spPr>
        <p:txBody>
          <a:bodyPr wrap="square" anchor="t" anchorCtr="0">
            <a:spAutoFit/>
          </a:bodyPr>
          <a:lstStyle/>
          <a:p>
            <a:pPr marL="457200" indent="-457200" algn="just" eaLnBrk="0" hangingPunct="0">
              <a:buFontTx/>
              <a:buChar char="-"/>
            </a:pPr>
            <a:r>
              <a:rPr lang="en-US" altLang="en-US" sz="2800" b="1" dirty="0" err="1">
                <a:solidFill>
                  <a:srgbClr val="002060"/>
                </a:solidFill>
                <a:latin typeface="Times New Roman" panose="02020603050405020304" pitchFamily="18" charset="0"/>
                <a:cs typeface="Arial" panose="020B0604020202020204" pitchFamily="34" charset="0"/>
              </a:rPr>
              <a:t>Câu</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thơ</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i="1" dirty="0">
                <a:solidFill>
                  <a:srgbClr val="002060"/>
                </a:solidFill>
                <a:latin typeface="Times New Roman" panose="02020603050405020304" pitchFamily="18" charset="0"/>
                <a:cs typeface="Arial" panose="020B0604020202020204" pitchFamily="34" charset="0"/>
              </a:rPr>
              <a:t>Tóc mẹ thì bới </a:t>
            </a:r>
            <a:r>
              <a:rPr lang="en-US" altLang="en-US" sz="2800" b="1" i="1" dirty="0" err="1">
                <a:solidFill>
                  <a:srgbClr val="002060"/>
                </a:solidFill>
                <a:latin typeface="Times New Roman" panose="02020603050405020304" pitchFamily="18" charset="0"/>
                <a:cs typeface="Arial" panose="020B0604020202020204" pitchFamily="34" charset="0"/>
              </a:rPr>
              <a:t>sau</a:t>
            </a:r>
            <a:r>
              <a:rPr lang="en-US" altLang="en-US" sz="2800" b="1" i="1" dirty="0">
                <a:solidFill>
                  <a:srgbClr val="002060"/>
                </a:solidFill>
                <a:latin typeface="Times New Roman" panose="02020603050405020304" pitchFamily="18" charset="0"/>
                <a:cs typeface="Arial" panose="020B0604020202020204" pitchFamily="34" charset="0"/>
              </a:rPr>
              <a:t> </a:t>
            </a:r>
            <a:r>
              <a:rPr lang="en-US" altLang="en-US" sz="2800" b="1" i="1" dirty="0" err="1">
                <a:solidFill>
                  <a:srgbClr val="002060"/>
                </a:solidFill>
                <a:latin typeface="Times New Roman" panose="02020603050405020304" pitchFamily="18" charset="0"/>
                <a:cs typeface="Arial" panose="020B0604020202020204" pitchFamily="34" charset="0"/>
              </a:rPr>
              <a:t>đầu</a:t>
            </a:r>
            <a:endParaRPr lang="en-US" altLang="en-US" sz="2800" b="1" i="1" dirty="0">
              <a:solidFill>
                <a:srgbClr val="002060"/>
              </a:solidFill>
              <a:latin typeface="Times New Roman" panose="02020603050405020304" pitchFamily="18" charset="0"/>
              <a:cs typeface="Arial" panose="020B0604020202020204" pitchFamily="34" charset="0"/>
            </a:endParaRPr>
          </a:p>
          <a:p>
            <a:pPr algn="just" eaLnBrk="0" hangingPunct="0"/>
            <a:r>
              <a:rPr lang="en-US" altLang="en-US" sz="2800" b="1" i="1" dirty="0">
                <a:solidFill>
                  <a:srgbClr val="002060"/>
                </a:solidFill>
                <a:latin typeface="Times New Roman" panose="02020603050405020304" pitchFamily="18" charset="0"/>
                <a:cs typeface="Arial" panose="020B0604020202020204" pitchFamily="34" charset="0"/>
              </a:rPr>
              <a:t> Cha </a:t>
            </a:r>
            <a:r>
              <a:rPr lang="en-US" altLang="en-US" sz="2800" b="1" i="1" dirty="0" err="1">
                <a:solidFill>
                  <a:srgbClr val="002060"/>
                </a:solidFill>
                <a:latin typeface="Times New Roman" panose="02020603050405020304" pitchFamily="18" charset="0"/>
                <a:cs typeface="Arial" panose="020B0604020202020204" pitchFamily="34" charset="0"/>
              </a:rPr>
              <a:t>mẹ</a:t>
            </a:r>
            <a:r>
              <a:rPr lang="en-US" altLang="en-US" sz="2800" b="1" i="1" dirty="0">
                <a:solidFill>
                  <a:srgbClr val="002060"/>
                </a:solidFill>
                <a:latin typeface="Times New Roman" panose="02020603050405020304" pitchFamily="18" charset="0"/>
                <a:cs typeface="Arial" panose="020B0604020202020204" pitchFamily="34" charset="0"/>
              </a:rPr>
              <a:t> </a:t>
            </a:r>
            <a:r>
              <a:rPr lang="en-US" altLang="en-US" sz="2800" b="1" i="1" dirty="0" err="1">
                <a:solidFill>
                  <a:srgbClr val="002060"/>
                </a:solidFill>
                <a:latin typeface="Times New Roman" panose="02020603050405020304" pitchFamily="18" charset="0"/>
                <a:cs typeface="Arial" panose="020B0604020202020204" pitchFamily="34" charset="0"/>
              </a:rPr>
              <a:t>thương</a:t>
            </a:r>
            <a:r>
              <a:rPr lang="en-US" altLang="en-US" sz="2800" b="1" i="1" dirty="0">
                <a:solidFill>
                  <a:srgbClr val="002060"/>
                </a:solidFill>
                <a:latin typeface="Times New Roman" panose="02020603050405020304" pitchFamily="18" charset="0"/>
                <a:cs typeface="Arial" panose="020B0604020202020204" pitchFamily="34" charset="0"/>
              </a:rPr>
              <a:t> </a:t>
            </a:r>
            <a:r>
              <a:rPr lang="en-US" altLang="en-US" sz="2800" b="1" i="1" dirty="0" err="1">
                <a:solidFill>
                  <a:srgbClr val="002060"/>
                </a:solidFill>
                <a:latin typeface="Times New Roman" panose="02020603050405020304" pitchFamily="18" charset="0"/>
                <a:cs typeface="Arial" panose="020B0604020202020204" pitchFamily="34" charset="0"/>
              </a:rPr>
              <a:t>nhau</a:t>
            </a:r>
            <a:r>
              <a:rPr lang="en-US" altLang="en-US" sz="2800" b="1" i="1" dirty="0">
                <a:solidFill>
                  <a:srgbClr val="002060"/>
                </a:solidFill>
                <a:latin typeface="Times New Roman" panose="02020603050405020304" pitchFamily="18" charset="0"/>
                <a:cs typeface="Arial" panose="020B0604020202020204" pitchFamily="34" charset="0"/>
              </a:rPr>
              <a:t> </a:t>
            </a:r>
            <a:r>
              <a:rPr lang="en-US" altLang="en-US" sz="2800" b="1" i="1" dirty="0" err="1">
                <a:solidFill>
                  <a:srgbClr val="002060"/>
                </a:solidFill>
                <a:latin typeface="Times New Roman" panose="02020603050405020304" pitchFamily="18" charset="0"/>
                <a:cs typeface="Arial" panose="020B0604020202020204" pitchFamily="34" charset="0"/>
              </a:rPr>
              <a:t>bằng</a:t>
            </a:r>
            <a:r>
              <a:rPr lang="en-US" altLang="en-US" sz="2800" b="1" i="1" dirty="0">
                <a:solidFill>
                  <a:srgbClr val="002060"/>
                </a:solidFill>
                <a:latin typeface="Times New Roman" panose="02020603050405020304" pitchFamily="18" charset="0"/>
                <a:cs typeface="Arial" panose="020B0604020202020204" pitchFamily="34" charset="0"/>
              </a:rPr>
              <a:t> </a:t>
            </a:r>
            <a:r>
              <a:rPr lang="en-US" altLang="en-US" sz="2800" b="1" i="1" dirty="0" err="1">
                <a:solidFill>
                  <a:srgbClr val="002060"/>
                </a:solidFill>
                <a:latin typeface="Times New Roman" panose="02020603050405020304" pitchFamily="18" charset="0"/>
                <a:cs typeface="Arial" panose="020B0604020202020204" pitchFamily="34" charset="0"/>
              </a:rPr>
              <a:t>gừng</a:t>
            </a:r>
            <a:r>
              <a:rPr lang="en-US" altLang="en-US" sz="2800" b="1" i="1" dirty="0">
                <a:solidFill>
                  <a:srgbClr val="002060"/>
                </a:solidFill>
                <a:latin typeface="Times New Roman" panose="02020603050405020304" pitchFamily="18" charset="0"/>
                <a:cs typeface="Arial" panose="020B0604020202020204" pitchFamily="34" charset="0"/>
              </a:rPr>
              <a:t> cay </a:t>
            </a:r>
            <a:r>
              <a:rPr lang="en-US" altLang="en-US" sz="2800" b="1" i="1" dirty="0" err="1">
                <a:solidFill>
                  <a:srgbClr val="002060"/>
                </a:solidFill>
                <a:latin typeface="Times New Roman" panose="02020603050405020304" pitchFamily="18" charset="0"/>
                <a:cs typeface="Arial" panose="020B0604020202020204" pitchFamily="34" charset="0"/>
              </a:rPr>
              <a:t>muối</a:t>
            </a:r>
            <a:r>
              <a:rPr lang="en-US" altLang="en-US" sz="2800" b="1" i="1" dirty="0">
                <a:solidFill>
                  <a:srgbClr val="002060"/>
                </a:solidFill>
                <a:latin typeface="Times New Roman" panose="02020603050405020304" pitchFamily="18" charset="0"/>
                <a:cs typeface="Arial" panose="020B0604020202020204" pitchFamily="34" charset="0"/>
              </a:rPr>
              <a:t> </a:t>
            </a:r>
            <a:r>
              <a:rPr lang="en-US" altLang="en-US" sz="2800" b="1" i="1" dirty="0" err="1">
                <a:solidFill>
                  <a:srgbClr val="002060"/>
                </a:solidFill>
                <a:latin typeface="Times New Roman" panose="02020603050405020304" pitchFamily="18" charset="0"/>
                <a:cs typeface="Arial" panose="020B0604020202020204" pitchFamily="34" charset="0"/>
              </a:rPr>
              <a:t>mặn</a:t>
            </a:r>
            <a:r>
              <a:rPr lang="en-US" altLang="en-US" sz="2800" b="1" i="1" dirty="0">
                <a:solidFill>
                  <a:srgbClr val="002060"/>
                </a:solidFill>
                <a:latin typeface="Times New Roman" panose="02020603050405020304" pitchFamily="18" charset="0"/>
                <a:cs typeface="Arial" panose="020B0604020202020204" pitchFamily="34" charset="0"/>
              </a:rPr>
              <a:t>”</a:t>
            </a:r>
          </a:p>
          <a:p>
            <a:pPr algn="just" eaLnBrk="0" hangingPunct="0"/>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Hình</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ảnh</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Tóc</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mẹ</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bới</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sau</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đầu</a:t>
            </a:r>
            <a:r>
              <a:rPr lang="en-US" altLang="en-US" sz="2800" b="1" i="1" u="sng" dirty="0">
                <a:solidFill>
                  <a:srgbClr val="FF0000"/>
                </a:solidFill>
                <a:latin typeface="Times New Roman" panose="02020603050405020304" pitchFamily="18" charset="0"/>
                <a:cs typeface="Arial" panose="020B0604020202020204" pitchFamily="34" charset="0"/>
              </a:rPr>
              <a:t>: </a:t>
            </a:r>
          </a:p>
          <a:p>
            <a:pPr algn="just" eaLnBrk="0" hangingPunct="0"/>
            <a:r>
              <a:rPr lang="en-US" altLang="en-US" sz="2800" i="1"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Vẻ</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đẹp</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giản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dị</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của</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người</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phụ</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nữ</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Việt</a:t>
            </a:r>
            <a:r>
              <a:rPr lang="en-US" altLang="en-US" sz="2800" u="sng" dirty="0">
                <a:latin typeface="Times New Roman" panose="02020603050405020304" pitchFamily="18" charset="0"/>
                <a:cs typeface="Arial" panose="020B0604020202020204" pitchFamily="34" charset="0"/>
              </a:rPr>
              <a:t> Nam</a:t>
            </a:r>
          </a:p>
          <a:p>
            <a:pPr algn="just" eaLnBrk="0" hangingPunct="0"/>
            <a:r>
              <a:rPr lang="en-US" altLang="en-US" sz="2800"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Phong</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tục</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Búi</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tóc</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sau</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đầu</a:t>
            </a:r>
            <a:r>
              <a:rPr lang="en-US" altLang="en-US" sz="2800" u="sng" dirty="0">
                <a:latin typeface="Times New Roman" panose="02020603050405020304" pitchFamily="18" charset="0"/>
                <a:cs typeface="Arial" panose="020B0604020202020204" pitchFamily="34" charset="0"/>
              </a:rPr>
              <a:t> </a:t>
            </a:r>
            <a:r>
              <a:rPr lang="en-US" altLang="en-US" sz="2800" dirty="0">
                <a:latin typeface="Times New Roman" panose="02020603050405020304" pitchFamily="18" charset="0"/>
                <a:cs typeface="Arial" panose="020B0604020202020204" pitchFamily="34" charset="0"/>
              </a:rPr>
              <a:t>(</a:t>
            </a:r>
            <a:r>
              <a:rPr lang="en-US" altLang="en-US" sz="2800" dirty="0" err="1">
                <a:latin typeface="Times New Roman" panose="02020603050405020304" pitchFamily="18" charset="0"/>
                <a:cs typeface="Arial" panose="020B0604020202020204" pitchFamily="34" charset="0"/>
              </a:rPr>
              <a:t>Tóc</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cuộn</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thành</a:t>
            </a:r>
            <a:r>
              <a:rPr lang="en-US" altLang="en-US" sz="2800" dirty="0">
                <a:latin typeface="Times New Roman" panose="02020603050405020304" pitchFamily="18" charset="0"/>
                <a:cs typeface="Arial" panose="020B0604020202020204" pitchFamily="34" charset="0"/>
              </a:rPr>
              <a:t> </a:t>
            </a:r>
          </a:p>
          <a:p>
            <a:pPr algn="just" eaLnBrk="0" hangingPunct="0"/>
            <a:r>
              <a:rPr lang="en-US" altLang="en-US" sz="2800" dirty="0" err="1">
                <a:latin typeface="Times New Roman" panose="02020603050405020304" pitchFamily="18" charset="0"/>
                <a:cs typeface="Arial" panose="020B0604020202020204" pitchFamily="34" charset="0"/>
              </a:rPr>
              <a:t>búi</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sau</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gáy</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tạo</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cho</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người</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phụ</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nữ</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có</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một</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vẻ</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đẹp</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nữ</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tính</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thuần</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hậu</a:t>
            </a:r>
            <a:r>
              <a:rPr lang="en-US" altLang="en-US" sz="2800" dirty="0">
                <a:latin typeface="Times New Roman" panose="02020603050405020304" pitchFamily="18" charset="0"/>
                <a:cs typeface="Arial" panose="020B0604020202020204" pitchFamily="34" charset="0"/>
              </a:rPr>
              <a:t>)</a:t>
            </a:r>
          </a:p>
        </p:txBody>
      </p:sp>
      <p:pic>
        <p:nvPicPr>
          <p:cNvPr id="20482" name="Picture 3" descr="images339077_me"/>
          <p:cNvPicPr>
            <a:picLocks noChangeAspect="1"/>
          </p:cNvPicPr>
          <p:nvPr/>
        </p:nvPicPr>
        <p:blipFill>
          <a:blip r:embed="rId2"/>
          <a:stretch>
            <a:fillRect/>
          </a:stretch>
        </p:blipFill>
        <p:spPr>
          <a:xfrm>
            <a:off x="8017564" y="0"/>
            <a:ext cx="4174435" cy="6858000"/>
          </a:xfrm>
          <a:prstGeom prst="rect">
            <a:avLst/>
          </a:prstGeom>
          <a:noFill/>
          <a:ln w="9525">
            <a:noFill/>
          </a:ln>
        </p:spPr>
      </p:pic>
      <p:sp>
        <p:nvSpPr>
          <p:cNvPr id="6" name="Rectangle 1">
            <a:extLst>
              <a:ext uri="{FF2B5EF4-FFF2-40B4-BE49-F238E27FC236}">
                <a16:creationId xmlns:a16="http://schemas.microsoft.com/office/drawing/2014/main" id="{7E8D4A4E-7CBA-4711-BEAB-4A31DB6E6397}"/>
              </a:ext>
            </a:extLst>
          </p:cNvPr>
          <p:cNvSpPr/>
          <p:nvPr/>
        </p:nvSpPr>
        <p:spPr>
          <a:xfrm>
            <a:off x="0" y="3573865"/>
            <a:ext cx="7924800" cy="3108543"/>
          </a:xfrm>
          <a:prstGeom prst="rect">
            <a:avLst/>
          </a:prstGeom>
          <a:noFill/>
          <a:ln w="9525">
            <a:noFill/>
          </a:ln>
        </p:spPr>
        <p:txBody>
          <a:bodyPr wrap="square" anchor="t" anchorCtr="0">
            <a:spAutoFit/>
          </a:bodyPr>
          <a:lstStyle/>
          <a:p>
            <a:pPr algn="just" eaLnBrk="0" hangingPunct="0"/>
            <a:r>
              <a:rPr lang="en-US" altLang="en-US" sz="2800" b="1" i="1" dirty="0">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Thành</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ngữ</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Gừng</a:t>
            </a:r>
            <a:r>
              <a:rPr lang="en-US" altLang="en-US" sz="2800" b="1" i="1" u="sng" dirty="0">
                <a:solidFill>
                  <a:srgbClr val="FF0000"/>
                </a:solidFill>
                <a:latin typeface="Times New Roman" panose="02020603050405020304" pitchFamily="18" charset="0"/>
                <a:cs typeface="Arial" panose="020B0604020202020204" pitchFamily="34" charset="0"/>
              </a:rPr>
              <a:t> cay </a:t>
            </a:r>
            <a:r>
              <a:rPr lang="en-US" altLang="en-US" sz="2800" b="1" i="1" u="sng" dirty="0" err="1">
                <a:solidFill>
                  <a:srgbClr val="FF0000"/>
                </a:solidFill>
                <a:latin typeface="Times New Roman" panose="02020603050405020304" pitchFamily="18" charset="0"/>
                <a:cs typeface="Arial" panose="020B0604020202020204" pitchFamily="34" charset="0"/>
              </a:rPr>
              <a:t>muối</a:t>
            </a:r>
            <a:r>
              <a:rPr lang="en-US" altLang="en-US" sz="2800" b="1" i="1" u="sng" dirty="0">
                <a:solidFill>
                  <a:srgbClr val="FF0000"/>
                </a:solidFill>
                <a:latin typeface="Times New Roman" panose="02020603050405020304" pitchFamily="18" charset="0"/>
                <a:cs typeface="Arial" panose="020B0604020202020204" pitchFamily="34" charset="0"/>
              </a:rPr>
              <a:t> </a:t>
            </a:r>
            <a:r>
              <a:rPr lang="en-US" altLang="en-US" sz="2800" b="1" i="1" u="sng" dirty="0" err="1">
                <a:solidFill>
                  <a:srgbClr val="FF0000"/>
                </a:solidFill>
                <a:latin typeface="Times New Roman" panose="02020603050405020304" pitchFamily="18" charset="0"/>
                <a:cs typeface="Arial" panose="020B0604020202020204" pitchFamily="34" charset="0"/>
              </a:rPr>
              <a:t>mặn</a:t>
            </a:r>
            <a:r>
              <a:rPr lang="en-US" altLang="en-US" sz="2800" dirty="0" err="1">
                <a:latin typeface="Times New Roman" panose="02020603050405020304" pitchFamily="18" charset="0"/>
                <a:cs typeface="Arial" panose="020B0604020202020204" pitchFamily="34" charset="0"/>
              </a:rPr>
              <a:t>:vận</a:t>
            </a:r>
            <a:r>
              <a:rPr lang="en-US" altLang="en-US" sz="2800" dirty="0">
                <a:latin typeface="Times New Roman" panose="02020603050405020304" pitchFamily="18" charset="0"/>
                <a:cs typeface="Arial" panose="020B0604020202020204" pitchFamily="34" charset="0"/>
              </a:rPr>
              <a:t> </a:t>
            </a:r>
            <a:r>
              <a:rPr lang="en-US" altLang="en-US" sz="2800" dirty="0" err="1">
                <a:latin typeface="Times New Roman" panose="02020603050405020304" pitchFamily="18" charset="0"/>
                <a:cs typeface="Arial" panose="020B0604020202020204" pitchFamily="34" charset="0"/>
              </a:rPr>
              <a:t>dụng</a:t>
            </a:r>
            <a:r>
              <a:rPr lang="en-US" altLang="en-US" sz="2800" dirty="0">
                <a:latin typeface="Times New Roman" panose="02020603050405020304" pitchFamily="18" charset="0"/>
                <a:cs typeface="Arial" panose="020B0604020202020204" pitchFamily="34" charset="0"/>
              </a:rPr>
              <a:t> ca </a:t>
            </a:r>
            <a:r>
              <a:rPr lang="en-US" altLang="en-US" sz="2800" dirty="0" err="1">
                <a:latin typeface="Times New Roman" panose="02020603050405020304" pitchFamily="18" charset="0"/>
                <a:cs typeface="Arial" panose="020B0604020202020204" pitchFamily="34" charset="0"/>
              </a:rPr>
              <a:t>dao</a:t>
            </a:r>
            <a:endParaRPr lang="en-US" altLang="en-US" sz="2800" dirty="0">
              <a:latin typeface="Times New Roman" panose="02020603050405020304" pitchFamily="18" charset="0"/>
              <a:cs typeface="Arial" panose="020B0604020202020204" pitchFamily="34" charset="0"/>
            </a:endParaRPr>
          </a:p>
          <a:p>
            <a:pPr algn="just" eaLnBrk="0" hangingPunct="0"/>
            <a:r>
              <a:rPr lang="en-US" altLang="en-US" sz="2800"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Tình</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nghĩa</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thủy</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chung</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ân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tình</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trong</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đời</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sống</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vợ</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chồng</a:t>
            </a:r>
            <a:endParaRPr lang="en-US" altLang="en-US" sz="2800" u="sng" dirty="0">
              <a:latin typeface="Times New Roman" panose="02020603050405020304" pitchFamily="18" charset="0"/>
              <a:cs typeface="Arial" panose="020B0604020202020204" pitchFamily="34" charset="0"/>
            </a:endParaRPr>
          </a:p>
          <a:p>
            <a:pPr algn="just" eaLnBrk="0" hangingPunct="0"/>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Truyền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thống</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đạo</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lý</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ngàn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đời</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của</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dân</a:t>
            </a:r>
            <a:r>
              <a:rPr lang="en-US" altLang="en-US" sz="2800" u="sng" dirty="0">
                <a:latin typeface="Times New Roman" panose="02020603050405020304" pitchFamily="18" charset="0"/>
                <a:cs typeface="Arial" panose="020B0604020202020204" pitchFamily="34" charset="0"/>
              </a:rPr>
              <a:t> </a:t>
            </a:r>
            <a:r>
              <a:rPr lang="en-US" altLang="en-US" sz="2800" u="sng" dirty="0" err="1">
                <a:latin typeface="Times New Roman" panose="02020603050405020304" pitchFamily="18" charset="0"/>
                <a:cs typeface="Arial" panose="020B0604020202020204" pitchFamily="34" charset="0"/>
              </a:rPr>
              <a:t>tộc</a:t>
            </a:r>
            <a:endParaRPr lang="en-US" altLang="en-US" sz="2800" u="sng" dirty="0">
              <a:latin typeface="Times New Roman" panose="02020603050405020304" pitchFamily="18" charset="0"/>
              <a:cs typeface="Arial" panose="020B0604020202020204" pitchFamily="34" charset="0"/>
            </a:endParaRPr>
          </a:p>
          <a:p>
            <a:pPr algn="just" eaLnBrk="0" hangingPunct="0"/>
            <a:r>
              <a:rPr lang="en-US" altLang="en-US" sz="2800" b="1" i="1"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Đất</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Nước</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phát</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triển</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gắn</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liền</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với</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những</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nét</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thuần</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phong</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mỹ</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tục</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và</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đạo</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lý</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tốt</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đẹp</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trong</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đời</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sống</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tinh</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thần</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của</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người</a:t>
            </a:r>
            <a:r>
              <a:rPr lang="en-US" altLang="en-US" sz="2800" b="1" i="1"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b="1" i="1"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Việt</a:t>
            </a:r>
            <a:endParaRPr lang="en-US" altLang="en-US" sz="2800" b="1" i="1" u="sng" dirty="0">
              <a:solidFill>
                <a:srgbClr val="FF0000"/>
              </a:solidFill>
              <a:latin typeface="Times New Roman" panose="02020603050405020304" pitchFamily="18" charset="0"/>
              <a:cs typeface="Arial" panose="020B0604020202020204" pitchFamily="34" charset="0"/>
            </a:endParaRP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1">
                                            <p:txEl>
                                              <p:pRg st="2" end="2"/>
                                            </p:txEl>
                                          </p:spTgt>
                                        </p:tgtEl>
                                        <p:attrNameLst>
                                          <p:attrName>style.visibility</p:attrName>
                                        </p:attrNameLst>
                                      </p:cBhvr>
                                      <p:to>
                                        <p:strVal val="visible"/>
                                      </p:to>
                                    </p:set>
                                    <p:anim calcmode="lin" valueType="num">
                                      <p:cBhvr additive="base">
                                        <p:cTn id="7" dur="500" fill="hold"/>
                                        <p:tgtEl>
                                          <p:spTgt spid="2048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481">
                                            <p:txEl>
                                              <p:pRg st="3" end="3"/>
                                            </p:txEl>
                                          </p:spTgt>
                                        </p:tgtEl>
                                        <p:attrNameLst>
                                          <p:attrName>style.visibility</p:attrName>
                                        </p:attrNameLst>
                                      </p:cBhvr>
                                      <p:to>
                                        <p:strVal val="visible"/>
                                      </p:to>
                                    </p:set>
                                    <p:animEffect transition="in" filter="fade">
                                      <p:cBhvr>
                                        <p:cTn id="13" dur="500"/>
                                        <p:tgtEl>
                                          <p:spTgt spid="20481">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481">
                                            <p:txEl>
                                              <p:pRg st="4" end="4"/>
                                            </p:txEl>
                                          </p:spTgt>
                                        </p:tgtEl>
                                        <p:attrNameLst>
                                          <p:attrName>style.visibility</p:attrName>
                                        </p:attrNameLst>
                                      </p:cBhvr>
                                      <p:to>
                                        <p:strVal val="visible"/>
                                      </p:to>
                                    </p:set>
                                    <p:animEffect transition="in" filter="fade">
                                      <p:cBhvr>
                                        <p:cTn id="18" dur="500"/>
                                        <p:tgtEl>
                                          <p:spTgt spid="2048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481">
                                            <p:txEl>
                                              <p:pRg st="5" end="5"/>
                                            </p:txEl>
                                          </p:spTgt>
                                        </p:tgtEl>
                                        <p:attrNameLst>
                                          <p:attrName>style.visibility</p:attrName>
                                        </p:attrNameLst>
                                      </p:cBhvr>
                                      <p:to>
                                        <p:strVal val="visible"/>
                                      </p:to>
                                    </p:set>
                                    <p:animEffect transition="in" filter="fade">
                                      <p:cBhvr>
                                        <p:cTn id="21" dur="500"/>
                                        <p:tgtEl>
                                          <p:spTgt spid="20481">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 calcmode="lin" valueType="num">
                                      <p:cBhvr additive="base">
                                        <p:cTn id="3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barn(inVertical)">
                                      <p:cBhvr>
                                        <p:cTn id="4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p:cNvPicPr>
          <p:nvPr/>
        </p:nvPicPr>
        <p:blipFill>
          <a:blip r:embed="rId2"/>
          <a:stretch>
            <a:fillRect/>
          </a:stretch>
        </p:blipFill>
        <p:spPr>
          <a:xfrm>
            <a:off x="6639339" y="0"/>
            <a:ext cx="5552661" cy="6858000"/>
          </a:xfrm>
          <a:prstGeom prst="rect">
            <a:avLst/>
          </a:prstGeom>
          <a:noFill/>
          <a:ln w="9525">
            <a:noFill/>
          </a:ln>
        </p:spPr>
      </p:pic>
      <p:sp>
        <p:nvSpPr>
          <p:cNvPr id="23556" name="Rectangle 1"/>
          <p:cNvSpPr/>
          <p:nvPr/>
        </p:nvSpPr>
        <p:spPr>
          <a:xfrm>
            <a:off x="0" y="-13252"/>
            <a:ext cx="9766852" cy="954107"/>
          </a:xfrm>
          <a:prstGeom prst="rect">
            <a:avLst/>
          </a:prstGeom>
          <a:noFill/>
          <a:ln w="9525">
            <a:noFill/>
          </a:ln>
        </p:spPr>
        <p:txBody>
          <a:bodyPr wrap="square" anchor="t" anchorCtr="0">
            <a:spAutoFit/>
          </a:bodyPr>
          <a:lstStyle/>
          <a:p>
            <a:pPr>
              <a:spcBef>
                <a:spcPct val="50000"/>
              </a:spcBef>
            </a:pPr>
            <a:r>
              <a:rPr lang="en-US" altLang="en-US" sz="2800" b="1" dirty="0">
                <a:solidFill>
                  <a:srgbClr val="002060"/>
                </a:solidFill>
                <a:latin typeface="Times New Roman" panose="02020603050405020304" pitchFamily="18" charset="0"/>
                <a:cs typeface="Arial" panose="020B0604020202020204" pitchFamily="34" charset="0"/>
                <a:sym typeface="+mn-ea"/>
              </a:rPr>
              <a:t>*  Hai </a:t>
            </a:r>
            <a:r>
              <a:rPr lang="en-US" altLang="en-US" sz="2800" b="1" dirty="0" err="1">
                <a:solidFill>
                  <a:srgbClr val="002060"/>
                </a:solidFill>
                <a:latin typeface="Times New Roman" panose="02020603050405020304" pitchFamily="18" charset="0"/>
                <a:cs typeface="Arial" panose="020B0604020202020204" pitchFamily="34" charset="0"/>
                <a:sym typeface="+mn-ea"/>
              </a:rPr>
              <a:t>câu</a:t>
            </a:r>
            <a:r>
              <a:rPr lang="en-US" altLang="en-US" sz="2800" b="1" dirty="0">
                <a:solidFill>
                  <a:srgbClr val="002060"/>
                </a:solidFill>
                <a:latin typeface="Times New Roman" panose="02020603050405020304" pitchFamily="18" charset="0"/>
                <a:cs typeface="Arial" panose="020B0604020202020204" pitchFamily="34" charset="0"/>
                <a:sym typeface="+mn-ea"/>
              </a:rPr>
              <a:t> </a:t>
            </a:r>
            <a:r>
              <a:rPr lang="en-US" altLang="en-US" sz="2800" b="1" dirty="0" err="1">
                <a:solidFill>
                  <a:srgbClr val="002060"/>
                </a:solidFill>
                <a:latin typeface="Times New Roman" panose="02020603050405020304" pitchFamily="18" charset="0"/>
                <a:cs typeface="Arial" panose="020B0604020202020204" pitchFamily="34" charset="0"/>
                <a:sym typeface="+mn-ea"/>
              </a:rPr>
              <a:t>thơ</a:t>
            </a:r>
            <a:r>
              <a:rPr lang="en-US" altLang="en-US" sz="2800" b="1" dirty="0">
                <a:solidFill>
                  <a:srgbClr val="002060"/>
                </a:solidFill>
                <a:latin typeface="Times New Roman" panose="02020603050405020304" pitchFamily="18" charset="0"/>
                <a:cs typeface="Arial" panose="020B0604020202020204" pitchFamily="34" charset="0"/>
                <a:sym typeface="+mn-ea"/>
              </a:rPr>
              <a:t>  : “</a:t>
            </a:r>
            <a:r>
              <a:rPr lang="en-US" sz="2800" b="1" i="1" dirty="0" err="1">
                <a:solidFill>
                  <a:srgbClr val="002060"/>
                </a:solidFill>
                <a:latin typeface="Times New Roman" panose="02020603050405020304" pitchFamily="18" charset="0"/>
                <a:cs typeface="Times New Roman" panose="02020603050405020304" pitchFamily="18" charset="0"/>
              </a:rPr>
              <a:t>Cái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kèo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cột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thành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tên</a:t>
            </a:r>
            <a:br>
              <a:rPr lang="en-US" sz="2800" b="1" i="1" dirty="0">
                <a:solidFill>
                  <a:srgbClr val="002060"/>
                </a:solidFill>
                <a:latin typeface="Times New Roman" panose="02020603050405020304" pitchFamily="18" charset="0"/>
                <a:cs typeface="Times New Roman" panose="02020603050405020304" pitchFamily="18" charset="0"/>
              </a:rPr>
            </a:br>
            <a:r>
              <a:rPr lang="en-US" sz="2800" b="1" i="1" dirty="0" err="1">
                <a:solidFill>
                  <a:srgbClr val="002060"/>
                </a:solidFill>
                <a:latin typeface="Times New Roman" panose="02020603050405020304" pitchFamily="18" charset="0"/>
                <a:cs typeface="Times New Roman" panose="02020603050405020304" pitchFamily="18" charset="0"/>
              </a:rPr>
              <a:t>Hạt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gạo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phải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một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nắng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hai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sương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xay</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giã</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giần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sàng</a:t>
            </a:r>
            <a:r>
              <a:rPr lang="en-US" sz="2800" b="1" i="1" dirty="0">
                <a:solidFill>
                  <a:srgbClr val="002060"/>
                </a:solidFill>
                <a:latin typeface="Times New Roman" panose="02020603050405020304" pitchFamily="18" charset="0"/>
                <a:cs typeface="Times New Roman" panose="02020603050405020304" pitchFamily="18" charset="0"/>
              </a:rPr>
              <a:t>”</a:t>
            </a:r>
            <a:endParaRPr lang="en-US" altLang="en-US" sz="2800" b="1" i="1" dirty="0">
              <a:solidFill>
                <a:srgbClr val="002060"/>
              </a:solidFill>
              <a:latin typeface="Times New Roman" panose="02020603050405020304" pitchFamily="18" charset="0"/>
              <a:cs typeface="Arial" panose="020B0604020202020204" pitchFamily="34" charset="0"/>
            </a:endParaRPr>
          </a:p>
        </p:txBody>
      </p:sp>
      <p:sp>
        <p:nvSpPr>
          <p:cNvPr id="7" name="Rectangle 1">
            <a:extLst>
              <a:ext uri="{FF2B5EF4-FFF2-40B4-BE49-F238E27FC236}">
                <a16:creationId xmlns:a16="http://schemas.microsoft.com/office/drawing/2014/main" id="{2DDE7A8C-501C-4D10-A0FF-EE2991558042}"/>
              </a:ext>
            </a:extLst>
          </p:cNvPr>
          <p:cNvSpPr/>
          <p:nvPr/>
        </p:nvSpPr>
        <p:spPr>
          <a:xfrm>
            <a:off x="92765" y="1278835"/>
            <a:ext cx="6639339" cy="4401205"/>
          </a:xfrm>
          <a:prstGeom prst="rect">
            <a:avLst/>
          </a:prstGeom>
          <a:noFill/>
          <a:ln w="9525">
            <a:noFill/>
          </a:ln>
        </p:spPr>
        <p:txBody>
          <a:bodyPr wrap="square" anchor="t" anchorCtr="0">
            <a:spAutoFit/>
          </a:bodyPr>
          <a:lstStyle/>
          <a:p>
            <a:pPr marL="457200" indent="-457200">
              <a:spcBef>
                <a:spcPct val="50000"/>
              </a:spcBef>
              <a:buFontTx/>
              <a:buChar char="-"/>
            </a:pPr>
            <a:r>
              <a:rPr lang="en-US" altLang="en-US" sz="2800" b="1" i="1" u="sng" dirty="0" err="1">
                <a:solidFill>
                  <a:schemeClr val="accent1"/>
                </a:solidFill>
                <a:latin typeface="Times New Roman" panose="02020603050405020304" pitchFamily="18" charset="0"/>
                <a:cs typeface="Arial" panose="020B0604020202020204" pitchFamily="34" charset="0"/>
                <a:sym typeface="+mn-ea"/>
              </a:rPr>
              <a:t>Hình</a:t>
            </a:r>
            <a:r>
              <a:rPr lang="en-US" altLang="en-US" sz="2800" b="1" i="1" u="sng" dirty="0">
                <a:solidFill>
                  <a:schemeClr val="accent1"/>
                </a:solidFill>
                <a:latin typeface="Times New Roman" panose="02020603050405020304" pitchFamily="18" charset="0"/>
                <a:cs typeface="Arial" panose="020B0604020202020204" pitchFamily="34" charset="0"/>
                <a:sym typeface="+mn-ea"/>
              </a:rPr>
              <a:t> </a:t>
            </a:r>
            <a:r>
              <a:rPr lang="en-US" altLang="en-US" sz="2800" b="1" i="1" u="sng" dirty="0" err="1">
                <a:solidFill>
                  <a:schemeClr val="accent1"/>
                </a:solidFill>
                <a:latin typeface="Times New Roman" panose="02020603050405020304" pitchFamily="18" charset="0"/>
                <a:cs typeface="Arial" panose="020B0604020202020204" pitchFamily="34" charset="0"/>
                <a:sym typeface="+mn-ea"/>
              </a:rPr>
              <a:t>ảnh</a:t>
            </a:r>
            <a:r>
              <a:rPr lang="en-US" altLang="en-US" sz="2800" b="1" i="1" u="sng" dirty="0">
                <a:solidFill>
                  <a:schemeClr val="accent1"/>
                </a:solidFill>
                <a:latin typeface="Times New Roman" panose="02020603050405020304" pitchFamily="18" charset="0"/>
                <a:cs typeface="Arial" panose="020B0604020202020204" pitchFamily="34" charset="0"/>
                <a:sym typeface="+mn-ea"/>
              </a:rPr>
              <a:t> : “</a:t>
            </a:r>
            <a:r>
              <a:rPr lang="en-US" altLang="en-US" sz="2800" b="1" i="1" u="sng" dirty="0" err="1">
                <a:solidFill>
                  <a:schemeClr val="accent1"/>
                </a:solidFill>
                <a:latin typeface="Times New Roman" panose="02020603050405020304" pitchFamily="18" charset="0"/>
                <a:cs typeface="Arial" panose="020B0604020202020204" pitchFamily="34" charset="0"/>
                <a:sym typeface="+mn-ea"/>
              </a:rPr>
              <a:t>cái</a:t>
            </a:r>
            <a:r>
              <a:rPr lang="en-US" altLang="en-US" sz="2800" b="1" i="1" u="sng" dirty="0">
                <a:solidFill>
                  <a:schemeClr val="accent1"/>
                </a:solidFill>
                <a:latin typeface="Times New Roman" panose="02020603050405020304" pitchFamily="18" charset="0"/>
                <a:cs typeface="Arial" panose="020B0604020202020204" pitchFamily="34" charset="0"/>
                <a:sym typeface="+mn-ea"/>
              </a:rPr>
              <a:t> </a:t>
            </a:r>
            <a:r>
              <a:rPr lang="en-US" altLang="en-US" sz="2800" b="1" i="1" u="sng" dirty="0" err="1">
                <a:solidFill>
                  <a:schemeClr val="accent1"/>
                </a:solidFill>
                <a:latin typeface="Times New Roman" panose="02020603050405020304" pitchFamily="18" charset="0"/>
                <a:cs typeface="Arial" panose="020B0604020202020204" pitchFamily="34" charset="0"/>
                <a:sym typeface="+mn-ea"/>
              </a:rPr>
              <a:t>kèo</a:t>
            </a:r>
            <a:r>
              <a:rPr lang="en-US" altLang="en-US" sz="2800" b="1" i="1" u="sng" dirty="0">
                <a:solidFill>
                  <a:schemeClr val="accent1"/>
                </a:solidFill>
                <a:latin typeface="Times New Roman" panose="02020603050405020304" pitchFamily="18" charset="0"/>
                <a:cs typeface="Arial" panose="020B0604020202020204" pitchFamily="34" charset="0"/>
                <a:sym typeface="+mn-ea"/>
              </a:rPr>
              <a:t>, </a:t>
            </a:r>
            <a:r>
              <a:rPr lang="en-US" altLang="en-US" sz="2800" b="1" i="1" u="sng" dirty="0" err="1">
                <a:solidFill>
                  <a:schemeClr val="accent1"/>
                </a:solidFill>
                <a:latin typeface="Times New Roman" panose="02020603050405020304" pitchFamily="18" charset="0"/>
                <a:cs typeface="Arial" panose="020B0604020202020204" pitchFamily="34" charset="0"/>
                <a:sym typeface="+mn-ea"/>
              </a:rPr>
              <a:t>cái</a:t>
            </a:r>
            <a:r>
              <a:rPr lang="en-US" altLang="en-US" sz="2800" b="1" i="1" u="sng" dirty="0">
                <a:solidFill>
                  <a:schemeClr val="accent1"/>
                </a:solidFill>
                <a:latin typeface="Times New Roman" panose="02020603050405020304" pitchFamily="18" charset="0"/>
                <a:cs typeface="Arial" panose="020B0604020202020204" pitchFamily="34" charset="0"/>
                <a:sym typeface="+mn-ea"/>
              </a:rPr>
              <a:t> </a:t>
            </a:r>
            <a:r>
              <a:rPr lang="en-US" altLang="en-US" sz="2800" b="1" i="1" u="sng" dirty="0" err="1">
                <a:solidFill>
                  <a:schemeClr val="accent1"/>
                </a:solidFill>
                <a:latin typeface="Times New Roman" panose="02020603050405020304" pitchFamily="18" charset="0"/>
                <a:cs typeface="Arial" panose="020B0604020202020204" pitchFamily="34" charset="0"/>
                <a:sym typeface="+mn-ea"/>
              </a:rPr>
              <a:t>cột</a:t>
            </a:r>
            <a:r>
              <a:rPr lang="en-US" altLang="en-US" sz="2800" b="1" i="1" u="sng" dirty="0">
                <a:solidFill>
                  <a:schemeClr val="accent1"/>
                </a:solidFill>
                <a:latin typeface="Times New Roman" panose="02020603050405020304" pitchFamily="18" charset="0"/>
                <a:cs typeface="Arial" panose="020B0604020202020204" pitchFamily="34" charset="0"/>
                <a:sym typeface="+mn-ea"/>
              </a:rPr>
              <a:t> </a:t>
            </a:r>
            <a:r>
              <a:rPr lang="en-US" altLang="en-US" sz="2800" b="1" i="1" u="sng" dirty="0" err="1">
                <a:solidFill>
                  <a:schemeClr val="accent1"/>
                </a:solidFill>
                <a:latin typeface="Times New Roman" panose="02020603050405020304" pitchFamily="18" charset="0"/>
                <a:cs typeface="Arial" panose="020B0604020202020204" pitchFamily="34" charset="0"/>
                <a:sym typeface="+mn-ea"/>
              </a:rPr>
              <a:t>thành</a:t>
            </a:r>
            <a:r>
              <a:rPr lang="en-US" altLang="en-US" sz="2800" b="1" i="1" u="sng" dirty="0">
                <a:solidFill>
                  <a:schemeClr val="accent1"/>
                </a:solidFill>
                <a:latin typeface="Times New Roman" panose="02020603050405020304" pitchFamily="18" charset="0"/>
                <a:cs typeface="Arial" panose="020B0604020202020204" pitchFamily="34" charset="0"/>
                <a:sym typeface="+mn-ea"/>
              </a:rPr>
              <a:t> </a:t>
            </a:r>
            <a:r>
              <a:rPr lang="en-US" altLang="en-US" sz="2800" b="1" i="1" u="sng" dirty="0" err="1">
                <a:solidFill>
                  <a:schemeClr val="accent1"/>
                </a:solidFill>
                <a:latin typeface="Times New Roman" panose="02020603050405020304" pitchFamily="18" charset="0"/>
                <a:cs typeface="Arial" panose="020B0604020202020204" pitchFamily="34" charset="0"/>
                <a:sym typeface="+mn-ea"/>
              </a:rPr>
              <a:t>tên</a:t>
            </a:r>
            <a:r>
              <a:rPr lang="en-US" altLang="en-US" sz="2800" b="1" i="1" u="sng" dirty="0">
                <a:solidFill>
                  <a:schemeClr val="accent1"/>
                </a:solidFill>
                <a:latin typeface="Times New Roman" panose="02020603050405020304" pitchFamily="18" charset="0"/>
                <a:cs typeface="Arial" panose="020B0604020202020204" pitchFamily="34" charset="0"/>
                <a:sym typeface="+mn-ea"/>
              </a:rPr>
              <a:t>”:</a:t>
            </a:r>
          </a:p>
          <a:p>
            <a:pPr>
              <a:spcBef>
                <a:spcPct val="50000"/>
              </a:spcBef>
            </a:pPr>
            <a:r>
              <a:rPr lang="en-US" altLang="en-US" sz="2800" b="1" i="1" dirty="0">
                <a:solidFill>
                  <a:srgbClr val="002060"/>
                </a:solidFill>
                <a:latin typeface="Times New Roman" panose="02020603050405020304" pitchFamily="18" charset="0"/>
                <a:cs typeface="Arial" panose="020B0604020202020204" pitchFamily="34" charset="0"/>
                <a:sym typeface="+mn-ea"/>
              </a:rPr>
              <a:t>+ </a:t>
            </a:r>
            <a:r>
              <a:rPr lang="vi-VN" altLang="en-US" sz="2800" b="1" u="sng" dirty="0">
                <a:solidFill>
                  <a:srgbClr val="002060"/>
                </a:solidFill>
                <a:latin typeface="+mj-lt"/>
                <a:cs typeface="Arial" panose="020B0604020202020204" pitchFamily="34" charset="0"/>
                <a:sym typeface="+mn-ea"/>
              </a:rPr>
              <a:t>T</a:t>
            </a:r>
            <a:r>
              <a:rPr lang="vi-VN" sz="2800" u="sng" dirty="0">
                <a:solidFill>
                  <a:srgbClr val="002060"/>
                </a:solidFill>
                <a:latin typeface="+mj-lt"/>
              </a:rPr>
              <a:t>ục làm nhà cổ của người Việt xưa</a:t>
            </a:r>
            <a:r>
              <a:rPr lang="vi-VN" sz="2800" dirty="0">
                <a:solidFill>
                  <a:srgbClr val="002060"/>
                </a:solidFill>
                <a:latin typeface="+mj-lt"/>
              </a:rPr>
              <a:t>. </a:t>
            </a:r>
            <a:r>
              <a:rPr lang="vi-VN" sz="2800" dirty="0">
                <a:solidFill>
                  <a:srgbClr val="002060"/>
                </a:solidFill>
                <a:latin typeface="+mj-lt"/>
                <a:sym typeface="Wingdings" panose="05000000000000000000" pitchFamily="2" charset="2"/>
              </a:rPr>
              <a:t>  Mái nhà che mưa, che nắng, là nơi </a:t>
            </a:r>
            <a:r>
              <a:rPr lang="vi-VN" sz="2800" dirty="0">
                <a:solidFill>
                  <a:srgbClr val="002060"/>
                </a:solidFill>
                <a:latin typeface="+mj-lt"/>
              </a:rPr>
              <a:t>gia đình đoàn tụ, mang đến sự ấm áp, hạnh phúc.</a:t>
            </a:r>
            <a:endParaRPr lang="en-US" altLang="en-US" sz="2800" b="1" i="1" dirty="0">
              <a:solidFill>
                <a:srgbClr val="002060"/>
              </a:solidFill>
              <a:latin typeface="+mj-lt"/>
              <a:cs typeface="Arial" panose="020B0604020202020204" pitchFamily="34" charset="0"/>
              <a:sym typeface="+mn-ea"/>
            </a:endParaRPr>
          </a:p>
          <a:p>
            <a:pPr>
              <a:spcBef>
                <a:spcPct val="50000"/>
              </a:spcBef>
            </a:pPr>
            <a:r>
              <a:rPr lang="en-US" altLang="en-US" sz="2800" b="1" i="1" dirty="0">
                <a:solidFill>
                  <a:srgbClr val="002060"/>
                </a:solidFill>
                <a:latin typeface="Times New Roman" panose="02020603050405020304" pitchFamily="18" charset="0"/>
                <a:cs typeface="Arial" panose="020B0604020202020204" pitchFamily="34" charset="0"/>
                <a:sym typeface="+mn-ea"/>
              </a:rPr>
              <a:t>+ </a:t>
            </a:r>
            <a:r>
              <a:rPr lang="en-US" altLang="en-US" sz="2800" b="1" u="sng" dirty="0" err="1">
                <a:solidFill>
                  <a:srgbClr val="002060"/>
                </a:solidFill>
                <a:latin typeface="Times New Roman" panose="02020603050405020304" pitchFamily="18" charset="0"/>
                <a:cs typeface="Arial" panose="020B0604020202020204" pitchFamily="34" charset="0"/>
                <a:sym typeface="+mn-ea"/>
              </a:rPr>
              <a:t>T</a:t>
            </a:r>
            <a:r>
              <a:rPr lang="en-US" altLang="en-US" sz="2800" u="sng" dirty="0" err="1">
                <a:solidFill>
                  <a:srgbClr val="002060"/>
                </a:solidFill>
                <a:latin typeface="Times New Roman" panose="02020603050405020304" pitchFamily="18" charset="0"/>
                <a:cs typeface="Arial" panose="020B0604020202020204" pitchFamily="34" charset="0"/>
                <a:sym typeface="+mn-ea"/>
              </a:rPr>
              <a:t>ục</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đặt</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tên</a:t>
            </a:r>
            <a:r>
              <a:rPr lang="en-US" altLang="en-US" sz="2800" u="sng" dirty="0">
                <a:solidFill>
                  <a:srgbClr val="002060"/>
                </a:solidFill>
                <a:latin typeface="Times New Roman" panose="02020603050405020304" pitchFamily="18" charset="0"/>
                <a:cs typeface="Arial" panose="020B0604020202020204" pitchFamily="34" charset="0"/>
                <a:sym typeface="+mn-ea"/>
              </a:rPr>
              <a:t> con </a:t>
            </a:r>
            <a:r>
              <a:rPr lang="en-US" altLang="en-US" sz="2800" u="sng" dirty="0" err="1">
                <a:solidFill>
                  <a:srgbClr val="002060"/>
                </a:solidFill>
                <a:latin typeface="Times New Roman" panose="02020603050405020304" pitchFamily="18" charset="0"/>
                <a:cs typeface="Arial" panose="020B0604020202020204" pitchFamily="34" charset="0"/>
                <a:sym typeface="+mn-ea"/>
              </a:rPr>
              <a:t>theo</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những</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vật</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dụng</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quen</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thuộc</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trong</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gia</a:t>
            </a:r>
            <a:r>
              <a:rPr lang="en-US" altLang="en-US" sz="2800" u="sng" dirty="0">
                <a:solidFill>
                  <a:srgbClr val="002060"/>
                </a:solidFill>
                <a:latin typeface="Times New Roman" panose="02020603050405020304" pitchFamily="18" charset="0"/>
                <a:cs typeface="Arial" panose="020B0604020202020204" pitchFamily="34" charset="0"/>
                <a:sym typeface="+mn-ea"/>
              </a:rPr>
              <a:t> </a:t>
            </a:r>
            <a:r>
              <a:rPr lang="en-US" altLang="en-US" sz="2800" u="sng" dirty="0" err="1">
                <a:solidFill>
                  <a:srgbClr val="002060"/>
                </a:solidFill>
                <a:latin typeface="Times New Roman" panose="02020603050405020304" pitchFamily="18" charset="0"/>
                <a:cs typeface="Arial" panose="020B0604020202020204" pitchFamily="34" charset="0"/>
                <a:sym typeface="+mn-ea"/>
              </a:rPr>
              <a:t>đình</a:t>
            </a:r>
            <a:endParaRPr lang="en-US" altLang="en-US" sz="2800" u="sng" dirty="0">
              <a:solidFill>
                <a:srgbClr val="002060"/>
              </a:solidFill>
              <a:latin typeface="Times New Roman" panose="02020603050405020304" pitchFamily="18" charset="0"/>
              <a:cs typeface="Arial" panose="020B0604020202020204" pitchFamily="34" charset="0"/>
              <a:sym typeface="+mn-ea"/>
            </a:endParaRPr>
          </a:p>
          <a:p>
            <a:pPr>
              <a:spcBef>
                <a:spcPct val="50000"/>
              </a:spcBef>
            </a:pPr>
            <a:endParaRPr lang="en-US" altLang="en-US" sz="2800" b="1" i="1" dirty="0">
              <a:solidFill>
                <a:srgbClr val="002060"/>
              </a:solidFill>
              <a:latin typeface="Times New Roman" panose="02020603050405020304" pitchFamily="18" charset="0"/>
              <a:cs typeface="Arial" panose="020B0604020202020204" pitchFamily="34" charset="0"/>
              <a:sym typeface="+mn-ea"/>
            </a:endParaRPr>
          </a:p>
          <a:p>
            <a:pPr marL="457200" indent="-457200">
              <a:spcBef>
                <a:spcPct val="50000"/>
              </a:spcBef>
              <a:buFontTx/>
              <a:buChar char="-"/>
            </a:pPr>
            <a:endParaRPr lang="en-US" altLang="en-US" sz="2800" b="1" i="1" dirty="0">
              <a:solidFill>
                <a:srgbClr val="002060"/>
              </a:solidFill>
              <a:latin typeface="Times New Roman" panose="02020603050405020304" pitchFamily="18" charset="0"/>
              <a:cs typeface="Arial" panose="020B0604020202020204" pitchFamily="34" charset="0"/>
            </a:endParaRP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4D030C0-DCD0-47D0-ABA2-4DCAD17853C6}"/>
              </a:ext>
            </a:extLst>
          </p:cNvPr>
          <p:cNvGraphicFramePr>
            <a:graphicFrameLocks noGrp="1"/>
          </p:cNvGraphicFramePr>
          <p:nvPr>
            <p:extLst>
              <p:ext uri="{D42A27DB-BD31-4B8C-83A1-F6EECF244321}">
                <p14:modId xmlns:p14="http://schemas.microsoft.com/office/powerpoint/2010/main" val="3937770483"/>
              </p:ext>
            </p:extLst>
          </p:nvPr>
        </p:nvGraphicFramePr>
        <p:xfrm>
          <a:off x="2521528" y="707638"/>
          <a:ext cx="7065815" cy="5055229"/>
        </p:xfrm>
        <a:graphic>
          <a:graphicData uri="http://schemas.openxmlformats.org/drawingml/2006/table">
            <a:tbl>
              <a:tblPr firstRow="1" bandRow="1">
                <a:tableStyleId>{5940675A-B579-460E-94D1-54222C63F5DA}</a:tableStyleId>
              </a:tblPr>
              <a:tblGrid>
                <a:gridCol w="678772">
                  <a:extLst>
                    <a:ext uri="{9D8B030D-6E8A-4147-A177-3AD203B41FA5}">
                      <a16:colId xmlns:a16="http://schemas.microsoft.com/office/drawing/2014/main" val="20005"/>
                    </a:ext>
                  </a:extLst>
                </a:gridCol>
                <a:gridCol w="709671">
                  <a:extLst>
                    <a:ext uri="{9D8B030D-6E8A-4147-A177-3AD203B41FA5}">
                      <a16:colId xmlns:a16="http://schemas.microsoft.com/office/drawing/2014/main" val="20006"/>
                    </a:ext>
                  </a:extLst>
                </a:gridCol>
                <a:gridCol w="709671">
                  <a:extLst>
                    <a:ext uri="{9D8B030D-6E8A-4147-A177-3AD203B41FA5}">
                      <a16:colId xmlns:a16="http://schemas.microsoft.com/office/drawing/2014/main" val="20007"/>
                    </a:ext>
                  </a:extLst>
                </a:gridCol>
                <a:gridCol w="709671">
                  <a:extLst>
                    <a:ext uri="{9D8B030D-6E8A-4147-A177-3AD203B41FA5}">
                      <a16:colId xmlns:a16="http://schemas.microsoft.com/office/drawing/2014/main" val="20008"/>
                    </a:ext>
                  </a:extLst>
                </a:gridCol>
                <a:gridCol w="681212">
                  <a:extLst>
                    <a:ext uri="{9D8B030D-6E8A-4147-A177-3AD203B41FA5}">
                      <a16:colId xmlns:a16="http://schemas.microsoft.com/office/drawing/2014/main" val="20009"/>
                    </a:ext>
                  </a:extLst>
                </a:gridCol>
                <a:gridCol w="653512">
                  <a:extLst>
                    <a:ext uri="{9D8B030D-6E8A-4147-A177-3AD203B41FA5}">
                      <a16:colId xmlns:a16="http://schemas.microsoft.com/office/drawing/2014/main" val="20010"/>
                    </a:ext>
                  </a:extLst>
                </a:gridCol>
                <a:gridCol w="794291">
                  <a:extLst>
                    <a:ext uri="{9D8B030D-6E8A-4147-A177-3AD203B41FA5}">
                      <a16:colId xmlns:a16="http://schemas.microsoft.com/office/drawing/2014/main" val="20011"/>
                    </a:ext>
                  </a:extLst>
                </a:gridCol>
                <a:gridCol w="743564">
                  <a:extLst>
                    <a:ext uri="{9D8B030D-6E8A-4147-A177-3AD203B41FA5}">
                      <a16:colId xmlns:a16="http://schemas.microsoft.com/office/drawing/2014/main" val="20012"/>
                    </a:ext>
                  </a:extLst>
                </a:gridCol>
                <a:gridCol w="678872">
                  <a:extLst>
                    <a:ext uri="{9D8B030D-6E8A-4147-A177-3AD203B41FA5}">
                      <a16:colId xmlns:a16="http://schemas.microsoft.com/office/drawing/2014/main" val="20013"/>
                    </a:ext>
                  </a:extLst>
                </a:gridCol>
                <a:gridCol w="706579">
                  <a:extLst>
                    <a:ext uri="{9D8B030D-6E8A-4147-A177-3AD203B41FA5}">
                      <a16:colId xmlns:a16="http://schemas.microsoft.com/office/drawing/2014/main" val="20014"/>
                    </a:ext>
                  </a:extLst>
                </a:gridCol>
              </a:tblGrid>
              <a:tr h="747089">
                <a:tc>
                  <a:txBody>
                    <a:bodyPr/>
                    <a:lstStyle/>
                    <a:p>
                      <a:pPr algn="ctr"/>
                      <a:endParaRPr lang="en-US" sz="3200" b="1" dirty="0">
                        <a:solidFill>
                          <a:srgbClr val="00B050"/>
                        </a:solidFill>
                      </a:endParaRPr>
                    </a:p>
                  </a:txBody>
                  <a:tcPr>
                    <a:noFill/>
                  </a:tcPr>
                </a:tc>
                <a:tc>
                  <a:txBody>
                    <a:bodyPr/>
                    <a:lstStyle/>
                    <a:p>
                      <a:pPr algn="ctr"/>
                      <a:endParaRPr lang="en-US" sz="3200" b="1" dirty="0">
                        <a:solidFill>
                          <a:srgbClr val="00B050"/>
                        </a:solidFill>
                      </a:endParaRPr>
                    </a:p>
                  </a:txBody>
                  <a:tcPr>
                    <a:solidFill>
                      <a:schemeClr val="bg1"/>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Đ</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I</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Ệ</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N</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B</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I</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Ê</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N</a:t>
                      </a:r>
                    </a:p>
                  </a:txBody>
                  <a:tcPr>
                    <a:solidFill>
                      <a:schemeClr val="accent6">
                        <a:lumMod val="20000"/>
                        <a:lumOff val="80000"/>
                      </a:schemeClr>
                    </a:solidFill>
                  </a:tcPr>
                </a:tc>
                <a:extLst>
                  <a:ext uri="{0D108BD9-81ED-4DB2-BD59-A6C34878D82A}">
                    <a16:rowId xmlns:a16="http://schemas.microsoft.com/office/drawing/2014/main" val="10000"/>
                  </a:ext>
                </a:extLst>
              </a:tr>
              <a:tr h="717245">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T</a:t>
                      </a:r>
                    </a:p>
                  </a:txBody>
                  <a:tcPr>
                    <a:solidFill>
                      <a:schemeClr val="accent6">
                        <a:lumMod val="20000"/>
                        <a:lumOff val="80000"/>
                      </a:schemeClr>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Â</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N</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T</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R</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À</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O</a:t>
                      </a:r>
                    </a:p>
                  </a:txBody>
                  <a:tcPr>
                    <a:solidFill>
                      <a:schemeClr val="accent6">
                        <a:lumMod val="20000"/>
                        <a:lumOff val="80000"/>
                      </a:schemeClr>
                    </a:solidFill>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646815">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T</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Â</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Y</a:t>
                      </a:r>
                    </a:p>
                  </a:txBody>
                  <a:tcPr>
                    <a:solidFill>
                      <a:schemeClr val="accent6">
                        <a:lumMod val="20000"/>
                        <a:lumOff val="80000"/>
                      </a:schemeClr>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T</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I</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Ế</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N</a:t>
                      </a:r>
                    </a:p>
                  </a:txBody>
                  <a:tcPr>
                    <a:solidFill>
                      <a:schemeClr val="accent6">
                        <a:lumMod val="20000"/>
                        <a:lumOff val="80000"/>
                      </a:schemeClr>
                    </a:solidFill>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649842">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H</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À</a:t>
                      </a:r>
                    </a:p>
                  </a:txBody>
                  <a:tcPr>
                    <a:solidFill>
                      <a:schemeClr val="accent6">
                        <a:lumMod val="20000"/>
                        <a:lumOff val="80000"/>
                      </a:schemeClr>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N</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Ộ</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I</a:t>
                      </a:r>
                    </a:p>
                  </a:txBody>
                  <a:tcPr>
                    <a:solidFill>
                      <a:schemeClr val="accent6">
                        <a:lumMod val="20000"/>
                        <a:lumOff val="80000"/>
                      </a:schemeClr>
                    </a:solidFill>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712836">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T</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Ố</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H</a:t>
                      </a:r>
                    </a:p>
                  </a:txBody>
                  <a:tcPr>
                    <a:solidFill>
                      <a:schemeClr val="accent6">
                        <a:lumMod val="20000"/>
                        <a:lumOff val="80000"/>
                      </a:schemeClr>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Ư</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U</a:t>
                      </a:r>
                    </a:p>
                  </a:txBody>
                  <a:tcPr>
                    <a:solidFill>
                      <a:schemeClr val="accent6">
                        <a:lumMod val="20000"/>
                        <a:lumOff val="80000"/>
                      </a:schemeClr>
                    </a:solidFill>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706582">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M</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Ư</a:t>
                      </a:r>
                    </a:p>
                  </a:txBody>
                  <a:tcPr>
                    <a:solidFill>
                      <a:schemeClr val="accent6">
                        <a:lumMod val="20000"/>
                        <a:lumOff val="80000"/>
                      </a:schemeClr>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Ơ</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N</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G</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L</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A</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T</a:t>
                      </a:r>
                    </a:p>
                  </a:txBody>
                  <a:tcPr>
                    <a:solidFill>
                      <a:schemeClr val="accent6">
                        <a:lumMod val="20000"/>
                        <a:lumOff val="80000"/>
                      </a:schemeClr>
                    </a:solidFill>
                  </a:tcPr>
                </a:tc>
                <a:extLst>
                  <a:ext uri="{0D108BD9-81ED-4DB2-BD59-A6C34878D82A}">
                    <a16:rowId xmlns:a16="http://schemas.microsoft.com/office/drawing/2014/main" val="10005"/>
                  </a:ext>
                </a:extLst>
              </a:tr>
              <a:tr h="874820">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Đ</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Ộ</a:t>
                      </a:r>
                    </a:p>
                  </a:txBody>
                  <a:tcPr>
                    <a:solidFill>
                      <a:schemeClr val="accent6">
                        <a:lumMod val="20000"/>
                        <a:lumOff val="80000"/>
                      </a:schemeClr>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C</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M</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Ộ</a:t>
                      </a:r>
                    </a:p>
                  </a:txBody>
                  <a:tcPr>
                    <a:solidFill>
                      <a:schemeClr val="accent6">
                        <a:lumMod val="20000"/>
                        <a:lumOff val="80000"/>
                      </a:schemeClr>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C</a:t>
                      </a:r>
                    </a:p>
                  </a:txBody>
                  <a:tcPr>
                    <a:solidFill>
                      <a:schemeClr val="accent6">
                        <a:lumMod val="20000"/>
                        <a:lumOff val="80000"/>
                      </a:schemeClr>
                    </a:solidFill>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01141964"/>
                  </a:ext>
                </a:extLst>
              </a:tr>
            </a:tbl>
          </a:graphicData>
        </a:graphic>
      </p:graphicFrame>
      <p:sp>
        <p:nvSpPr>
          <p:cNvPr id="3" name="Rounded Rectangle 78">
            <a:extLst>
              <a:ext uri="{FF2B5EF4-FFF2-40B4-BE49-F238E27FC236}">
                <a16:creationId xmlns:a16="http://schemas.microsoft.com/office/drawing/2014/main" id="{D90F1458-6C69-4F48-B1AA-8EE38331761C}"/>
              </a:ext>
            </a:extLst>
          </p:cNvPr>
          <p:cNvSpPr/>
          <p:nvPr/>
        </p:nvSpPr>
        <p:spPr>
          <a:xfrm>
            <a:off x="734463" y="5919228"/>
            <a:ext cx="10723074" cy="78670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b="1" u="sng" dirty="0" err="1"/>
              <a:t>Câu</a:t>
            </a:r>
            <a:r>
              <a:rPr lang="en-US" sz="2400" b="1" u="sng" dirty="0"/>
              <a:t> 1: </a:t>
            </a:r>
            <a:r>
              <a:rPr lang="en-US" sz="2400" b="1" dirty="0" err="1"/>
              <a:t>Tên</a:t>
            </a:r>
            <a:r>
              <a:rPr lang="en-US" sz="2400" b="1" dirty="0"/>
              <a:t> </a:t>
            </a:r>
            <a:r>
              <a:rPr lang="en-US" sz="2400" b="1" dirty="0" err="1"/>
              <a:t>một</a:t>
            </a:r>
            <a:r>
              <a:rPr lang="en-US" sz="2400" b="1" dirty="0"/>
              <a:t> </a:t>
            </a:r>
            <a:r>
              <a:rPr lang="en-US" sz="2400" b="1" dirty="0" err="1"/>
              <a:t>tỉnh</a:t>
            </a:r>
            <a:r>
              <a:rPr lang="en-US" sz="2400" b="1" dirty="0"/>
              <a:t> </a:t>
            </a:r>
            <a:r>
              <a:rPr lang="en-US" sz="2400" b="1" dirty="0" err="1"/>
              <a:t>gắn</a:t>
            </a:r>
            <a:r>
              <a:rPr lang="en-US" sz="2400" b="1" dirty="0"/>
              <a:t> </a:t>
            </a:r>
            <a:r>
              <a:rPr lang="en-US" sz="2400" b="1" dirty="0" err="1"/>
              <a:t>liền</a:t>
            </a:r>
            <a:r>
              <a:rPr lang="en-US" sz="2400" b="1" dirty="0"/>
              <a:t> </a:t>
            </a:r>
            <a:r>
              <a:rPr lang="en-US" sz="2400" b="1" dirty="0" err="1"/>
              <a:t>với</a:t>
            </a:r>
            <a:r>
              <a:rPr lang="en-US" sz="2400" b="1" dirty="0"/>
              <a:t> </a:t>
            </a:r>
            <a:r>
              <a:rPr lang="en-US" sz="2400" b="1" dirty="0" err="1"/>
              <a:t>chiến</a:t>
            </a:r>
            <a:r>
              <a:rPr lang="en-US" sz="2400" b="1" dirty="0"/>
              <a:t> </a:t>
            </a:r>
            <a:r>
              <a:rPr lang="en-US" sz="2400" b="1" dirty="0" err="1"/>
              <a:t>thắng</a:t>
            </a:r>
            <a:r>
              <a:rPr lang="en-US" sz="2400" b="1" dirty="0"/>
              <a:t> TD </a:t>
            </a:r>
            <a:r>
              <a:rPr lang="en-US" sz="2400" b="1" dirty="0" err="1"/>
              <a:t>Pháp</a:t>
            </a:r>
            <a:r>
              <a:rPr lang="en-US" sz="2400" b="1" dirty="0"/>
              <a:t> </a:t>
            </a:r>
            <a:r>
              <a:rPr lang="en-US" sz="2400" b="1" dirty="0" err="1"/>
              <a:t>xâm</a:t>
            </a:r>
            <a:r>
              <a:rPr lang="en-US" sz="2400" b="1" dirty="0"/>
              <a:t> </a:t>
            </a:r>
            <a:r>
              <a:rPr lang="en-US" sz="2400" b="1" dirty="0" err="1"/>
              <a:t>lược</a:t>
            </a:r>
            <a:r>
              <a:rPr lang="en-US" sz="2400" b="1" dirty="0"/>
              <a:t> </a:t>
            </a:r>
            <a:r>
              <a:rPr lang="en-US" sz="2400" b="1" dirty="0" err="1"/>
              <a:t>năm</a:t>
            </a:r>
            <a:r>
              <a:rPr lang="en-US" sz="2400" b="1" dirty="0"/>
              <a:t> 1954?</a:t>
            </a:r>
          </a:p>
        </p:txBody>
      </p:sp>
      <p:sp>
        <p:nvSpPr>
          <p:cNvPr id="10" name="Rounded Rectangle 78">
            <a:extLst>
              <a:ext uri="{FF2B5EF4-FFF2-40B4-BE49-F238E27FC236}">
                <a16:creationId xmlns:a16="http://schemas.microsoft.com/office/drawing/2014/main" id="{3B7671A6-8CF0-44A6-B9CA-41EE6D232D99}"/>
              </a:ext>
            </a:extLst>
          </p:cNvPr>
          <p:cNvSpPr/>
          <p:nvPr/>
        </p:nvSpPr>
        <p:spPr>
          <a:xfrm>
            <a:off x="1994249" y="67511"/>
            <a:ext cx="8764588" cy="582281"/>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b="1" dirty="0" err="1"/>
              <a:t>Ghép</a:t>
            </a:r>
            <a:r>
              <a:rPr lang="en-US" b="1" dirty="0"/>
              <a:t> </a:t>
            </a:r>
            <a:r>
              <a:rPr lang="en-US" b="1" dirty="0" err="1"/>
              <a:t>các</a:t>
            </a:r>
            <a:r>
              <a:rPr lang="en-US" b="1" dirty="0"/>
              <a:t> </a:t>
            </a:r>
            <a:r>
              <a:rPr lang="en-US" b="1" dirty="0" err="1"/>
              <a:t>chữ</a:t>
            </a:r>
            <a:r>
              <a:rPr lang="en-US" b="1" dirty="0"/>
              <a:t> </a:t>
            </a:r>
            <a:r>
              <a:rPr lang="en-US" b="1" dirty="0" err="1"/>
              <a:t>cái</a:t>
            </a:r>
            <a:r>
              <a:rPr lang="en-US" b="1" dirty="0"/>
              <a:t> </a:t>
            </a:r>
            <a:r>
              <a:rPr lang="en-US" b="1" dirty="0" err="1"/>
              <a:t>màu</a:t>
            </a:r>
            <a:r>
              <a:rPr lang="en-US" b="1" dirty="0"/>
              <a:t> </a:t>
            </a:r>
            <a:r>
              <a:rPr lang="en-US" b="1" dirty="0" err="1"/>
              <a:t>đỏ</a:t>
            </a:r>
            <a:r>
              <a:rPr lang="en-US" b="1" dirty="0"/>
              <a:t> </a:t>
            </a:r>
            <a:r>
              <a:rPr lang="en-US" b="1" dirty="0" err="1"/>
              <a:t>thành</a:t>
            </a:r>
            <a:r>
              <a:rPr lang="en-US" b="1" dirty="0"/>
              <a:t> </a:t>
            </a:r>
            <a:r>
              <a:rPr lang="en-US" b="1" dirty="0" err="1"/>
              <a:t>từ</a:t>
            </a:r>
            <a:r>
              <a:rPr lang="en-US" b="1" dirty="0"/>
              <a:t> </a:t>
            </a:r>
            <a:r>
              <a:rPr lang="en-US" b="1" dirty="0" err="1"/>
              <a:t>có</a:t>
            </a:r>
            <a:r>
              <a:rPr lang="en-US" b="1" dirty="0"/>
              <a:t> </a:t>
            </a:r>
            <a:r>
              <a:rPr lang="en-US" b="1" err="1"/>
              <a:t>nghĩa</a:t>
            </a:r>
            <a:r>
              <a:rPr lang="en-US" b="1"/>
              <a:t>?</a:t>
            </a:r>
            <a:endParaRPr lang="en-US" b="1" dirty="0"/>
          </a:p>
        </p:txBody>
      </p:sp>
      <p:sp>
        <p:nvSpPr>
          <p:cNvPr id="12" name="CH1">
            <a:extLst>
              <a:ext uri="{FF2B5EF4-FFF2-40B4-BE49-F238E27FC236}">
                <a16:creationId xmlns:a16="http://schemas.microsoft.com/office/drawing/2014/main" id="{55E91E91-45D6-427C-BECA-CA50E2624E9E}"/>
              </a:ext>
            </a:extLst>
          </p:cNvPr>
          <p:cNvSpPr/>
          <p:nvPr/>
        </p:nvSpPr>
        <p:spPr>
          <a:xfrm>
            <a:off x="1658325" y="1402449"/>
            <a:ext cx="685800" cy="609600"/>
          </a:xfrm>
          <a:prstGeom prst="star12">
            <a:avLst/>
          </a:prstGeom>
          <a:solidFill>
            <a:srgbClr val="00B05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800" dirty="0"/>
              <a:t>2</a:t>
            </a:r>
          </a:p>
        </p:txBody>
      </p:sp>
      <p:sp>
        <p:nvSpPr>
          <p:cNvPr id="13" name="CH1">
            <a:extLst>
              <a:ext uri="{FF2B5EF4-FFF2-40B4-BE49-F238E27FC236}">
                <a16:creationId xmlns:a16="http://schemas.microsoft.com/office/drawing/2014/main" id="{B454A2B8-EF6A-4D6D-8527-50EC8A2F34A4}"/>
              </a:ext>
            </a:extLst>
          </p:cNvPr>
          <p:cNvSpPr/>
          <p:nvPr/>
        </p:nvSpPr>
        <p:spPr>
          <a:xfrm>
            <a:off x="1652047" y="2088181"/>
            <a:ext cx="685800" cy="609600"/>
          </a:xfrm>
          <a:prstGeom prst="star12">
            <a:avLst/>
          </a:prstGeom>
          <a:solidFill>
            <a:srgbClr val="00B05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800" dirty="0"/>
              <a:t>3</a:t>
            </a:r>
          </a:p>
        </p:txBody>
      </p:sp>
      <p:sp>
        <p:nvSpPr>
          <p:cNvPr id="14" name="CH1">
            <a:extLst>
              <a:ext uri="{FF2B5EF4-FFF2-40B4-BE49-F238E27FC236}">
                <a16:creationId xmlns:a16="http://schemas.microsoft.com/office/drawing/2014/main" id="{5EB0C51E-C081-441B-A335-E37EA8FF69BE}"/>
              </a:ext>
            </a:extLst>
          </p:cNvPr>
          <p:cNvSpPr/>
          <p:nvPr/>
        </p:nvSpPr>
        <p:spPr>
          <a:xfrm>
            <a:off x="1618072" y="712278"/>
            <a:ext cx="685800" cy="609600"/>
          </a:xfrm>
          <a:prstGeom prst="star12">
            <a:avLst/>
          </a:prstGeom>
          <a:solidFill>
            <a:srgbClr val="00B05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800" dirty="0"/>
              <a:t>1</a:t>
            </a:r>
          </a:p>
        </p:txBody>
      </p:sp>
      <p:sp>
        <p:nvSpPr>
          <p:cNvPr id="15" name="CH1">
            <a:extLst>
              <a:ext uri="{FF2B5EF4-FFF2-40B4-BE49-F238E27FC236}">
                <a16:creationId xmlns:a16="http://schemas.microsoft.com/office/drawing/2014/main" id="{5B64BA2D-4FAF-4523-86BF-1A8F48744998}"/>
              </a:ext>
            </a:extLst>
          </p:cNvPr>
          <p:cNvSpPr/>
          <p:nvPr/>
        </p:nvSpPr>
        <p:spPr>
          <a:xfrm>
            <a:off x="1651349" y="2793604"/>
            <a:ext cx="685800" cy="609600"/>
          </a:xfrm>
          <a:prstGeom prst="star12">
            <a:avLst/>
          </a:prstGeom>
          <a:solidFill>
            <a:srgbClr val="00B05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800" dirty="0"/>
              <a:t>4</a:t>
            </a:r>
          </a:p>
        </p:txBody>
      </p:sp>
      <p:sp>
        <p:nvSpPr>
          <p:cNvPr id="16" name="CH1">
            <a:extLst>
              <a:ext uri="{FF2B5EF4-FFF2-40B4-BE49-F238E27FC236}">
                <a16:creationId xmlns:a16="http://schemas.microsoft.com/office/drawing/2014/main" id="{40C2CC41-3CB2-44E4-9C3C-8C2D3DFFCB88}"/>
              </a:ext>
            </a:extLst>
          </p:cNvPr>
          <p:cNvSpPr/>
          <p:nvPr/>
        </p:nvSpPr>
        <p:spPr>
          <a:xfrm>
            <a:off x="1685337" y="3429889"/>
            <a:ext cx="685800" cy="609600"/>
          </a:xfrm>
          <a:prstGeom prst="star12">
            <a:avLst/>
          </a:prstGeom>
          <a:solidFill>
            <a:srgbClr val="00B05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800" dirty="0"/>
              <a:t>5</a:t>
            </a:r>
          </a:p>
        </p:txBody>
      </p:sp>
      <p:sp>
        <p:nvSpPr>
          <p:cNvPr id="17" name="CH1">
            <a:extLst>
              <a:ext uri="{FF2B5EF4-FFF2-40B4-BE49-F238E27FC236}">
                <a16:creationId xmlns:a16="http://schemas.microsoft.com/office/drawing/2014/main" id="{A8BA655B-D5DF-4D9C-9139-BC4E764B43F0}"/>
              </a:ext>
            </a:extLst>
          </p:cNvPr>
          <p:cNvSpPr/>
          <p:nvPr/>
        </p:nvSpPr>
        <p:spPr>
          <a:xfrm>
            <a:off x="1680743" y="4131322"/>
            <a:ext cx="685800" cy="609600"/>
          </a:xfrm>
          <a:prstGeom prst="star12">
            <a:avLst/>
          </a:prstGeom>
          <a:solidFill>
            <a:srgbClr val="00B05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800" dirty="0"/>
              <a:t>6</a:t>
            </a:r>
          </a:p>
        </p:txBody>
      </p:sp>
      <p:sp>
        <p:nvSpPr>
          <p:cNvPr id="18" name="CH1">
            <a:extLst>
              <a:ext uri="{FF2B5EF4-FFF2-40B4-BE49-F238E27FC236}">
                <a16:creationId xmlns:a16="http://schemas.microsoft.com/office/drawing/2014/main" id="{907BC50D-0CBA-48D3-BDF3-3973703FA71C}"/>
              </a:ext>
            </a:extLst>
          </p:cNvPr>
          <p:cNvSpPr/>
          <p:nvPr/>
        </p:nvSpPr>
        <p:spPr>
          <a:xfrm>
            <a:off x="1676197" y="4968392"/>
            <a:ext cx="685800" cy="609600"/>
          </a:xfrm>
          <a:prstGeom prst="star12">
            <a:avLst/>
          </a:prstGeom>
          <a:solidFill>
            <a:srgbClr val="00B05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800" dirty="0"/>
              <a:t>7</a:t>
            </a:r>
          </a:p>
        </p:txBody>
      </p:sp>
      <p:sp>
        <p:nvSpPr>
          <p:cNvPr id="19" name="Rectangle 18">
            <a:extLst>
              <a:ext uri="{FF2B5EF4-FFF2-40B4-BE49-F238E27FC236}">
                <a16:creationId xmlns:a16="http://schemas.microsoft.com/office/drawing/2014/main" id="{D43804CF-A2A1-41E2-9EB8-D94F4549C68E}"/>
              </a:ext>
            </a:extLst>
          </p:cNvPr>
          <p:cNvSpPr/>
          <p:nvPr/>
        </p:nvSpPr>
        <p:spPr>
          <a:xfrm>
            <a:off x="1240631" y="41565"/>
            <a:ext cx="1371600" cy="550004"/>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err="1"/>
              <a:t>Câu</a:t>
            </a:r>
            <a:r>
              <a:rPr lang="en-US" sz="2400" dirty="0"/>
              <a:t> </a:t>
            </a:r>
            <a:r>
              <a:rPr lang="en-US" sz="2400" dirty="0" err="1"/>
              <a:t>hỏi</a:t>
            </a:r>
            <a:endParaRPr lang="en-US" sz="2400" dirty="0"/>
          </a:p>
        </p:txBody>
      </p:sp>
      <p:sp>
        <p:nvSpPr>
          <p:cNvPr id="20" name="Rectangle 19">
            <a:extLst>
              <a:ext uri="{FF2B5EF4-FFF2-40B4-BE49-F238E27FC236}">
                <a16:creationId xmlns:a16="http://schemas.microsoft.com/office/drawing/2014/main" id="{6611EF54-ED70-4F68-8055-3E27D023AE0A}"/>
              </a:ext>
            </a:extLst>
          </p:cNvPr>
          <p:cNvSpPr/>
          <p:nvPr/>
        </p:nvSpPr>
        <p:spPr>
          <a:xfrm>
            <a:off x="10425543" y="130051"/>
            <a:ext cx="1463675" cy="457200"/>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err="1"/>
              <a:t>Đáp</a:t>
            </a:r>
            <a:r>
              <a:rPr lang="en-US" sz="2400" dirty="0"/>
              <a:t> </a:t>
            </a:r>
            <a:r>
              <a:rPr lang="en-US" sz="2400" dirty="0" err="1"/>
              <a:t>án</a:t>
            </a:r>
            <a:endParaRPr lang="en-US" sz="2400" dirty="0"/>
          </a:p>
        </p:txBody>
      </p:sp>
      <p:sp>
        <p:nvSpPr>
          <p:cNvPr id="21" name="DA1">
            <a:extLst>
              <a:ext uri="{FF2B5EF4-FFF2-40B4-BE49-F238E27FC236}">
                <a16:creationId xmlns:a16="http://schemas.microsoft.com/office/drawing/2014/main" id="{63E2CF58-2963-4721-B1C0-8017BA300000}"/>
              </a:ext>
            </a:extLst>
          </p:cNvPr>
          <p:cNvSpPr/>
          <p:nvPr/>
        </p:nvSpPr>
        <p:spPr>
          <a:xfrm>
            <a:off x="9587343" y="636078"/>
            <a:ext cx="838200" cy="685800"/>
          </a:xfrm>
          <a:prstGeom prst="star5">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a:t>1</a:t>
            </a:r>
          </a:p>
        </p:txBody>
      </p:sp>
      <p:sp>
        <p:nvSpPr>
          <p:cNvPr id="22" name="DA1">
            <a:extLst>
              <a:ext uri="{FF2B5EF4-FFF2-40B4-BE49-F238E27FC236}">
                <a16:creationId xmlns:a16="http://schemas.microsoft.com/office/drawing/2014/main" id="{1D6A5FBC-80B1-458D-AE90-264C590333FC}"/>
              </a:ext>
            </a:extLst>
          </p:cNvPr>
          <p:cNvSpPr/>
          <p:nvPr/>
        </p:nvSpPr>
        <p:spPr>
          <a:xfrm>
            <a:off x="9614497" y="1333259"/>
            <a:ext cx="838200" cy="685800"/>
          </a:xfrm>
          <a:prstGeom prst="star5">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a:t>2</a:t>
            </a:r>
          </a:p>
        </p:txBody>
      </p:sp>
      <p:sp>
        <p:nvSpPr>
          <p:cNvPr id="23" name="DA1">
            <a:extLst>
              <a:ext uri="{FF2B5EF4-FFF2-40B4-BE49-F238E27FC236}">
                <a16:creationId xmlns:a16="http://schemas.microsoft.com/office/drawing/2014/main" id="{9A18B209-9F2C-409B-8208-25F98A6762DC}"/>
              </a:ext>
            </a:extLst>
          </p:cNvPr>
          <p:cNvSpPr/>
          <p:nvPr/>
        </p:nvSpPr>
        <p:spPr>
          <a:xfrm>
            <a:off x="9587343" y="2099032"/>
            <a:ext cx="838200" cy="685800"/>
          </a:xfrm>
          <a:prstGeom prst="star5">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a:t>3</a:t>
            </a:r>
          </a:p>
        </p:txBody>
      </p:sp>
      <p:sp>
        <p:nvSpPr>
          <p:cNvPr id="24" name="DA1">
            <a:extLst>
              <a:ext uri="{FF2B5EF4-FFF2-40B4-BE49-F238E27FC236}">
                <a16:creationId xmlns:a16="http://schemas.microsoft.com/office/drawing/2014/main" id="{3074A13D-684D-4E39-B031-BB20D54395AD}"/>
              </a:ext>
            </a:extLst>
          </p:cNvPr>
          <p:cNvSpPr/>
          <p:nvPr/>
        </p:nvSpPr>
        <p:spPr>
          <a:xfrm>
            <a:off x="9643435" y="2664831"/>
            <a:ext cx="838200" cy="685800"/>
          </a:xfrm>
          <a:prstGeom prst="star5">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a:t>4</a:t>
            </a:r>
          </a:p>
        </p:txBody>
      </p:sp>
      <p:sp>
        <p:nvSpPr>
          <p:cNvPr id="25" name="DA1">
            <a:extLst>
              <a:ext uri="{FF2B5EF4-FFF2-40B4-BE49-F238E27FC236}">
                <a16:creationId xmlns:a16="http://schemas.microsoft.com/office/drawing/2014/main" id="{4CB030C1-38CF-4DC0-9A80-3E1FE5DF5AAB}"/>
              </a:ext>
            </a:extLst>
          </p:cNvPr>
          <p:cNvSpPr/>
          <p:nvPr/>
        </p:nvSpPr>
        <p:spPr>
          <a:xfrm>
            <a:off x="9643435" y="3316952"/>
            <a:ext cx="838200" cy="685800"/>
          </a:xfrm>
          <a:prstGeom prst="star5">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a:t>5</a:t>
            </a:r>
          </a:p>
        </p:txBody>
      </p:sp>
      <p:sp>
        <p:nvSpPr>
          <p:cNvPr id="26" name="DA1">
            <a:extLst>
              <a:ext uri="{FF2B5EF4-FFF2-40B4-BE49-F238E27FC236}">
                <a16:creationId xmlns:a16="http://schemas.microsoft.com/office/drawing/2014/main" id="{1C350F28-1397-4B1E-8ADF-476F89DA7862}"/>
              </a:ext>
            </a:extLst>
          </p:cNvPr>
          <p:cNvSpPr/>
          <p:nvPr/>
        </p:nvSpPr>
        <p:spPr>
          <a:xfrm>
            <a:off x="9654381" y="4052267"/>
            <a:ext cx="838200" cy="685800"/>
          </a:xfrm>
          <a:prstGeom prst="star5">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a:t>6</a:t>
            </a:r>
          </a:p>
        </p:txBody>
      </p:sp>
      <p:sp>
        <p:nvSpPr>
          <p:cNvPr id="27" name="DA1">
            <a:extLst>
              <a:ext uri="{FF2B5EF4-FFF2-40B4-BE49-F238E27FC236}">
                <a16:creationId xmlns:a16="http://schemas.microsoft.com/office/drawing/2014/main" id="{CC1DE8A4-BD08-4A56-BFCE-6E4829EEFF45}"/>
              </a:ext>
            </a:extLst>
          </p:cNvPr>
          <p:cNvSpPr/>
          <p:nvPr/>
        </p:nvSpPr>
        <p:spPr>
          <a:xfrm>
            <a:off x="9677400" y="4953256"/>
            <a:ext cx="838200" cy="685800"/>
          </a:xfrm>
          <a:prstGeom prst="star5">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dirty="0"/>
              <a:t>7</a:t>
            </a:r>
          </a:p>
        </p:txBody>
      </p:sp>
      <p:sp>
        <p:nvSpPr>
          <p:cNvPr id="28" name="Heart 27">
            <a:extLst>
              <a:ext uri="{FF2B5EF4-FFF2-40B4-BE49-F238E27FC236}">
                <a16:creationId xmlns:a16="http://schemas.microsoft.com/office/drawing/2014/main" id="{504C8FF1-AD71-481B-A686-AF45F802EC96}"/>
              </a:ext>
            </a:extLst>
          </p:cNvPr>
          <p:cNvSpPr/>
          <p:nvPr/>
        </p:nvSpPr>
        <p:spPr>
          <a:xfrm>
            <a:off x="8933209" y="1729445"/>
            <a:ext cx="3449579" cy="324237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Times New Roman" panose="02020603050405020304" pitchFamily="18" charset="0"/>
                <a:cs typeface="Times New Roman" panose="02020603050405020304" pitchFamily="18" charset="0"/>
              </a:rPr>
              <a:t>ĐẤT NƯỚC</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29" name="Rounded Rectangle 78">
            <a:extLst>
              <a:ext uri="{FF2B5EF4-FFF2-40B4-BE49-F238E27FC236}">
                <a16:creationId xmlns:a16="http://schemas.microsoft.com/office/drawing/2014/main" id="{BC276E11-FB2B-49C8-AB9B-4956D049D51C}"/>
              </a:ext>
            </a:extLst>
          </p:cNvPr>
          <p:cNvSpPr/>
          <p:nvPr/>
        </p:nvSpPr>
        <p:spPr>
          <a:xfrm>
            <a:off x="763221" y="5775424"/>
            <a:ext cx="10778695" cy="95083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b="1" u="sng" dirty="0" err="1"/>
              <a:t>Câu</a:t>
            </a:r>
            <a:r>
              <a:rPr lang="en-US" sz="2400" b="1" u="sng" dirty="0"/>
              <a:t> 2: </a:t>
            </a:r>
            <a:r>
              <a:rPr lang="en-US" sz="2400" b="1" dirty="0" err="1"/>
              <a:t>Tên</a:t>
            </a:r>
            <a:r>
              <a:rPr lang="en-US" sz="2400" b="1" dirty="0"/>
              <a:t> </a:t>
            </a:r>
            <a:r>
              <a:rPr lang="en-US" sz="2400" b="1" dirty="0" err="1"/>
              <a:t>một</a:t>
            </a:r>
            <a:r>
              <a:rPr lang="en-US" sz="2400" b="1" dirty="0"/>
              <a:t> </a:t>
            </a:r>
            <a:r>
              <a:rPr lang="en-US" sz="2400" b="1" dirty="0" err="1"/>
              <a:t>khu</a:t>
            </a:r>
            <a:r>
              <a:rPr lang="en-US" sz="2400" b="1" dirty="0"/>
              <a:t> di </a:t>
            </a:r>
            <a:r>
              <a:rPr lang="en-US" sz="2400" b="1" dirty="0" err="1"/>
              <a:t>tích</a:t>
            </a:r>
            <a:r>
              <a:rPr lang="en-US" sz="2400" b="1" dirty="0"/>
              <a:t> ở </a:t>
            </a:r>
            <a:r>
              <a:rPr lang="en-US" sz="2400" b="1" dirty="0" err="1"/>
              <a:t>Tuyên</a:t>
            </a:r>
            <a:r>
              <a:rPr lang="en-US" sz="2400" b="1" dirty="0"/>
              <a:t> Quang </a:t>
            </a:r>
            <a:r>
              <a:rPr lang="en-US" sz="2400" b="1" dirty="0" err="1"/>
              <a:t>nơi</a:t>
            </a:r>
            <a:r>
              <a:rPr lang="en-US" sz="2400" b="1" dirty="0"/>
              <a:t> </a:t>
            </a:r>
            <a:r>
              <a:rPr lang="en-US" sz="2400" b="1" dirty="0" err="1"/>
              <a:t>Bác</a:t>
            </a:r>
            <a:r>
              <a:rPr lang="en-US" sz="2400" b="1" dirty="0"/>
              <a:t> </a:t>
            </a:r>
            <a:r>
              <a:rPr lang="en-US" sz="2400" b="1" dirty="0" err="1"/>
              <a:t>Hồ</a:t>
            </a:r>
            <a:r>
              <a:rPr lang="en-US" sz="2400" b="1" dirty="0"/>
              <a:t> </a:t>
            </a:r>
            <a:r>
              <a:rPr lang="en-US" sz="2400" b="1" dirty="0" err="1"/>
              <a:t>và</a:t>
            </a:r>
            <a:r>
              <a:rPr lang="en-US" sz="2400" b="1" dirty="0"/>
              <a:t> </a:t>
            </a:r>
            <a:r>
              <a:rPr lang="en-US" sz="2400" b="1" dirty="0" err="1"/>
              <a:t>cơ</a:t>
            </a:r>
            <a:r>
              <a:rPr lang="en-US" sz="2400" b="1" dirty="0"/>
              <a:t> </a:t>
            </a:r>
            <a:r>
              <a:rPr lang="en-US" sz="2400" b="1" dirty="0" err="1"/>
              <a:t>quan</a:t>
            </a:r>
            <a:r>
              <a:rPr lang="en-US" sz="2400" b="1" dirty="0"/>
              <a:t> TW  </a:t>
            </a:r>
            <a:r>
              <a:rPr lang="en-US" sz="2400" b="1" dirty="0" err="1"/>
              <a:t>Đảng</a:t>
            </a:r>
            <a:r>
              <a:rPr lang="en-US" sz="2400" b="1" dirty="0"/>
              <a:t> </a:t>
            </a:r>
            <a:r>
              <a:rPr lang="en-US" sz="2400" b="1" dirty="0" err="1"/>
              <a:t>làm</a:t>
            </a:r>
            <a:r>
              <a:rPr lang="en-US" sz="2400" b="1" dirty="0"/>
              <a:t> </a:t>
            </a:r>
            <a:r>
              <a:rPr lang="en-US" sz="2400" b="1" dirty="0" err="1"/>
              <a:t>việc</a:t>
            </a:r>
            <a:r>
              <a:rPr lang="en-US" sz="2400" b="1" dirty="0"/>
              <a:t> </a:t>
            </a:r>
            <a:r>
              <a:rPr lang="en-US" sz="2400" b="1" dirty="0" err="1"/>
              <a:t>trong</a:t>
            </a:r>
            <a:r>
              <a:rPr lang="en-US" sz="2400" b="1" dirty="0"/>
              <a:t> </a:t>
            </a:r>
            <a:r>
              <a:rPr lang="en-US" sz="2400" b="1" dirty="0" err="1"/>
              <a:t>thời</a:t>
            </a:r>
            <a:r>
              <a:rPr lang="en-US" sz="2400" b="1" dirty="0"/>
              <a:t> </a:t>
            </a:r>
            <a:r>
              <a:rPr lang="en-US" sz="2400" b="1" dirty="0" err="1"/>
              <a:t>kì</a:t>
            </a:r>
            <a:r>
              <a:rPr lang="en-US" sz="2400" b="1" dirty="0"/>
              <a:t>  </a:t>
            </a:r>
            <a:r>
              <a:rPr lang="en-US" sz="2400" b="1" dirty="0" err="1"/>
              <a:t>kháng</a:t>
            </a:r>
            <a:r>
              <a:rPr lang="en-US" sz="2400" b="1" dirty="0"/>
              <a:t> </a:t>
            </a:r>
            <a:r>
              <a:rPr lang="en-US" sz="2400" b="1" dirty="0" err="1"/>
              <a:t>chiến</a:t>
            </a:r>
            <a:r>
              <a:rPr lang="en-US" sz="2400" b="1" dirty="0"/>
              <a:t> </a:t>
            </a:r>
            <a:r>
              <a:rPr lang="en-US" sz="2400" b="1" dirty="0" err="1"/>
              <a:t>chống</a:t>
            </a:r>
            <a:r>
              <a:rPr lang="en-US" sz="2400" b="1" dirty="0"/>
              <a:t> </a:t>
            </a:r>
            <a:r>
              <a:rPr lang="en-US" sz="2400" b="1" dirty="0" err="1"/>
              <a:t>thực</a:t>
            </a:r>
            <a:r>
              <a:rPr lang="en-US" sz="2400" b="1" dirty="0"/>
              <a:t> </a:t>
            </a:r>
            <a:r>
              <a:rPr lang="en-US" sz="2400" b="1" dirty="0" err="1"/>
              <a:t>dân</a:t>
            </a:r>
            <a:r>
              <a:rPr lang="en-US" sz="2400" b="1" dirty="0"/>
              <a:t> </a:t>
            </a:r>
            <a:r>
              <a:rPr lang="en-US" sz="2400" b="1" dirty="0" err="1"/>
              <a:t>Pháp</a:t>
            </a:r>
            <a:r>
              <a:rPr lang="en-US" sz="2400" b="1" dirty="0"/>
              <a:t> ?</a:t>
            </a:r>
          </a:p>
        </p:txBody>
      </p:sp>
      <p:sp>
        <p:nvSpPr>
          <p:cNvPr id="30" name="Rounded Rectangle 78">
            <a:extLst>
              <a:ext uri="{FF2B5EF4-FFF2-40B4-BE49-F238E27FC236}">
                <a16:creationId xmlns:a16="http://schemas.microsoft.com/office/drawing/2014/main" id="{63056DC5-E892-427A-9469-15B4659441FA}"/>
              </a:ext>
            </a:extLst>
          </p:cNvPr>
          <p:cNvSpPr/>
          <p:nvPr/>
        </p:nvSpPr>
        <p:spPr>
          <a:xfrm>
            <a:off x="791978" y="5809635"/>
            <a:ext cx="10778696" cy="8824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b="1" u="sng" dirty="0" err="1"/>
              <a:t>Câu</a:t>
            </a:r>
            <a:r>
              <a:rPr lang="en-US" sz="2400" b="1" u="sng" dirty="0"/>
              <a:t> 3: </a:t>
            </a:r>
            <a:r>
              <a:rPr lang="en-US" sz="2400" b="1" dirty="0" err="1"/>
              <a:t>Bài</a:t>
            </a:r>
            <a:r>
              <a:rPr lang="en-US" sz="2400" b="1" dirty="0"/>
              <a:t> </a:t>
            </a:r>
            <a:r>
              <a:rPr lang="en-US" sz="2400" b="1" dirty="0" err="1"/>
              <a:t>thơ</a:t>
            </a:r>
            <a:r>
              <a:rPr lang="en-US" sz="2400" b="1" dirty="0"/>
              <a:t> </a:t>
            </a:r>
            <a:r>
              <a:rPr lang="en-US" sz="2400" b="1" dirty="0" err="1"/>
              <a:t>này</a:t>
            </a:r>
            <a:r>
              <a:rPr lang="en-US" sz="2400" b="1" dirty="0"/>
              <a:t> </a:t>
            </a:r>
            <a:r>
              <a:rPr lang="en-US" sz="2400" b="1" dirty="0" err="1"/>
              <a:t>được</a:t>
            </a:r>
            <a:r>
              <a:rPr lang="en-US" sz="2400" b="1" dirty="0"/>
              <a:t> </a:t>
            </a:r>
            <a:r>
              <a:rPr lang="en-US" sz="2400" b="1" dirty="0" err="1"/>
              <a:t>nhà</a:t>
            </a:r>
            <a:r>
              <a:rPr lang="en-US" sz="2400" b="1" dirty="0"/>
              <a:t> </a:t>
            </a:r>
            <a:r>
              <a:rPr lang="en-US" sz="2400" b="1" dirty="0" err="1"/>
              <a:t>thơ</a:t>
            </a:r>
            <a:r>
              <a:rPr lang="en-US" sz="2400" b="1" dirty="0"/>
              <a:t> Quang </a:t>
            </a:r>
            <a:r>
              <a:rPr lang="en-US" sz="2400" b="1" dirty="0" err="1"/>
              <a:t>Dũng</a:t>
            </a:r>
            <a:r>
              <a:rPr lang="en-US" sz="2400" b="1" dirty="0"/>
              <a:t> </a:t>
            </a:r>
            <a:r>
              <a:rPr lang="en-US" sz="2400" b="1" dirty="0" err="1"/>
              <a:t>viết</a:t>
            </a:r>
            <a:r>
              <a:rPr lang="en-US" sz="2400" b="1" dirty="0"/>
              <a:t> </a:t>
            </a:r>
            <a:r>
              <a:rPr lang="en-US" sz="2400" b="1" dirty="0" err="1"/>
              <a:t>năm</a:t>
            </a:r>
            <a:r>
              <a:rPr lang="en-US" sz="2400" b="1" dirty="0"/>
              <a:t> 1948 </a:t>
            </a:r>
            <a:r>
              <a:rPr lang="en-US" sz="2400" b="1" dirty="0" err="1"/>
              <a:t>tại</a:t>
            </a:r>
            <a:r>
              <a:rPr lang="en-US" sz="2400" b="1" dirty="0"/>
              <a:t> </a:t>
            </a:r>
            <a:r>
              <a:rPr lang="en-US" sz="2400" b="1" dirty="0" err="1"/>
              <a:t>Phù</a:t>
            </a:r>
            <a:r>
              <a:rPr lang="en-US" sz="2400" b="1" dirty="0"/>
              <a:t> </a:t>
            </a:r>
            <a:r>
              <a:rPr lang="en-US" sz="2400" b="1" dirty="0" err="1"/>
              <a:t>Lưu</a:t>
            </a:r>
            <a:r>
              <a:rPr lang="en-US" sz="2400" b="1" dirty="0"/>
              <a:t> </a:t>
            </a:r>
            <a:r>
              <a:rPr lang="en-US" sz="2400" b="1" dirty="0" err="1"/>
              <a:t>Chanh</a:t>
            </a:r>
            <a:r>
              <a:rPr lang="en-US" sz="2400" b="1" dirty="0"/>
              <a:t> ?</a:t>
            </a:r>
          </a:p>
        </p:txBody>
      </p:sp>
      <p:sp>
        <p:nvSpPr>
          <p:cNvPr id="31" name="Rounded Rectangle 78">
            <a:extLst>
              <a:ext uri="{FF2B5EF4-FFF2-40B4-BE49-F238E27FC236}">
                <a16:creationId xmlns:a16="http://schemas.microsoft.com/office/drawing/2014/main" id="{AD44BD3B-1173-4882-8874-6C40E497C3E3}"/>
              </a:ext>
            </a:extLst>
          </p:cNvPr>
          <p:cNvSpPr/>
          <p:nvPr/>
        </p:nvSpPr>
        <p:spPr>
          <a:xfrm>
            <a:off x="878248" y="5780075"/>
            <a:ext cx="10778696" cy="935034"/>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b="1" u="sng" dirty="0" err="1"/>
              <a:t>Câu</a:t>
            </a:r>
            <a:r>
              <a:rPr lang="en-US" sz="2400" b="1" u="sng" dirty="0"/>
              <a:t> 4: </a:t>
            </a:r>
            <a:r>
              <a:rPr lang="en-US" sz="2400" b="1" dirty="0" err="1"/>
              <a:t>Thành</a:t>
            </a:r>
            <a:r>
              <a:rPr lang="en-US" sz="2400" b="1" dirty="0"/>
              <a:t> </a:t>
            </a:r>
            <a:r>
              <a:rPr lang="en-US" sz="2400" b="1" dirty="0" err="1"/>
              <a:t>phần</a:t>
            </a:r>
            <a:r>
              <a:rPr lang="en-US" sz="2400" b="1" dirty="0"/>
              <a:t> </a:t>
            </a:r>
            <a:r>
              <a:rPr lang="en-US" sz="2400" b="1" dirty="0" err="1"/>
              <a:t>xuất</a:t>
            </a:r>
            <a:r>
              <a:rPr lang="en-US" sz="2400" b="1" dirty="0"/>
              <a:t> </a:t>
            </a:r>
            <a:r>
              <a:rPr lang="en-US" sz="2400" b="1" dirty="0" err="1"/>
              <a:t>thân</a:t>
            </a:r>
            <a:r>
              <a:rPr lang="en-US" sz="2400" b="1" dirty="0"/>
              <a:t> </a:t>
            </a:r>
            <a:r>
              <a:rPr lang="en-US" sz="2400" b="1" dirty="0" err="1"/>
              <a:t>chủ</a:t>
            </a:r>
            <a:r>
              <a:rPr lang="en-US" sz="2400" b="1" dirty="0"/>
              <a:t> </a:t>
            </a:r>
            <a:r>
              <a:rPr lang="en-US" sz="2400" b="1" dirty="0" err="1"/>
              <a:t>yếu</a:t>
            </a:r>
            <a:r>
              <a:rPr lang="en-US" sz="2400" b="1" dirty="0"/>
              <a:t> </a:t>
            </a:r>
            <a:r>
              <a:rPr lang="en-US" sz="2400" b="1" dirty="0" err="1"/>
              <a:t>của</a:t>
            </a:r>
            <a:r>
              <a:rPr lang="en-US" sz="2400" b="1" dirty="0"/>
              <a:t> </a:t>
            </a:r>
            <a:r>
              <a:rPr lang="en-US" sz="2400" b="1" dirty="0" err="1"/>
              <a:t>đoàn</a:t>
            </a:r>
            <a:r>
              <a:rPr lang="en-US" sz="2400" b="1" dirty="0"/>
              <a:t> </a:t>
            </a:r>
            <a:r>
              <a:rPr lang="en-US" sz="2400" b="1" dirty="0" err="1"/>
              <a:t>quân</a:t>
            </a:r>
            <a:r>
              <a:rPr lang="en-US" sz="2400" b="1" dirty="0"/>
              <a:t> </a:t>
            </a:r>
            <a:r>
              <a:rPr lang="en-US" sz="2400" b="1" dirty="0" err="1"/>
              <a:t>Tây</a:t>
            </a:r>
            <a:r>
              <a:rPr lang="en-US" sz="2400" b="1" dirty="0"/>
              <a:t> </a:t>
            </a:r>
            <a:r>
              <a:rPr lang="en-US" sz="2400" b="1" dirty="0" err="1"/>
              <a:t>Tiến</a:t>
            </a:r>
            <a:r>
              <a:rPr lang="en-US" sz="2400" b="1" dirty="0"/>
              <a:t>?</a:t>
            </a:r>
          </a:p>
        </p:txBody>
      </p:sp>
      <p:sp>
        <p:nvSpPr>
          <p:cNvPr id="32" name="Rounded Rectangle 78">
            <a:extLst>
              <a:ext uri="{FF2B5EF4-FFF2-40B4-BE49-F238E27FC236}">
                <a16:creationId xmlns:a16="http://schemas.microsoft.com/office/drawing/2014/main" id="{AAB41C34-E575-4A96-B3D0-D5E13CD26660}"/>
              </a:ext>
            </a:extLst>
          </p:cNvPr>
          <p:cNvSpPr/>
          <p:nvPr/>
        </p:nvSpPr>
        <p:spPr>
          <a:xfrm>
            <a:off x="820734" y="5714360"/>
            <a:ext cx="10778697" cy="94844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000" b="1" u="sng" dirty="0" err="1"/>
              <a:t>Câu</a:t>
            </a:r>
            <a:r>
              <a:rPr lang="en-US" sz="2000" b="1" u="sng" dirty="0"/>
              <a:t> 5: </a:t>
            </a:r>
            <a:r>
              <a:rPr lang="en-US" sz="2000" b="1" dirty="0" err="1"/>
              <a:t>Ông</a:t>
            </a:r>
            <a:r>
              <a:rPr lang="en-US" sz="2000" b="1" dirty="0"/>
              <a:t> </a:t>
            </a:r>
            <a:r>
              <a:rPr lang="en-US" sz="2000" b="1" dirty="0" err="1"/>
              <a:t>được</a:t>
            </a:r>
            <a:r>
              <a:rPr lang="en-US" sz="2000" b="1" dirty="0"/>
              <a:t> </a:t>
            </a:r>
            <a:r>
              <a:rPr lang="en-US" sz="2000" b="1" dirty="0" err="1"/>
              <a:t>mệnh</a:t>
            </a:r>
            <a:r>
              <a:rPr lang="en-US" sz="2000" b="1" dirty="0"/>
              <a:t> </a:t>
            </a:r>
            <a:r>
              <a:rPr lang="en-US" sz="2000" b="1" dirty="0" err="1"/>
              <a:t>danh</a:t>
            </a:r>
            <a:r>
              <a:rPr lang="en-US" sz="2000" b="1" dirty="0"/>
              <a:t> </a:t>
            </a:r>
            <a:r>
              <a:rPr lang="en-US" sz="2000" b="1" dirty="0" err="1"/>
              <a:t>là</a:t>
            </a:r>
            <a:r>
              <a:rPr lang="en-US" sz="2000" b="1" dirty="0"/>
              <a:t> </a:t>
            </a:r>
            <a:r>
              <a:rPr lang="en-US" sz="2000" b="1" dirty="0" err="1"/>
              <a:t>lá</a:t>
            </a:r>
            <a:r>
              <a:rPr lang="en-US" sz="2000" b="1" dirty="0"/>
              <a:t> </a:t>
            </a:r>
            <a:r>
              <a:rPr lang="en-US" sz="2000" b="1" dirty="0" err="1"/>
              <a:t>cờ</a:t>
            </a:r>
            <a:r>
              <a:rPr lang="en-US" sz="2000" b="1" dirty="0"/>
              <a:t> </a:t>
            </a:r>
            <a:r>
              <a:rPr lang="en-US" sz="2000" b="1" dirty="0" err="1"/>
              <a:t>đầu</a:t>
            </a:r>
            <a:r>
              <a:rPr lang="en-US" sz="2000" b="1" dirty="0"/>
              <a:t> </a:t>
            </a:r>
            <a:r>
              <a:rPr lang="en-US" sz="2000" b="1" dirty="0" err="1"/>
              <a:t>của</a:t>
            </a:r>
            <a:r>
              <a:rPr lang="en-US" sz="2000" b="1" dirty="0"/>
              <a:t> </a:t>
            </a:r>
            <a:r>
              <a:rPr lang="en-US" sz="2000" b="1" dirty="0" err="1"/>
              <a:t>thơ</a:t>
            </a:r>
            <a:r>
              <a:rPr lang="en-US" sz="2000" b="1" dirty="0"/>
              <a:t> ca </a:t>
            </a:r>
            <a:r>
              <a:rPr lang="en-US" sz="2000" b="1" dirty="0" err="1"/>
              <a:t>Cách</a:t>
            </a:r>
            <a:r>
              <a:rPr lang="en-US" sz="2000" b="1" dirty="0"/>
              <a:t> </a:t>
            </a:r>
            <a:r>
              <a:rPr lang="en-US" sz="2000" b="1" dirty="0" err="1"/>
              <a:t>mạng</a:t>
            </a:r>
            <a:r>
              <a:rPr lang="en-US" sz="2000" b="1" dirty="0"/>
              <a:t> </a:t>
            </a:r>
            <a:r>
              <a:rPr lang="en-US" sz="2000" b="1" dirty="0" err="1"/>
              <a:t>Việt</a:t>
            </a:r>
            <a:r>
              <a:rPr lang="en-US" sz="2000" b="1" dirty="0"/>
              <a:t> Nam?</a:t>
            </a:r>
          </a:p>
        </p:txBody>
      </p:sp>
      <p:sp>
        <p:nvSpPr>
          <p:cNvPr id="33" name="Rounded Rectangle 78">
            <a:extLst>
              <a:ext uri="{FF2B5EF4-FFF2-40B4-BE49-F238E27FC236}">
                <a16:creationId xmlns:a16="http://schemas.microsoft.com/office/drawing/2014/main" id="{38DFB670-989E-4DA5-98F8-41DDC4B5E6FD}"/>
              </a:ext>
            </a:extLst>
          </p:cNvPr>
          <p:cNvSpPr/>
          <p:nvPr/>
        </p:nvSpPr>
        <p:spPr>
          <a:xfrm>
            <a:off x="820734" y="5735187"/>
            <a:ext cx="10834312" cy="88352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b="1" u="sng" dirty="0" err="1"/>
              <a:t>Câu</a:t>
            </a:r>
            <a:r>
              <a:rPr lang="en-US" b="1" u="sng" dirty="0"/>
              <a:t> 6</a:t>
            </a:r>
            <a:r>
              <a:rPr lang="en-US" b="1" dirty="0"/>
              <a:t>: </a:t>
            </a:r>
            <a:r>
              <a:rPr lang="en-US" b="1" dirty="0" err="1"/>
              <a:t>Điền</a:t>
            </a:r>
            <a:r>
              <a:rPr lang="en-US" b="1" dirty="0"/>
              <a:t> </a:t>
            </a:r>
            <a:r>
              <a:rPr lang="en-US" b="1" dirty="0" err="1"/>
              <a:t>từ</a:t>
            </a:r>
            <a:r>
              <a:rPr lang="en-US" b="1" dirty="0"/>
              <a:t> </a:t>
            </a:r>
            <a:r>
              <a:rPr lang="en-US" b="1" dirty="0" err="1"/>
              <a:t>còn</a:t>
            </a:r>
            <a:r>
              <a:rPr lang="en-US" b="1" dirty="0"/>
              <a:t> </a:t>
            </a:r>
            <a:r>
              <a:rPr lang="en-US" b="1" dirty="0" err="1"/>
              <a:t>thiếu</a:t>
            </a:r>
            <a:r>
              <a:rPr lang="en-US" b="1" dirty="0"/>
              <a:t> </a:t>
            </a:r>
            <a:r>
              <a:rPr lang="en-US" b="1" dirty="0" err="1"/>
              <a:t>vào</a:t>
            </a:r>
            <a:r>
              <a:rPr lang="en-US" b="1" dirty="0"/>
              <a:t> </a:t>
            </a:r>
            <a:r>
              <a:rPr lang="en-US" b="1" dirty="0" err="1"/>
              <a:t>câu</a:t>
            </a:r>
            <a:r>
              <a:rPr lang="en-US" b="1" dirty="0"/>
              <a:t> </a:t>
            </a:r>
            <a:r>
              <a:rPr lang="en-US" b="1" dirty="0" err="1"/>
              <a:t>thơ</a:t>
            </a:r>
            <a:r>
              <a:rPr lang="en-US" b="1" dirty="0"/>
              <a:t> </a:t>
            </a:r>
            <a:r>
              <a:rPr lang="en-US" b="1" dirty="0" err="1"/>
              <a:t>sau</a:t>
            </a:r>
            <a:r>
              <a:rPr lang="en-US" b="1" dirty="0"/>
              <a:t>:</a:t>
            </a:r>
          </a:p>
          <a:p>
            <a:pPr algn="ctr">
              <a:defRPr/>
            </a:pPr>
            <a:r>
              <a:rPr lang="en-US" b="1" i="1" dirty="0"/>
              <a:t>“</a:t>
            </a:r>
            <a:r>
              <a:rPr lang="en-US" b="1" i="1" dirty="0" err="1"/>
              <a:t>Sài</a:t>
            </a:r>
            <a:r>
              <a:rPr lang="en-US" b="1" i="1" dirty="0"/>
              <a:t> Khao </a:t>
            </a:r>
            <a:r>
              <a:rPr lang="en-US" b="1" i="1" dirty="0" err="1"/>
              <a:t>sương</a:t>
            </a:r>
            <a:r>
              <a:rPr lang="en-US" b="1" i="1" dirty="0"/>
              <a:t> </a:t>
            </a:r>
            <a:r>
              <a:rPr lang="en-US" b="1" i="1" dirty="0" err="1"/>
              <a:t>lấp</a:t>
            </a:r>
            <a:r>
              <a:rPr lang="en-US" b="1" i="1" dirty="0"/>
              <a:t> </a:t>
            </a:r>
            <a:r>
              <a:rPr lang="en-US" b="1" i="1" dirty="0" err="1"/>
              <a:t>đoàn</a:t>
            </a:r>
            <a:r>
              <a:rPr lang="en-US" b="1" i="1" dirty="0"/>
              <a:t> </a:t>
            </a:r>
            <a:r>
              <a:rPr lang="en-US" b="1" i="1" dirty="0" err="1"/>
              <a:t>quân</a:t>
            </a:r>
            <a:r>
              <a:rPr lang="en-US" b="1" i="1" dirty="0"/>
              <a:t> </a:t>
            </a:r>
            <a:r>
              <a:rPr lang="en-US" b="1" i="1" dirty="0" err="1"/>
              <a:t>mỏi</a:t>
            </a:r>
            <a:endParaRPr lang="en-US" b="1" i="1" dirty="0"/>
          </a:p>
          <a:p>
            <a:pPr algn="ctr">
              <a:defRPr/>
            </a:pPr>
            <a:r>
              <a:rPr lang="en-US" b="1" i="1" dirty="0"/>
              <a:t>………………</a:t>
            </a:r>
            <a:r>
              <a:rPr lang="en-US" b="1" i="1" dirty="0" err="1"/>
              <a:t>hoa</a:t>
            </a:r>
            <a:r>
              <a:rPr lang="en-US" b="1" i="1" dirty="0"/>
              <a:t> </a:t>
            </a:r>
            <a:r>
              <a:rPr lang="en-US" b="1" i="1" dirty="0" err="1"/>
              <a:t>về</a:t>
            </a:r>
            <a:r>
              <a:rPr lang="en-US" b="1" i="1" dirty="0"/>
              <a:t> </a:t>
            </a:r>
            <a:r>
              <a:rPr lang="en-US" b="1" i="1" dirty="0" err="1"/>
              <a:t>trong</a:t>
            </a:r>
            <a:r>
              <a:rPr lang="en-US" b="1" i="1" dirty="0"/>
              <a:t> </a:t>
            </a:r>
            <a:r>
              <a:rPr lang="en-US" b="1" i="1" dirty="0" err="1"/>
              <a:t>đêm</a:t>
            </a:r>
            <a:r>
              <a:rPr lang="en-US" b="1" i="1" dirty="0"/>
              <a:t> </a:t>
            </a:r>
            <a:r>
              <a:rPr lang="en-US" b="1" i="1" dirty="0" err="1"/>
              <a:t>hơi</a:t>
            </a:r>
            <a:r>
              <a:rPr lang="en-US" b="1" i="1" dirty="0"/>
              <a:t>”?</a:t>
            </a:r>
          </a:p>
        </p:txBody>
      </p:sp>
      <p:sp>
        <p:nvSpPr>
          <p:cNvPr id="34" name="Rounded Rectangle 78">
            <a:extLst>
              <a:ext uri="{FF2B5EF4-FFF2-40B4-BE49-F238E27FC236}">
                <a16:creationId xmlns:a16="http://schemas.microsoft.com/office/drawing/2014/main" id="{17D93244-C3E6-4008-832B-14A666C61B5E}"/>
              </a:ext>
            </a:extLst>
          </p:cNvPr>
          <p:cNvSpPr/>
          <p:nvPr/>
        </p:nvSpPr>
        <p:spPr>
          <a:xfrm>
            <a:off x="827548" y="5723020"/>
            <a:ext cx="10834313" cy="94559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b="1" u="sng" dirty="0" err="1"/>
              <a:t>Câu</a:t>
            </a:r>
            <a:r>
              <a:rPr lang="en-US" b="1" u="sng" dirty="0"/>
              <a:t> 7: </a:t>
            </a:r>
            <a:r>
              <a:rPr lang="en-US" b="1" dirty="0" err="1"/>
              <a:t>Đây</a:t>
            </a:r>
            <a:r>
              <a:rPr lang="en-US" b="1" dirty="0"/>
              <a:t> </a:t>
            </a:r>
            <a:r>
              <a:rPr lang="en-US" b="1" dirty="0" err="1"/>
              <a:t>là</a:t>
            </a:r>
            <a:r>
              <a:rPr lang="en-US" b="1" dirty="0"/>
              <a:t> </a:t>
            </a:r>
            <a:r>
              <a:rPr lang="en-US" b="1" dirty="0" err="1"/>
              <a:t>loại</a:t>
            </a:r>
            <a:r>
              <a:rPr lang="en-US" b="1" dirty="0"/>
              <a:t> </a:t>
            </a:r>
            <a:r>
              <a:rPr lang="en-US" b="1" dirty="0" err="1"/>
              <a:t>phương</a:t>
            </a:r>
            <a:r>
              <a:rPr lang="en-US" b="1" dirty="0"/>
              <a:t> </a:t>
            </a:r>
            <a:r>
              <a:rPr lang="en-US" b="1" dirty="0" err="1"/>
              <a:t>tiện</a:t>
            </a:r>
            <a:r>
              <a:rPr lang="en-US" b="1" dirty="0"/>
              <a:t> </a:t>
            </a:r>
            <a:r>
              <a:rPr lang="en-US" b="1" dirty="0" err="1"/>
              <a:t>thường</a:t>
            </a:r>
            <a:r>
              <a:rPr lang="en-US" b="1" dirty="0"/>
              <a:t> </a:t>
            </a:r>
            <a:r>
              <a:rPr lang="en-US" b="1" dirty="0" err="1"/>
              <a:t>được</a:t>
            </a:r>
            <a:r>
              <a:rPr lang="en-US" b="1" dirty="0"/>
              <a:t> </a:t>
            </a:r>
            <a:r>
              <a:rPr lang="en-US" b="1" dirty="0" err="1"/>
              <a:t>đồng</a:t>
            </a:r>
            <a:r>
              <a:rPr lang="en-US" b="1" dirty="0"/>
              <a:t> </a:t>
            </a:r>
            <a:r>
              <a:rPr lang="en-US" b="1" dirty="0" err="1"/>
              <a:t>bào</a:t>
            </a:r>
            <a:r>
              <a:rPr lang="en-US" b="1" dirty="0"/>
              <a:t> </a:t>
            </a:r>
            <a:r>
              <a:rPr lang="en-US" b="1" dirty="0" err="1"/>
              <a:t>Tây</a:t>
            </a:r>
            <a:r>
              <a:rPr lang="en-US" b="1" dirty="0"/>
              <a:t> </a:t>
            </a:r>
            <a:r>
              <a:rPr lang="en-US" b="1" dirty="0" err="1"/>
              <a:t>Bắc</a:t>
            </a:r>
            <a:r>
              <a:rPr lang="en-US" b="1" dirty="0"/>
              <a:t> </a:t>
            </a:r>
            <a:r>
              <a:rPr lang="en-US" b="1" dirty="0" err="1"/>
              <a:t>sử</a:t>
            </a:r>
            <a:r>
              <a:rPr lang="en-US" b="1" dirty="0"/>
              <a:t> </a:t>
            </a:r>
            <a:r>
              <a:rPr lang="en-US" b="1" dirty="0" err="1"/>
              <a:t>dụng</a:t>
            </a:r>
            <a:r>
              <a:rPr lang="en-US" b="1" dirty="0"/>
              <a:t> </a:t>
            </a:r>
            <a:r>
              <a:rPr lang="en-US" b="1" dirty="0" err="1"/>
              <a:t>chủ</a:t>
            </a:r>
            <a:r>
              <a:rPr lang="en-US" b="1" dirty="0"/>
              <a:t> </a:t>
            </a:r>
            <a:r>
              <a:rPr lang="en-US" b="1" dirty="0" err="1"/>
              <a:t>yếu</a:t>
            </a:r>
            <a:r>
              <a:rPr lang="en-US" b="1" dirty="0"/>
              <a:t> </a:t>
            </a:r>
            <a:r>
              <a:rPr lang="en-US" b="1" dirty="0" err="1"/>
              <a:t>để</a:t>
            </a:r>
            <a:r>
              <a:rPr lang="en-US" b="1" dirty="0"/>
              <a:t> qua </a:t>
            </a:r>
            <a:r>
              <a:rPr lang="en-US" b="1" dirty="0" err="1"/>
              <a:t>sông</a:t>
            </a:r>
            <a:r>
              <a:rPr lang="en-US" b="1" dirty="0"/>
              <a:t> </a:t>
            </a:r>
            <a:r>
              <a:rPr lang="en-US" b="1" dirty="0" err="1"/>
              <a:t>được</a:t>
            </a:r>
            <a:r>
              <a:rPr lang="en-US" b="1" dirty="0"/>
              <a:t> </a:t>
            </a:r>
            <a:r>
              <a:rPr lang="en-US" b="1" dirty="0" err="1"/>
              <a:t>gợi</a:t>
            </a:r>
            <a:r>
              <a:rPr lang="en-US" b="1" dirty="0"/>
              <a:t> </a:t>
            </a:r>
            <a:r>
              <a:rPr lang="en-US" b="1" dirty="0" err="1"/>
              <a:t>nhắc</a:t>
            </a:r>
            <a:r>
              <a:rPr lang="en-US" b="1" dirty="0"/>
              <a:t> </a:t>
            </a:r>
            <a:r>
              <a:rPr lang="en-US" b="1" dirty="0" err="1"/>
              <a:t>đến</a:t>
            </a:r>
            <a:r>
              <a:rPr lang="en-US" b="1" dirty="0"/>
              <a:t> </a:t>
            </a:r>
            <a:r>
              <a:rPr lang="en-US" b="1" dirty="0" err="1"/>
              <a:t>câu</a:t>
            </a:r>
            <a:r>
              <a:rPr lang="en-US" b="1" dirty="0"/>
              <a:t> </a:t>
            </a:r>
            <a:r>
              <a:rPr lang="en-US" b="1" dirty="0" err="1"/>
              <a:t>thơ</a:t>
            </a:r>
            <a:r>
              <a:rPr lang="en-US" b="1" dirty="0"/>
              <a:t> </a:t>
            </a:r>
            <a:r>
              <a:rPr lang="en-US" b="1" dirty="0" err="1"/>
              <a:t>của</a:t>
            </a:r>
            <a:r>
              <a:rPr lang="en-US" b="1" dirty="0"/>
              <a:t> Quang </a:t>
            </a:r>
            <a:r>
              <a:rPr lang="en-US" b="1" dirty="0" err="1"/>
              <a:t>Dũng</a:t>
            </a:r>
            <a:r>
              <a:rPr lang="en-US" b="1" dirty="0"/>
              <a:t> </a:t>
            </a:r>
            <a:r>
              <a:rPr lang="en-US" b="1" i="1" dirty="0"/>
              <a:t>“ </a:t>
            </a:r>
            <a:r>
              <a:rPr lang="en-US" b="1" i="1" dirty="0" err="1"/>
              <a:t>Có</a:t>
            </a:r>
            <a:r>
              <a:rPr lang="en-US" b="1" i="1" dirty="0"/>
              <a:t> </a:t>
            </a:r>
            <a:r>
              <a:rPr lang="en-US" b="1" i="1" dirty="0" err="1"/>
              <a:t>nhớ</a:t>
            </a:r>
            <a:r>
              <a:rPr lang="en-US" b="1" i="1" dirty="0"/>
              <a:t> </a:t>
            </a:r>
            <a:r>
              <a:rPr lang="en-US" b="1" i="1" dirty="0" err="1"/>
              <a:t>dáng</a:t>
            </a:r>
            <a:r>
              <a:rPr lang="en-US" b="1" i="1" dirty="0"/>
              <a:t> </a:t>
            </a:r>
            <a:r>
              <a:rPr lang="en-US" b="1" i="1" dirty="0" err="1"/>
              <a:t>người</a:t>
            </a:r>
            <a:r>
              <a:rPr lang="en-US" b="1" i="1" dirty="0"/>
              <a:t> </a:t>
            </a:r>
            <a:r>
              <a:rPr lang="en-US" b="1" i="1" dirty="0" err="1"/>
              <a:t>trên</a:t>
            </a:r>
            <a:r>
              <a:rPr lang="en-US" b="1" i="1" dirty="0"/>
              <a:t>……”</a:t>
            </a:r>
          </a:p>
        </p:txBody>
      </p:sp>
      <p:graphicFrame>
        <p:nvGraphicFramePr>
          <p:cNvPr id="11" name="Table 10"/>
          <p:cNvGraphicFramePr>
            <a:graphicFrameLocks noGrp="1"/>
          </p:cNvGraphicFramePr>
          <p:nvPr>
            <p:extLst>
              <p:ext uri="{D42A27DB-BD31-4B8C-83A1-F6EECF244321}">
                <p14:modId xmlns:p14="http://schemas.microsoft.com/office/powerpoint/2010/main" val="3295309187"/>
              </p:ext>
            </p:extLst>
          </p:nvPr>
        </p:nvGraphicFramePr>
        <p:xfrm>
          <a:off x="3889829" y="675738"/>
          <a:ext cx="5697512" cy="751208"/>
        </p:xfrm>
        <a:graphic>
          <a:graphicData uri="http://schemas.openxmlformats.org/drawingml/2006/table">
            <a:tbl>
              <a:tblPr firstRow="1" bandRow="1">
                <a:tableStyleId>{5C22544A-7EE6-4342-B048-85BDC9FD1C3A}</a:tableStyleId>
              </a:tblPr>
              <a:tblGrid>
                <a:gridCol w="712189">
                  <a:extLst>
                    <a:ext uri="{9D8B030D-6E8A-4147-A177-3AD203B41FA5}">
                      <a16:colId xmlns:a16="http://schemas.microsoft.com/office/drawing/2014/main" val="3525338451"/>
                    </a:ext>
                  </a:extLst>
                </a:gridCol>
                <a:gridCol w="712189">
                  <a:extLst>
                    <a:ext uri="{9D8B030D-6E8A-4147-A177-3AD203B41FA5}">
                      <a16:colId xmlns:a16="http://schemas.microsoft.com/office/drawing/2014/main" val="3558374879"/>
                    </a:ext>
                  </a:extLst>
                </a:gridCol>
                <a:gridCol w="712189">
                  <a:extLst>
                    <a:ext uri="{9D8B030D-6E8A-4147-A177-3AD203B41FA5}">
                      <a16:colId xmlns:a16="http://schemas.microsoft.com/office/drawing/2014/main" val="2080870845"/>
                    </a:ext>
                  </a:extLst>
                </a:gridCol>
                <a:gridCol w="712189">
                  <a:extLst>
                    <a:ext uri="{9D8B030D-6E8A-4147-A177-3AD203B41FA5}">
                      <a16:colId xmlns:a16="http://schemas.microsoft.com/office/drawing/2014/main" val="4219771521"/>
                    </a:ext>
                  </a:extLst>
                </a:gridCol>
                <a:gridCol w="712189">
                  <a:extLst>
                    <a:ext uri="{9D8B030D-6E8A-4147-A177-3AD203B41FA5}">
                      <a16:colId xmlns:a16="http://schemas.microsoft.com/office/drawing/2014/main" val="1603546200"/>
                    </a:ext>
                  </a:extLst>
                </a:gridCol>
                <a:gridCol w="712189">
                  <a:extLst>
                    <a:ext uri="{9D8B030D-6E8A-4147-A177-3AD203B41FA5}">
                      <a16:colId xmlns:a16="http://schemas.microsoft.com/office/drawing/2014/main" val="919065739"/>
                    </a:ext>
                  </a:extLst>
                </a:gridCol>
                <a:gridCol w="712189">
                  <a:extLst>
                    <a:ext uri="{9D8B030D-6E8A-4147-A177-3AD203B41FA5}">
                      <a16:colId xmlns:a16="http://schemas.microsoft.com/office/drawing/2014/main" val="3787158014"/>
                    </a:ext>
                  </a:extLst>
                </a:gridCol>
                <a:gridCol w="712189">
                  <a:extLst>
                    <a:ext uri="{9D8B030D-6E8A-4147-A177-3AD203B41FA5}">
                      <a16:colId xmlns:a16="http://schemas.microsoft.com/office/drawing/2014/main" val="850270534"/>
                    </a:ext>
                  </a:extLst>
                </a:gridCol>
              </a:tblGrid>
              <a:tr h="751208">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979308816"/>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3007563518"/>
              </p:ext>
            </p:extLst>
          </p:nvPr>
        </p:nvGraphicFramePr>
        <p:xfrm>
          <a:off x="3193324" y="1410357"/>
          <a:ext cx="5014352" cy="751208"/>
        </p:xfrm>
        <a:graphic>
          <a:graphicData uri="http://schemas.openxmlformats.org/drawingml/2006/table">
            <a:tbl>
              <a:tblPr firstRow="1" bandRow="1">
                <a:tableStyleId>{5C22544A-7EE6-4342-B048-85BDC9FD1C3A}</a:tableStyleId>
              </a:tblPr>
              <a:tblGrid>
                <a:gridCol w="716336">
                  <a:extLst>
                    <a:ext uri="{9D8B030D-6E8A-4147-A177-3AD203B41FA5}">
                      <a16:colId xmlns:a16="http://schemas.microsoft.com/office/drawing/2014/main" val="3525338451"/>
                    </a:ext>
                  </a:extLst>
                </a:gridCol>
                <a:gridCol w="716336">
                  <a:extLst>
                    <a:ext uri="{9D8B030D-6E8A-4147-A177-3AD203B41FA5}">
                      <a16:colId xmlns:a16="http://schemas.microsoft.com/office/drawing/2014/main" val="3558374879"/>
                    </a:ext>
                  </a:extLst>
                </a:gridCol>
                <a:gridCol w="716336">
                  <a:extLst>
                    <a:ext uri="{9D8B030D-6E8A-4147-A177-3AD203B41FA5}">
                      <a16:colId xmlns:a16="http://schemas.microsoft.com/office/drawing/2014/main" val="2080870845"/>
                    </a:ext>
                  </a:extLst>
                </a:gridCol>
                <a:gridCol w="716336">
                  <a:extLst>
                    <a:ext uri="{9D8B030D-6E8A-4147-A177-3AD203B41FA5}">
                      <a16:colId xmlns:a16="http://schemas.microsoft.com/office/drawing/2014/main" val="4219771521"/>
                    </a:ext>
                  </a:extLst>
                </a:gridCol>
                <a:gridCol w="716336">
                  <a:extLst>
                    <a:ext uri="{9D8B030D-6E8A-4147-A177-3AD203B41FA5}">
                      <a16:colId xmlns:a16="http://schemas.microsoft.com/office/drawing/2014/main" val="1603546200"/>
                    </a:ext>
                  </a:extLst>
                </a:gridCol>
                <a:gridCol w="716336">
                  <a:extLst>
                    <a:ext uri="{9D8B030D-6E8A-4147-A177-3AD203B41FA5}">
                      <a16:colId xmlns:a16="http://schemas.microsoft.com/office/drawing/2014/main" val="919065739"/>
                    </a:ext>
                  </a:extLst>
                </a:gridCol>
                <a:gridCol w="716336">
                  <a:extLst>
                    <a:ext uri="{9D8B030D-6E8A-4147-A177-3AD203B41FA5}">
                      <a16:colId xmlns:a16="http://schemas.microsoft.com/office/drawing/2014/main" val="3787158014"/>
                    </a:ext>
                  </a:extLst>
                </a:gridCol>
              </a:tblGrid>
              <a:tr h="751208">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979308816"/>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3161951525"/>
              </p:ext>
            </p:extLst>
          </p:nvPr>
        </p:nvGraphicFramePr>
        <p:xfrm>
          <a:off x="3918857" y="2142808"/>
          <a:ext cx="4985323" cy="650796"/>
        </p:xfrm>
        <a:graphic>
          <a:graphicData uri="http://schemas.openxmlformats.org/drawingml/2006/table">
            <a:tbl>
              <a:tblPr firstRow="1" bandRow="1">
                <a:tableStyleId>{5C22544A-7EE6-4342-B048-85BDC9FD1C3A}</a:tableStyleId>
              </a:tblPr>
              <a:tblGrid>
                <a:gridCol w="712189">
                  <a:extLst>
                    <a:ext uri="{9D8B030D-6E8A-4147-A177-3AD203B41FA5}">
                      <a16:colId xmlns:a16="http://schemas.microsoft.com/office/drawing/2014/main" val="3525338451"/>
                    </a:ext>
                  </a:extLst>
                </a:gridCol>
                <a:gridCol w="712189">
                  <a:extLst>
                    <a:ext uri="{9D8B030D-6E8A-4147-A177-3AD203B41FA5}">
                      <a16:colId xmlns:a16="http://schemas.microsoft.com/office/drawing/2014/main" val="3558374879"/>
                    </a:ext>
                  </a:extLst>
                </a:gridCol>
                <a:gridCol w="712189">
                  <a:extLst>
                    <a:ext uri="{9D8B030D-6E8A-4147-A177-3AD203B41FA5}">
                      <a16:colId xmlns:a16="http://schemas.microsoft.com/office/drawing/2014/main" val="2080870845"/>
                    </a:ext>
                  </a:extLst>
                </a:gridCol>
                <a:gridCol w="712189">
                  <a:extLst>
                    <a:ext uri="{9D8B030D-6E8A-4147-A177-3AD203B41FA5}">
                      <a16:colId xmlns:a16="http://schemas.microsoft.com/office/drawing/2014/main" val="4219771521"/>
                    </a:ext>
                  </a:extLst>
                </a:gridCol>
                <a:gridCol w="712189">
                  <a:extLst>
                    <a:ext uri="{9D8B030D-6E8A-4147-A177-3AD203B41FA5}">
                      <a16:colId xmlns:a16="http://schemas.microsoft.com/office/drawing/2014/main" val="1603546200"/>
                    </a:ext>
                  </a:extLst>
                </a:gridCol>
                <a:gridCol w="712189">
                  <a:extLst>
                    <a:ext uri="{9D8B030D-6E8A-4147-A177-3AD203B41FA5}">
                      <a16:colId xmlns:a16="http://schemas.microsoft.com/office/drawing/2014/main" val="919065739"/>
                    </a:ext>
                  </a:extLst>
                </a:gridCol>
                <a:gridCol w="712189">
                  <a:extLst>
                    <a:ext uri="{9D8B030D-6E8A-4147-A177-3AD203B41FA5}">
                      <a16:colId xmlns:a16="http://schemas.microsoft.com/office/drawing/2014/main" val="3787158014"/>
                    </a:ext>
                  </a:extLst>
                </a:gridCol>
              </a:tblGrid>
              <a:tr h="650796">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979308816"/>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1157075701"/>
              </p:ext>
            </p:extLst>
          </p:nvPr>
        </p:nvGraphicFramePr>
        <p:xfrm>
          <a:off x="2501640" y="2810812"/>
          <a:ext cx="3560945" cy="698654"/>
        </p:xfrm>
        <a:graphic>
          <a:graphicData uri="http://schemas.openxmlformats.org/drawingml/2006/table">
            <a:tbl>
              <a:tblPr firstRow="1" bandRow="1">
                <a:tableStyleId>{5C22544A-7EE6-4342-B048-85BDC9FD1C3A}</a:tableStyleId>
              </a:tblPr>
              <a:tblGrid>
                <a:gridCol w="712189">
                  <a:extLst>
                    <a:ext uri="{9D8B030D-6E8A-4147-A177-3AD203B41FA5}">
                      <a16:colId xmlns:a16="http://schemas.microsoft.com/office/drawing/2014/main" val="3525338451"/>
                    </a:ext>
                  </a:extLst>
                </a:gridCol>
                <a:gridCol w="712189">
                  <a:extLst>
                    <a:ext uri="{9D8B030D-6E8A-4147-A177-3AD203B41FA5}">
                      <a16:colId xmlns:a16="http://schemas.microsoft.com/office/drawing/2014/main" val="3558374879"/>
                    </a:ext>
                  </a:extLst>
                </a:gridCol>
                <a:gridCol w="712189">
                  <a:extLst>
                    <a:ext uri="{9D8B030D-6E8A-4147-A177-3AD203B41FA5}">
                      <a16:colId xmlns:a16="http://schemas.microsoft.com/office/drawing/2014/main" val="2080870845"/>
                    </a:ext>
                  </a:extLst>
                </a:gridCol>
                <a:gridCol w="712189">
                  <a:extLst>
                    <a:ext uri="{9D8B030D-6E8A-4147-A177-3AD203B41FA5}">
                      <a16:colId xmlns:a16="http://schemas.microsoft.com/office/drawing/2014/main" val="4219771521"/>
                    </a:ext>
                  </a:extLst>
                </a:gridCol>
                <a:gridCol w="712189">
                  <a:extLst>
                    <a:ext uri="{9D8B030D-6E8A-4147-A177-3AD203B41FA5}">
                      <a16:colId xmlns:a16="http://schemas.microsoft.com/office/drawing/2014/main" val="1603546200"/>
                    </a:ext>
                  </a:extLst>
                </a:gridCol>
              </a:tblGrid>
              <a:tr h="698654">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979308816"/>
                  </a:ext>
                </a:extLst>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505262133"/>
              </p:ext>
            </p:extLst>
          </p:nvPr>
        </p:nvGraphicFramePr>
        <p:xfrm>
          <a:off x="3183630" y="3471014"/>
          <a:ext cx="3560945" cy="698654"/>
        </p:xfrm>
        <a:graphic>
          <a:graphicData uri="http://schemas.openxmlformats.org/drawingml/2006/table">
            <a:tbl>
              <a:tblPr firstRow="1" bandRow="1">
                <a:tableStyleId>{5C22544A-7EE6-4342-B048-85BDC9FD1C3A}</a:tableStyleId>
              </a:tblPr>
              <a:tblGrid>
                <a:gridCol w="712189">
                  <a:extLst>
                    <a:ext uri="{9D8B030D-6E8A-4147-A177-3AD203B41FA5}">
                      <a16:colId xmlns:a16="http://schemas.microsoft.com/office/drawing/2014/main" val="3525338451"/>
                    </a:ext>
                  </a:extLst>
                </a:gridCol>
                <a:gridCol w="712189">
                  <a:extLst>
                    <a:ext uri="{9D8B030D-6E8A-4147-A177-3AD203B41FA5}">
                      <a16:colId xmlns:a16="http://schemas.microsoft.com/office/drawing/2014/main" val="3558374879"/>
                    </a:ext>
                  </a:extLst>
                </a:gridCol>
                <a:gridCol w="712189">
                  <a:extLst>
                    <a:ext uri="{9D8B030D-6E8A-4147-A177-3AD203B41FA5}">
                      <a16:colId xmlns:a16="http://schemas.microsoft.com/office/drawing/2014/main" val="2080870845"/>
                    </a:ext>
                  </a:extLst>
                </a:gridCol>
                <a:gridCol w="712189">
                  <a:extLst>
                    <a:ext uri="{9D8B030D-6E8A-4147-A177-3AD203B41FA5}">
                      <a16:colId xmlns:a16="http://schemas.microsoft.com/office/drawing/2014/main" val="4219771521"/>
                    </a:ext>
                  </a:extLst>
                </a:gridCol>
                <a:gridCol w="712189">
                  <a:extLst>
                    <a:ext uri="{9D8B030D-6E8A-4147-A177-3AD203B41FA5}">
                      <a16:colId xmlns:a16="http://schemas.microsoft.com/office/drawing/2014/main" val="1603546200"/>
                    </a:ext>
                  </a:extLst>
                </a:gridCol>
              </a:tblGrid>
              <a:tr h="698654">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979308816"/>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3272367313"/>
              </p:ext>
            </p:extLst>
          </p:nvPr>
        </p:nvGraphicFramePr>
        <p:xfrm>
          <a:off x="2511939" y="4897587"/>
          <a:ext cx="4298016" cy="865279"/>
        </p:xfrm>
        <a:graphic>
          <a:graphicData uri="http://schemas.openxmlformats.org/drawingml/2006/table">
            <a:tbl>
              <a:tblPr firstRow="1" bandRow="1">
                <a:tableStyleId>{5C22544A-7EE6-4342-B048-85BDC9FD1C3A}</a:tableStyleId>
              </a:tblPr>
              <a:tblGrid>
                <a:gridCol w="716336">
                  <a:extLst>
                    <a:ext uri="{9D8B030D-6E8A-4147-A177-3AD203B41FA5}">
                      <a16:colId xmlns:a16="http://schemas.microsoft.com/office/drawing/2014/main" val="3525338451"/>
                    </a:ext>
                  </a:extLst>
                </a:gridCol>
                <a:gridCol w="716336">
                  <a:extLst>
                    <a:ext uri="{9D8B030D-6E8A-4147-A177-3AD203B41FA5}">
                      <a16:colId xmlns:a16="http://schemas.microsoft.com/office/drawing/2014/main" val="3558374879"/>
                    </a:ext>
                  </a:extLst>
                </a:gridCol>
                <a:gridCol w="716336">
                  <a:extLst>
                    <a:ext uri="{9D8B030D-6E8A-4147-A177-3AD203B41FA5}">
                      <a16:colId xmlns:a16="http://schemas.microsoft.com/office/drawing/2014/main" val="2080870845"/>
                    </a:ext>
                  </a:extLst>
                </a:gridCol>
                <a:gridCol w="716336">
                  <a:extLst>
                    <a:ext uri="{9D8B030D-6E8A-4147-A177-3AD203B41FA5}">
                      <a16:colId xmlns:a16="http://schemas.microsoft.com/office/drawing/2014/main" val="4219771521"/>
                    </a:ext>
                  </a:extLst>
                </a:gridCol>
                <a:gridCol w="716336">
                  <a:extLst>
                    <a:ext uri="{9D8B030D-6E8A-4147-A177-3AD203B41FA5}">
                      <a16:colId xmlns:a16="http://schemas.microsoft.com/office/drawing/2014/main" val="1603546200"/>
                    </a:ext>
                  </a:extLst>
                </a:gridCol>
                <a:gridCol w="716336">
                  <a:extLst>
                    <a:ext uri="{9D8B030D-6E8A-4147-A177-3AD203B41FA5}">
                      <a16:colId xmlns:a16="http://schemas.microsoft.com/office/drawing/2014/main" val="919065739"/>
                    </a:ext>
                  </a:extLst>
                </a:gridCol>
              </a:tblGrid>
              <a:tr h="865279">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979308816"/>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1538184753"/>
              </p:ext>
            </p:extLst>
          </p:nvPr>
        </p:nvGraphicFramePr>
        <p:xfrm>
          <a:off x="3890991" y="4179933"/>
          <a:ext cx="5696352" cy="715014"/>
        </p:xfrm>
        <a:graphic>
          <a:graphicData uri="http://schemas.openxmlformats.org/drawingml/2006/table">
            <a:tbl>
              <a:tblPr firstRow="1" bandRow="1">
                <a:tableStyleId>{5C22544A-7EE6-4342-B048-85BDC9FD1C3A}</a:tableStyleId>
              </a:tblPr>
              <a:tblGrid>
                <a:gridCol w="712044">
                  <a:extLst>
                    <a:ext uri="{9D8B030D-6E8A-4147-A177-3AD203B41FA5}">
                      <a16:colId xmlns:a16="http://schemas.microsoft.com/office/drawing/2014/main" val="3525338451"/>
                    </a:ext>
                  </a:extLst>
                </a:gridCol>
                <a:gridCol w="712044">
                  <a:extLst>
                    <a:ext uri="{9D8B030D-6E8A-4147-A177-3AD203B41FA5}">
                      <a16:colId xmlns:a16="http://schemas.microsoft.com/office/drawing/2014/main" val="3558374879"/>
                    </a:ext>
                  </a:extLst>
                </a:gridCol>
                <a:gridCol w="712044">
                  <a:extLst>
                    <a:ext uri="{9D8B030D-6E8A-4147-A177-3AD203B41FA5}">
                      <a16:colId xmlns:a16="http://schemas.microsoft.com/office/drawing/2014/main" val="2080870845"/>
                    </a:ext>
                  </a:extLst>
                </a:gridCol>
                <a:gridCol w="712044">
                  <a:extLst>
                    <a:ext uri="{9D8B030D-6E8A-4147-A177-3AD203B41FA5}">
                      <a16:colId xmlns:a16="http://schemas.microsoft.com/office/drawing/2014/main" val="4219771521"/>
                    </a:ext>
                  </a:extLst>
                </a:gridCol>
                <a:gridCol w="712044">
                  <a:extLst>
                    <a:ext uri="{9D8B030D-6E8A-4147-A177-3AD203B41FA5}">
                      <a16:colId xmlns:a16="http://schemas.microsoft.com/office/drawing/2014/main" val="1603546200"/>
                    </a:ext>
                  </a:extLst>
                </a:gridCol>
                <a:gridCol w="712044">
                  <a:extLst>
                    <a:ext uri="{9D8B030D-6E8A-4147-A177-3AD203B41FA5}">
                      <a16:colId xmlns:a16="http://schemas.microsoft.com/office/drawing/2014/main" val="919065739"/>
                    </a:ext>
                  </a:extLst>
                </a:gridCol>
                <a:gridCol w="712044">
                  <a:extLst>
                    <a:ext uri="{9D8B030D-6E8A-4147-A177-3AD203B41FA5}">
                      <a16:colId xmlns:a16="http://schemas.microsoft.com/office/drawing/2014/main" val="2988118426"/>
                    </a:ext>
                  </a:extLst>
                </a:gridCol>
                <a:gridCol w="712044">
                  <a:extLst>
                    <a:ext uri="{9D8B030D-6E8A-4147-A177-3AD203B41FA5}">
                      <a16:colId xmlns:a16="http://schemas.microsoft.com/office/drawing/2014/main" val="2885873356"/>
                    </a:ext>
                  </a:extLst>
                </a:gridCol>
              </a:tblGrid>
              <a:tr h="715014">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979308816"/>
                  </a:ext>
                </a:extLst>
              </a:tr>
            </a:tbl>
          </a:graphicData>
        </a:graphic>
      </p:graphicFrame>
    </p:spTree>
    <p:extLst>
      <p:ext uri="{BB962C8B-B14F-4D97-AF65-F5344CB8AC3E}">
        <p14:creationId xmlns:p14="http://schemas.microsoft.com/office/powerpoint/2010/main" val="1558689469"/>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6" presetClass="exit" presetSubtype="21" fill="hold" nodeType="withEffect">
                                  <p:stCondLst>
                                    <p:cond delay="0"/>
                                  </p:stCondLst>
                                  <p:childTnLst>
                                    <p:animEffect transition="out" filter="barn(inVertical)">
                                      <p:cBhvr>
                                        <p:cTn id="13" dur="250"/>
                                        <p:tgtEl>
                                          <p:spTgt spid="11"/>
                                        </p:tgtEl>
                                      </p:cBhvr>
                                    </p:animEffect>
                                    <p:set>
                                      <p:cBhvr>
                                        <p:cTn id="14" dur="1" fill="hold">
                                          <p:stCondLst>
                                            <p:cond delay="2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25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grpId="1" nodeType="clickEffect">
                                  <p:stCondLst>
                                    <p:cond delay="0"/>
                                  </p:stCondLst>
                                  <p:childTnLst>
                                    <p:animEffect transition="out" filter="wheel(1)">
                                      <p:cBhvr>
                                        <p:cTn id="24" dur="250"/>
                                        <p:tgtEl>
                                          <p:spTgt spid="29"/>
                                        </p:tgtEl>
                                      </p:cBhvr>
                                    </p:animEffect>
                                    <p:set>
                                      <p:cBhvr>
                                        <p:cTn id="25" dur="1" fill="hold">
                                          <p:stCondLst>
                                            <p:cond delay="24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25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250"/>
                                        <p:tgtEl>
                                          <p:spTgt spid="30"/>
                                        </p:tgtEl>
                                      </p:cBhvr>
                                    </p:animEffect>
                                    <p:set>
                                      <p:cBhvr>
                                        <p:cTn id="36"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up)">
                                      <p:cBhvr>
                                        <p:cTn id="42" dur="25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xit" presetSubtype="0" fill="hold" grpId="1" nodeType="clickEffect">
                                  <p:stCondLst>
                                    <p:cond delay="0"/>
                                  </p:stCondLst>
                                  <p:childTnLst>
                                    <p:animEffect transition="out" filter="wipe(down)">
                                      <p:cBhvr>
                                        <p:cTn id="46" dur="23" accel="50000">
                                          <p:stCondLst>
                                            <p:cond delay="227"/>
                                          </p:stCondLst>
                                        </p:cTn>
                                        <p:tgtEl>
                                          <p:spTgt spid="31"/>
                                        </p:tgtEl>
                                      </p:cBhvr>
                                    </p:animEffect>
                                    <p:anim calcmode="lin" valueType="num">
                                      <p:cBhvr>
                                        <p:cTn id="47" dur="228" tmFilter="0,0; 0.14,0.31; 0.43,0.73; 0.71,0.91; 1.0,1.0">
                                          <p:stCondLst>
                                            <p:cond delay="0"/>
                                          </p:stCondLst>
                                        </p:cTn>
                                        <p:tgtEl>
                                          <p:spTgt spid="31"/>
                                        </p:tgtEl>
                                        <p:attrNameLst>
                                          <p:attrName>ppt_x</p:attrName>
                                        </p:attrNameLst>
                                      </p:cBhvr>
                                      <p:tavLst>
                                        <p:tav tm="0">
                                          <p:val>
                                            <p:strVal val="ppt_x"/>
                                          </p:val>
                                        </p:tav>
                                        <p:tav tm="100000">
                                          <p:val>
                                            <p:strVal val="#ppt_x+0.25"/>
                                          </p:val>
                                        </p:tav>
                                      </p:tavLst>
                                    </p:anim>
                                    <p:anim calcmode="lin" valueType="num">
                                      <p:cBhvr>
                                        <p:cTn id="48" dur="22">
                                          <p:stCondLst>
                                            <p:cond delay="228"/>
                                          </p:stCondLst>
                                        </p:cTn>
                                        <p:tgtEl>
                                          <p:spTgt spid="31"/>
                                        </p:tgtEl>
                                        <p:attrNameLst>
                                          <p:attrName>ppt_x</p:attrName>
                                        </p:attrNameLst>
                                      </p:cBhvr>
                                      <p:tavLst>
                                        <p:tav tm="0">
                                          <p:val>
                                            <p:strVal val="ppt_x"/>
                                          </p:val>
                                        </p:tav>
                                        <p:tav tm="100000">
                                          <p:val>
                                            <p:strVal val="ppt_x"/>
                                          </p:val>
                                        </p:tav>
                                      </p:tavLst>
                                    </p:anim>
                                    <p:anim calcmode="lin" valueType="num">
                                      <p:cBhvr>
                                        <p:cTn id="49" dur="83" tmFilter="0.0,0.0;0.25,0.07;0.50,0.2;0.75,0.467;1.0,1.0">
                                          <p:stCondLst>
                                            <p:cond delay="0"/>
                                          </p:stCondLst>
                                        </p:cTn>
                                        <p:tgtEl>
                                          <p:spTgt spid="3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0" dur="83" tmFilter="0, 0; 0.125,0.2665; 0.25,0.4; 0.375,0.465; 0.5,0.5;  0.625,0.535; 0.75,0.6; 0.875,0.7335; 1,1">
                                          <p:stCondLst>
                                            <p:cond delay="83"/>
                                          </p:stCondLst>
                                        </p:cTn>
                                        <p:tgtEl>
                                          <p:spTgt spid="3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1" dur="41" tmFilter="0, 0; 0.125,0.2665; 0.25,0.4; 0.375,0.465; 0.5,0.5;  0.625,0.535; 0.75,0.6; 0.875,0.7335; 1,1">
                                          <p:stCondLst>
                                            <p:cond delay="165"/>
                                          </p:stCondLst>
                                        </p:cTn>
                                        <p:tgtEl>
                                          <p:spTgt spid="3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2" dur="20" tmFilter="0, 0; 0.125,0.2665; 0.25,0.4; 0.375,0.465; 0.5,0.5;  0.625,0.535; 0.75,0.6; 0.875,0.7335; 1,1">
                                          <p:stCondLst>
                                            <p:cond delay="207"/>
                                          </p:stCondLst>
                                        </p:cTn>
                                        <p:tgtEl>
                                          <p:spTgt spid="3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3" dur="23" accel="50000">
                                          <p:stCondLst>
                                            <p:cond delay="227"/>
                                          </p:stCondLst>
                                        </p:cTn>
                                        <p:tgtEl>
                                          <p:spTgt spid="31"/>
                                        </p:tgtEl>
                                        <p:attrNameLst>
                                          <p:attrName>ppt_y</p:attrName>
                                        </p:attrNameLst>
                                      </p:cBhvr>
                                      <p:tavLst>
                                        <p:tav tm="0">
                                          <p:val>
                                            <p:strVal val="ppt_y"/>
                                          </p:val>
                                        </p:tav>
                                        <p:tav tm="100000">
                                          <p:val>
                                            <p:strVal val="ppt_y+ppt_h"/>
                                          </p:val>
                                        </p:tav>
                                      </p:tavLst>
                                    </p:anim>
                                    <p:animScale>
                                      <p:cBhvr>
                                        <p:cTn id="54" dur="3">
                                          <p:stCondLst>
                                            <p:cond delay="77"/>
                                          </p:stCondLst>
                                        </p:cTn>
                                        <p:tgtEl>
                                          <p:spTgt spid="31"/>
                                        </p:tgtEl>
                                      </p:cBhvr>
                                      <p:to x="100000" y="60000"/>
                                    </p:animScale>
                                    <p:animScale>
                                      <p:cBhvr>
                                        <p:cTn id="55" dur="21" decel="50000">
                                          <p:stCondLst>
                                            <p:cond delay="81"/>
                                          </p:stCondLst>
                                        </p:cTn>
                                        <p:tgtEl>
                                          <p:spTgt spid="31"/>
                                        </p:tgtEl>
                                      </p:cBhvr>
                                      <p:to x="100000" y="100000"/>
                                    </p:animScale>
                                    <p:animScale>
                                      <p:cBhvr>
                                        <p:cTn id="56" dur="3">
                                          <p:stCondLst>
                                            <p:cond delay="164"/>
                                          </p:stCondLst>
                                        </p:cTn>
                                        <p:tgtEl>
                                          <p:spTgt spid="31"/>
                                        </p:tgtEl>
                                      </p:cBhvr>
                                      <p:to x="100000" y="80000"/>
                                    </p:animScale>
                                    <p:animScale>
                                      <p:cBhvr>
                                        <p:cTn id="57" dur="21" decel="50000">
                                          <p:stCondLst>
                                            <p:cond delay="167"/>
                                          </p:stCondLst>
                                        </p:cTn>
                                        <p:tgtEl>
                                          <p:spTgt spid="31"/>
                                        </p:tgtEl>
                                      </p:cBhvr>
                                      <p:to x="100000" y="100000"/>
                                    </p:animScale>
                                    <p:animScale>
                                      <p:cBhvr>
                                        <p:cTn id="58" dur="3">
                                          <p:stCondLst>
                                            <p:cond delay="205"/>
                                          </p:stCondLst>
                                        </p:cTn>
                                        <p:tgtEl>
                                          <p:spTgt spid="31"/>
                                        </p:tgtEl>
                                      </p:cBhvr>
                                      <p:to x="100000" y="90000"/>
                                    </p:animScale>
                                    <p:animScale>
                                      <p:cBhvr>
                                        <p:cTn id="59" dur="21" decel="50000">
                                          <p:stCondLst>
                                            <p:cond delay="208"/>
                                          </p:stCondLst>
                                        </p:cTn>
                                        <p:tgtEl>
                                          <p:spTgt spid="31"/>
                                        </p:tgtEl>
                                      </p:cBhvr>
                                      <p:to x="100000" y="100000"/>
                                    </p:animScale>
                                    <p:animScale>
                                      <p:cBhvr>
                                        <p:cTn id="60" dur="3">
                                          <p:stCondLst>
                                            <p:cond delay="226"/>
                                          </p:stCondLst>
                                        </p:cTn>
                                        <p:tgtEl>
                                          <p:spTgt spid="31"/>
                                        </p:tgtEl>
                                      </p:cBhvr>
                                      <p:to x="100000" y="95000"/>
                                    </p:animScale>
                                    <p:animScale>
                                      <p:cBhvr>
                                        <p:cTn id="61" dur="21" decel="50000">
                                          <p:stCondLst>
                                            <p:cond delay="229"/>
                                          </p:stCondLst>
                                        </p:cTn>
                                        <p:tgtEl>
                                          <p:spTgt spid="31"/>
                                        </p:tgtEl>
                                      </p:cBhvr>
                                      <p:to x="100000" y="100000"/>
                                    </p:animScale>
                                    <p:set>
                                      <p:cBhvr>
                                        <p:cTn id="62" dur="1" fill="hold">
                                          <p:stCondLst>
                                            <p:cond delay="24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barn(inVertical)">
                                      <p:cBhvr>
                                        <p:cTn id="68" dur="25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xit" presetSubtype="10" fill="hold" grpId="1" nodeType="clickEffect">
                                  <p:stCondLst>
                                    <p:cond delay="0"/>
                                  </p:stCondLst>
                                  <p:childTnLst>
                                    <p:animEffect transition="out" filter="randombar(horizontal)">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xit" presetSubtype="21" fill="hold" grpId="1" nodeType="clickEffect">
                                  <p:stCondLst>
                                    <p:cond delay="0"/>
                                  </p:stCondLst>
                                  <p:childTnLst>
                                    <p:animEffect transition="out" filter="barn(inVertical)">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8"/>
                    </p:tgtEl>
                  </p:cond>
                </p:stCondLst>
                <p:endSync evt="end" delay="0">
                  <p:rtn val="all"/>
                </p:endSync>
                <p:childTnLst>
                  <p:par>
                    <p:cTn id="86" fill="hold">
                      <p:stCondLst>
                        <p:cond delay="0"/>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circle(in)">
                                      <p:cBhvr>
                                        <p:cTn id="90" dur="25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1" presetClass="exit" presetSubtype="1" fill="hold" grpId="1" nodeType="clickEffect">
                                  <p:stCondLst>
                                    <p:cond delay="0"/>
                                  </p:stCondLst>
                                  <p:childTnLst>
                                    <p:animEffect transition="out" filter="wheel(1)">
                                      <p:cBhvr>
                                        <p:cTn id="94" dur="250"/>
                                        <p:tgtEl>
                                          <p:spTgt spid="34"/>
                                        </p:tgtEl>
                                      </p:cBhvr>
                                    </p:animEffect>
                                    <p:set>
                                      <p:cBhvr>
                                        <p:cTn id="95" dur="1" fill="hold">
                                          <p:stCondLst>
                                            <p:cond delay="2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6" restart="whenNotActive" fill="hold" evtFilter="cancelBubble" nodeType="interactiveSeq">
                <p:stCondLst>
                  <p:cond evt="onClick" delay="0">
                    <p:tgtEl>
                      <p:spTgt spid="14"/>
                    </p:tgtEl>
                  </p:cond>
                </p:stCondLst>
                <p:endSync evt="end" delay="0">
                  <p:rtn val="all"/>
                </p:endSync>
                <p:childTnLst>
                  <p:par>
                    <p:cTn id="97" fill="hold">
                      <p:stCondLst>
                        <p:cond delay="0"/>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wipe(down)">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xit" presetSubtype="32" fill="hold" grpId="1" nodeType="clickEffect">
                                  <p:stCondLst>
                                    <p:cond delay="0"/>
                                  </p:stCondLst>
                                  <p:childTnLst>
                                    <p:animEffect transition="out" filter="circle(out)">
                                      <p:cBhvr>
                                        <p:cTn id="105" dur="2000"/>
                                        <p:tgtEl>
                                          <p:spTgt spid="3"/>
                                        </p:tgtEl>
                                      </p:cBhvr>
                                    </p:animEffect>
                                    <p:set>
                                      <p:cBhvr>
                                        <p:cTn id="106"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16" presetClass="exit" presetSubtype="21" fill="hold" nodeType="clickEffect">
                                  <p:stCondLst>
                                    <p:cond delay="0"/>
                                  </p:stCondLst>
                                  <p:childTnLst>
                                    <p:animEffect transition="out" filter="barn(inVertical)">
                                      <p:cBhvr>
                                        <p:cTn id="111" dur="500"/>
                                        <p:tgtEl>
                                          <p:spTgt spid="36"/>
                                        </p:tgtEl>
                                      </p:cBhvr>
                                    </p:animEffect>
                                    <p:set>
                                      <p:cBhvr>
                                        <p:cTn id="11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23"/>
                    </p:tgtEl>
                  </p:cond>
                </p:stCondLst>
                <p:endSync evt="end" delay="0">
                  <p:rtn val="all"/>
                </p:endSync>
                <p:childTnLst>
                  <p:par>
                    <p:cTn id="114" fill="hold">
                      <p:stCondLst>
                        <p:cond delay="0"/>
                      </p:stCondLst>
                      <p:childTnLst>
                        <p:par>
                          <p:cTn id="115" fill="hold">
                            <p:stCondLst>
                              <p:cond delay="0"/>
                            </p:stCondLst>
                            <p:childTnLst>
                              <p:par>
                                <p:cTn id="116" presetID="45" presetClass="exit" presetSubtype="0" fill="hold" nodeType="clickEffect">
                                  <p:stCondLst>
                                    <p:cond delay="0"/>
                                  </p:stCondLst>
                                  <p:childTnLst>
                                    <p:animEffect transition="out" filter="fade">
                                      <p:cBhvr>
                                        <p:cTn id="117" dur="250"/>
                                        <p:tgtEl>
                                          <p:spTgt spid="37"/>
                                        </p:tgtEl>
                                      </p:cBhvr>
                                    </p:animEffect>
                                    <p:anim calcmode="lin" valueType="num">
                                      <p:cBhvr>
                                        <p:cTn id="118" dur="25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250"/>
                                        <p:tgtEl>
                                          <p:spTgt spid="37"/>
                                        </p:tgtEl>
                                        <p:attrNameLst>
                                          <p:attrName>ppt_h</p:attrName>
                                        </p:attrNameLst>
                                      </p:cBhvr>
                                      <p:tavLst>
                                        <p:tav tm="0">
                                          <p:val>
                                            <p:strVal val="ppt_h"/>
                                          </p:val>
                                        </p:tav>
                                        <p:tav tm="100000">
                                          <p:val>
                                            <p:strVal val="ppt_h"/>
                                          </p:val>
                                        </p:tav>
                                      </p:tavLst>
                                    </p:anim>
                                    <p:set>
                                      <p:cBhvr>
                                        <p:cTn id="120" dur="1" fill="hold">
                                          <p:stCondLst>
                                            <p:cond delay="2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6" presetClass="exit" presetSubtype="32" fill="hold" nodeType="clickEffect">
                                  <p:stCondLst>
                                    <p:cond delay="0"/>
                                  </p:stCondLst>
                                  <p:childTnLst>
                                    <p:animEffect transition="out" filter="circle(out)">
                                      <p:cBhvr>
                                        <p:cTn id="125" dur="250"/>
                                        <p:tgtEl>
                                          <p:spTgt spid="38"/>
                                        </p:tgtEl>
                                      </p:cBhvr>
                                    </p:animEffect>
                                    <p:set>
                                      <p:cBhvr>
                                        <p:cTn id="126" dur="1" fill="hold">
                                          <p:stCondLst>
                                            <p:cond delay="2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7" restart="whenNotActive" fill="hold" evtFilter="cancelBubble" nodeType="interactiveSeq">
                <p:stCondLst>
                  <p:cond evt="onClick" delay="0">
                    <p:tgtEl>
                      <p:spTgt spid="25"/>
                    </p:tgtEl>
                  </p:cond>
                </p:stCondLst>
                <p:endSync evt="end" delay="0">
                  <p:rtn val="all"/>
                </p:endSync>
                <p:childTnLst>
                  <p:par>
                    <p:cTn id="128" fill="hold">
                      <p:stCondLst>
                        <p:cond delay="0"/>
                      </p:stCondLst>
                      <p:childTnLst>
                        <p:par>
                          <p:cTn id="129" fill="hold">
                            <p:stCondLst>
                              <p:cond delay="0"/>
                            </p:stCondLst>
                            <p:childTnLst>
                              <p:par>
                                <p:cTn id="130" presetID="22" presetClass="exit" presetSubtype="4" fill="hold" nodeType="clickEffect">
                                  <p:stCondLst>
                                    <p:cond delay="0"/>
                                  </p:stCondLst>
                                  <p:childTnLst>
                                    <p:animEffect transition="out" filter="wipe(down)">
                                      <p:cBhvr>
                                        <p:cTn id="131" dur="500"/>
                                        <p:tgtEl>
                                          <p:spTgt spid="39"/>
                                        </p:tgtEl>
                                      </p:cBhvr>
                                    </p:animEffect>
                                    <p:set>
                                      <p:cBhvr>
                                        <p:cTn id="13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3" restart="whenNotActive" fill="hold" evtFilter="cancelBubble" nodeType="interactiveSeq">
                <p:stCondLst>
                  <p:cond evt="onClick" delay="0">
                    <p:tgtEl>
                      <p:spTgt spid="26"/>
                    </p:tgtEl>
                  </p:cond>
                </p:stCondLst>
                <p:endSync evt="end" delay="0">
                  <p:rtn val="all"/>
                </p:endSync>
                <p:childTnLst>
                  <p:par>
                    <p:cTn id="134" fill="hold">
                      <p:stCondLst>
                        <p:cond delay="0"/>
                      </p:stCondLst>
                      <p:childTnLst>
                        <p:par>
                          <p:cTn id="135" fill="hold">
                            <p:stCondLst>
                              <p:cond delay="0"/>
                            </p:stCondLst>
                            <p:childTnLst>
                              <p:par>
                                <p:cTn id="136" presetID="6" presetClass="exit" presetSubtype="32" fill="hold" nodeType="clickEffect">
                                  <p:stCondLst>
                                    <p:cond delay="0"/>
                                  </p:stCondLst>
                                  <p:childTnLst>
                                    <p:animEffect transition="out" filter="circle(out)">
                                      <p:cBhvr>
                                        <p:cTn id="137" dur="250"/>
                                        <p:tgtEl>
                                          <p:spTgt spid="41"/>
                                        </p:tgtEl>
                                      </p:cBhvr>
                                    </p:animEffect>
                                    <p:set>
                                      <p:cBhvr>
                                        <p:cTn id="138" dur="1" fill="hold">
                                          <p:stCondLst>
                                            <p:cond delay="24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39" restart="whenNotActive" fill="hold" evtFilter="cancelBubble" nodeType="interactiveSeq">
                <p:stCondLst>
                  <p:cond evt="onClick" delay="0">
                    <p:tgtEl>
                      <p:spTgt spid="27"/>
                    </p:tgtEl>
                  </p:cond>
                </p:stCondLst>
                <p:endSync evt="end" delay="0">
                  <p:rtn val="all"/>
                </p:endSync>
                <p:childTnLst>
                  <p:par>
                    <p:cTn id="140" fill="hold">
                      <p:stCondLst>
                        <p:cond delay="0"/>
                      </p:stCondLst>
                      <p:childTnLst>
                        <p:par>
                          <p:cTn id="141" fill="hold">
                            <p:stCondLst>
                              <p:cond delay="0"/>
                            </p:stCondLst>
                            <p:childTnLst>
                              <p:par>
                                <p:cTn id="142" presetID="16" presetClass="exit" presetSubtype="21" fill="hold" nodeType="clickEffect">
                                  <p:stCondLst>
                                    <p:cond delay="0"/>
                                  </p:stCondLst>
                                  <p:childTnLst>
                                    <p:animEffect transition="out" filter="barn(inVertical)">
                                      <p:cBhvr>
                                        <p:cTn id="143" dur="500"/>
                                        <p:tgtEl>
                                          <p:spTgt spid="40"/>
                                        </p:tgtEl>
                                      </p:cBhvr>
                                    </p:animEffect>
                                    <p:set>
                                      <p:cBhvr>
                                        <p:cTn id="14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animBg="1"/>
      <p:bldP spid="3" grpId="1" animBg="1"/>
      <p:bldP spid="28"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p:cNvPicPr>
          <p:nvPr/>
        </p:nvPicPr>
        <p:blipFill>
          <a:blip r:embed="rId2"/>
          <a:stretch>
            <a:fillRect/>
          </a:stretch>
        </p:blipFill>
        <p:spPr>
          <a:xfrm>
            <a:off x="198783" y="0"/>
            <a:ext cx="11794434" cy="4704522"/>
          </a:xfrm>
          <a:prstGeom prst="rect">
            <a:avLst/>
          </a:prstGeom>
          <a:noFill/>
          <a:ln w="9525">
            <a:noFill/>
          </a:ln>
        </p:spPr>
      </p:pic>
      <p:sp>
        <p:nvSpPr>
          <p:cNvPr id="24577" name="Rectangle 3"/>
          <p:cNvSpPr/>
          <p:nvPr/>
        </p:nvSpPr>
        <p:spPr>
          <a:xfrm>
            <a:off x="-1" y="997661"/>
            <a:ext cx="12191999" cy="461665"/>
          </a:xfrm>
          <a:prstGeom prst="rect">
            <a:avLst/>
          </a:prstGeom>
          <a:noFill/>
          <a:ln w="9525">
            <a:noFill/>
          </a:ln>
        </p:spPr>
        <p:txBody>
          <a:bodyPr wrap="square" anchor="t" anchorCtr="0">
            <a:spAutoFit/>
          </a:bodyPr>
          <a:lstStyle/>
          <a:p>
            <a:pPr>
              <a:spcBef>
                <a:spcPct val="50000"/>
              </a:spcBef>
            </a:pPr>
            <a:r>
              <a:rPr lang="en-US" altLang="en-US" sz="2400" i="1" dirty="0">
                <a:solidFill>
                  <a:srgbClr val="FFFF00"/>
                </a:solidFill>
                <a:latin typeface="Times New Roman" panose="02020603050405020304" pitchFamily="18" charset="0"/>
                <a:cs typeface="Arial" panose="020B0604020202020204" pitchFamily="34" charset="0"/>
              </a:rPr>
              <a:t>-</a:t>
            </a:r>
            <a:r>
              <a:rPr lang="en-US" altLang="en-US" sz="2400" i="1" dirty="0">
                <a:latin typeface="Times New Roman" panose="02020603050405020304" pitchFamily="18" charset="0"/>
                <a:cs typeface="Arial" panose="020B0604020202020204" pitchFamily="34" charset="0"/>
              </a:rPr>
              <a:t> </a:t>
            </a:r>
            <a:endParaRPr lang="en-US" altLang="en-US" sz="2800" b="1" dirty="0">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94602BD5-670F-4C87-8FAD-9680321D9856}"/>
              </a:ext>
            </a:extLst>
          </p:cNvPr>
          <p:cNvSpPr txBox="1"/>
          <p:nvPr/>
        </p:nvSpPr>
        <p:spPr>
          <a:xfrm>
            <a:off x="-2" y="3696853"/>
            <a:ext cx="12192002" cy="2893100"/>
          </a:xfrm>
          <a:prstGeom prst="rect">
            <a:avLst/>
          </a:prstGeom>
          <a:noFill/>
        </p:spPr>
        <p:txBody>
          <a:bodyPr wrap="square">
            <a:spAutoFit/>
          </a:bodyPr>
          <a:lstStyle/>
          <a:p>
            <a:pPr>
              <a:spcBef>
                <a:spcPct val="50000"/>
              </a:spcBef>
            </a:pPr>
            <a:r>
              <a:rPr lang="en-US" altLang="en-US" sz="1800" b="1" u="sng" dirty="0">
                <a:solidFill>
                  <a:srgbClr val="FF0000"/>
                </a:solidFill>
                <a:latin typeface="Times New Roman" panose="02020603050405020304" pitchFamily="18" charset="0"/>
                <a:cs typeface="Arial" panose="020B0604020202020204" pitchFamily="34" charset="0"/>
              </a:rPr>
              <a:t> </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Hạt</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gạo</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kết</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hợp</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thành</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ngữ</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một</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nắng</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hai</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sương</a:t>
            </a:r>
            <a:r>
              <a:rPr lang="en-US" altLang="en-US" sz="2800" b="1" u="sng" dirty="0">
                <a:solidFill>
                  <a:srgbClr val="FFFF00"/>
                </a:solidFill>
                <a:latin typeface="Times New Roman" panose="02020603050405020304" pitchFamily="18" charset="0"/>
                <a:cs typeface="Arial" panose="020B0604020202020204" pitchFamily="34" charset="0"/>
              </a:rPr>
              <a:t>” : </a:t>
            </a:r>
            <a:r>
              <a:rPr lang="en-US" altLang="en-US" sz="2800" b="1" u="sng" dirty="0" err="1">
                <a:solidFill>
                  <a:srgbClr val="FFFF00"/>
                </a:solidFill>
                <a:latin typeface="Times New Roman" panose="02020603050405020304" pitchFamily="18" charset="0"/>
                <a:cs typeface="Arial" panose="020B0604020202020204" pitchFamily="34" charset="0"/>
              </a:rPr>
              <a:t>sáng</a:t>
            </a:r>
            <a:r>
              <a:rPr lang="en-US" altLang="en-US" sz="2800" b="1" u="sng" dirty="0">
                <a:solidFill>
                  <a:srgbClr val="FFFF00"/>
                </a:solidFill>
                <a:latin typeface="Times New Roman" panose="02020603050405020304" pitchFamily="18" charset="0"/>
                <a:cs typeface="Arial" panose="020B0604020202020204" pitchFamily="34" charset="0"/>
              </a:rPr>
              <a:t> </a:t>
            </a:r>
            <a:r>
              <a:rPr lang="en-US" altLang="en-US" sz="2800" b="1" u="sng" dirty="0" err="1">
                <a:solidFill>
                  <a:srgbClr val="FFFF00"/>
                </a:solidFill>
                <a:latin typeface="Times New Roman" panose="02020603050405020304" pitchFamily="18" charset="0"/>
                <a:cs typeface="Arial" panose="020B0604020202020204" pitchFamily="34" charset="0"/>
              </a:rPr>
              <a:t>tạo</a:t>
            </a:r>
            <a:r>
              <a:rPr lang="en-US" altLang="en-US" sz="2800" b="1" u="sng" dirty="0">
                <a:solidFill>
                  <a:srgbClr val="FFFF00"/>
                </a:solidFill>
                <a:latin typeface="Times New Roman" panose="02020603050405020304" pitchFamily="18" charset="0"/>
                <a:cs typeface="Arial" panose="020B0604020202020204" pitchFamily="34" charset="0"/>
              </a:rPr>
              <a:t>; </a:t>
            </a:r>
          </a:p>
          <a:p>
            <a:pPr>
              <a:spcBef>
                <a:spcPct val="50000"/>
              </a:spcBef>
            </a:pPr>
            <a:r>
              <a:rPr lang="en-US" altLang="en-US" sz="2800" i="1" u="sng" dirty="0">
                <a:solidFill>
                  <a:srgbClr val="002060"/>
                </a:solidFill>
                <a:latin typeface="Times New Roman" panose="02020603050405020304" pitchFamily="18" charset="0"/>
                <a:cs typeface="Arial" panose="020B0604020202020204" pitchFamily="34" charset="0"/>
              </a:rPr>
              <a:t>+ </a:t>
            </a:r>
            <a:r>
              <a:rPr lang="en-US" altLang="en-US" sz="2800" i="1" u="sng" dirty="0" err="1">
                <a:solidFill>
                  <a:srgbClr val="002060"/>
                </a:solidFill>
                <a:latin typeface="Times New Roman" panose="02020603050405020304" pitchFamily="18" charset="0"/>
                <a:cs typeface="Arial" panose="020B0604020202020204" pitchFamily="34" charset="0"/>
              </a:rPr>
              <a:t>Tượng</a:t>
            </a:r>
            <a:r>
              <a:rPr lang="en-US" altLang="en-US" sz="2800" i="1" u="sng" dirty="0">
                <a:solidFill>
                  <a:srgbClr val="002060"/>
                </a:solidFill>
                <a:latin typeface="Times New Roman" panose="02020603050405020304" pitchFamily="18" charset="0"/>
                <a:cs typeface="Arial" panose="020B0604020202020204" pitchFamily="34" charset="0"/>
              </a:rPr>
              <a:t> </a:t>
            </a:r>
            <a:r>
              <a:rPr lang="en-US" altLang="en-US" sz="2800" i="1" u="sng" dirty="0" err="1">
                <a:solidFill>
                  <a:srgbClr val="002060"/>
                </a:solidFill>
                <a:latin typeface="Times New Roman" panose="02020603050405020304" pitchFamily="18" charset="0"/>
                <a:cs typeface="Arial" panose="020B0604020202020204" pitchFamily="34" charset="0"/>
              </a:rPr>
              <a:t>trưng</a:t>
            </a:r>
            <a:r>
              <a:rPr lang="en-US" altLang="en-US" sz="2800" i="1" u="sng" dirty="0">
                <a:solidFill>
                  <a:srgbClr val="002060"/>
                </a:solidFill>
                <a:latin typeface="Times New Roman" panose="02020603050405020304" pitchFamily="18" charset="0"/>
                <a:cs typeface="Arial" panose="020B0604020202020204" pitchFamily="34" charset="0"/>
              </a:rPr>
              <a:t> </a:t>
            </a:r>
            <a:r>
              <a:rPr lang="en-US" altLang="en-US" sz="2800" i="1" u="sng" dirty="0" err="1">
                <a:solidFill>
                  <a:srgbClr val="002060"/>
                </a:solidFill>
                <a:latin typeface="Times New Roman" panose="02020603050405020304" pitchFamily="18" charset="0"/>
                <a:cs typeface="Arial" panose="020B0604020202020204" pitchFamily="34" charset="0"/>
              </a:rPr>
              <a:t>cho</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nền</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văn</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minh</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lúa</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nước</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của</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đất</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nước</a:t>
            </a:r>
            <a:endParaRPr lang="en-US" altLang="en-US" sz="2800" u="sng" dirty="0">
              <a:solidFill>
                <a:srgbClr val="002060"/>
              </a:solidFill>
              <a:latin typeface="Times New Roman" panose="02020603050405020304" pitchFamily="18" charset="0"/>
              <a:cs typeface="Arial" panose="020B0604020202020204" pitchFamily="34" charset="0"/>
            </a:endParaRPr>
          </a:p>
          <a:p>
            <a:pPr>
              <a:spcBef>
                <a:spcPct val="50000"/>
              </a:spcBef>
            </a:pP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Quá</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trình</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lao</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động</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vất</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vả</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cần</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cù</a:t>
            </a:r>
            <a:r>
              <a:rPr lang="en-US" altLang="en-US" sz="2800" u="sng" dirty="0">
                <a:solidFill>
                  <a:srgbClr val="002060"/>
                </a:solidFill>
                <a:latin typeface="Times New Roman" panose="02020603050405020304" pitchFamily="18" charset="0"/>
                <a:cs typeface="Arial" panose="020B0604020202020204" pitchFamily="34" charset="0"/>
              </a:rPr>
              <a:t>, lam </a:t>
            </a:r>
            <a:r>
              <a:rPr lang="en-US" altLang="en-US" sz="2800" u="sng" dirty="0" err="1">
                <a:solidFill>
                  <a:srgbClr val="002060"/>
                </a:solidFill>
                <a:latin typeface="Times New Roman" panose="02020603050405020304" pitchFamily="18" charset="0"/>
                <a:cs typeface="Arial" panose="020B0604020202020204" pitchFamily="34" charset="0"/>
              </a:rPr>
              <a:t>lũ</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để</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làm</a:t>
            </a:r>
            <a:r>
              <a:rPr lang="en-US" altLang="en-US" sz="2800" u="sng" dirty="0">
                <a:solidFill>
                  <a:srgbClr val="002060"/>
                </a:solidFill>
                <a:latin typeface="Times New Roman" panose="02020603050405020304" pitchFamily="18" charset="0"/>
                <a:cs typeface="Arial" panose="020B0604020202020204" pitchFamily="34" charset="0"/>
              </a:rPr>
              <a:t> ra </a:t>
            </a:r>
            <a:r>
              <a:rPr lang="en-US" altLang="en-US" sz="2800" u="sng" dirty="0" err="1">
                <a:solidFill>
                  <a:srgbClr val="002060"/>
                </a:solidFill>
                <a:latin typeface="Times New Roman" panose="02020603050405020304" pitchFamily="18" charset="0"/>
                <a:cs typeface="Arial" panose="020B0604020202020204" pitchFamily="34" charset="0"/>
              </a:rPr>
              <a:t>hạt</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gạo</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của</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người</a:t>
            </a:r>
            <a:r>
              <a:rPr lang="en-US" altLang="en-US" sz="2800" u="sng" dirty="0">
                <a:solidFill>
                  <a:srgbClr val="002060"/>
                </a:solidFill>
                <a:latin typeface="Times New Roman" panose="02020603050405020304" pitchFamily="18" charset="0"/>
                <a:cs typeface="Arial" panose="020B0604020202020204" pitchFamily="34" charset="0"/>
              </a:rPr>
              <a:t> </a:t>
            </a:r>
            <a:r>
              <a:rPr lang="en-US" altLang="en-US" sz="2800" u="sng" dirty="0" err="1">
                <a:solidFill>
                  <a:srgbClr val="002060"/>
                </a:solidFill>
                <a:latin typeface="Times New Roman" panose="02020603050405020304" pitchFamily="18" charset="0"/>
                <a:cs typeface="Arial" panose="020B0604020202020204" pitchFamily="34" charset="0"/>
              </a:rPr>
              <a:t>dân</a:t>
            </a:r>
            <a:endParaRPr lang="en-US" altLang="en-US" sz="2800" u="sng" dirty="0">
              <a:solidFill>
                <a:srgbClr val="002060"/>
              </a:solidFill>
              <a:latin typeface="Times New Roman" panose="02020603050405020304" pitchFamily="18" charset="0"/>
              <a:cs typeface="Arial" panose="020B0604020202020204" pitchFamily="34" charset="0"/>
            </a:endParaRPr>
          </a:p>
          <a:p>
            <a:pPr>
              <a:spcBef>
                <a:spcPct val="50000"/>
              </a:spcBef>
            </a:pP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Đất</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nước</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gắn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liền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với</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những</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gì</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đơn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sơ</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giản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dị</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gần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gũi</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nhất</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với</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quá</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trình</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lao</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động</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vất</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vả</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và</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truyền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thống</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cần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cù</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chịu</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thương</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chịu</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khó</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của</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nhân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sz="2800" u="sng" dirty="0" err="1">
                <a:solidFill>
                  <a:srgbClr val="FF0000"/>
                </a:solidFill>
                <a:latin typeface="Times New Roman" panose="02020603050405020304" pitchFamily="18" charset="0"/>
                <a:cs typeface="Arial" panose="020B0604020202020204" pitchFamily="34" charset="0"/>
                <a:sym typeface="Wingdings" panose="05000000000000000000" pitchFamily="2" charset="2"/>
              </a:rPr>
              <a:t>dân</a:t>
            </a:r>
            <a:r>
              <a:rPr lang="en-US" altLang="en-US" sz="2800" u="sng"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endParaRPr lang="en-US" altLang="en-US" sz="2800" u="sng" dirty="0">
              <a:solidFill>
                <a:srgbClr val="FF0000"/>
              </a:solidFill>
              <a:latin typeface="Times New Roman" panose="02020603050405020304" pitchFamily="18" charset="0"/>
              <a:cs typeface="Arial" panose="020B0604020202020204" pitchFamily="34" charset="0"/>
            </a:endParaRP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9A6002-8483-4716-A4DD-8B5B7976BEBA}"/>
              </a:ext>
            </a:extLst>
          </p:cNvPr>
          <p:cNvSpPr>
            <a:spLocks noGrp="1"/>
          </p:cNvSpPr>
          <p:nvPr>
            <p:ph idx="1"/>
          </p:nvPr>
        </p:nvSpPr>
        <p:spPr>
          <a:xfrm>
            <a:off x="225287" y="1775792"/>
            <a:ext cx="11966713" cy="3777622"/>
          </a:xfrm>
        </p:spPr>
        <p:txBody>
          <a:bodyPr>
            <a:normAutofit/>
          </a:bodyPr>
          <a:lstStyle/>
          <a:p>
            <a:r>
              <a:rPr lang="en-US" sz="5400" dirty="0" err="1">
                <a:solidFill>
                  <a:schemeClr val="accent1"/>
                </a:solidFill>
                <a:latin typeface="Times New Roman" panose="02020603050405020304" pitchFamily="18" charset="0"/>
                <a:cs typeface="Times New Roman" panose="02020603050405020304" pitchFamily="18" charset="0"/>
              </a:rPr>
              <a:t>Câu</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thơ</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kết</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đoạn</a:t>
            </a:r>
            <a:r>
              <a:rPr lang="en-US" sz="5400" dirty="0">
                <a:solidFill>
                  <a:schemeClr val="accent1"/>
                </a:solidFill>
                <a:latin typeface="Times New Roman" panose="02020603050405020304" pitchFamily="18" charset="0"/>
                <a:cs typeface="Times New Roman" panose="02020603050405020304" pitchFamily="18" charset="0"/>
              </a:rPr>
              <a:t>:</a:t>
            </a:r>
          </a:p>
          <a:p>
            <a:pPr marL="0" indent="0" algn="ctr">
              <a:buNone/>
            </a:pPr>
            <a:r>
              <a:rPr lang="en-US" sz="5400" i="1" dirty="0">
                <a:solidFill>
                  <a:srgbClr val="002060"/>
                </a:solidFill>
                <a:latin typeface="Times New Roman" panose="02020603050405020304" pitchFamily="18" charset="0"/>
                <a:cs typeface="Times New Roman" panose="02020603050405020304" pitchFamily="18" charset="0"/>
              </a:rPr>
              <a:t>“ </a:t>
            </a:r>
            <a:r>
              <a:rPr lang="en-US" sz="5400" i="1" dirty="0" err="1">
                <a:solidFill>
                  <a:srgbClr val="002060"/>
                </a:solidFill>
                <a:latin typeface="Times New Roman" panose="02020603050405020304" pitchFamily="18" charset="0"/>
                <a:cs typeface="Times New Roman" panose="02020603050405020304" pitchFamily="18" charset="0"/>
              </a:rPr>
              <a:t>Đất</a:t>
            </a:r>
            <a:r>
              <a:rPr lang="en-US" sz="5400" i="1" dirty="0">
                <a:solidFill>
                  <a:srgbClr val="002060"/>
                </a:solidFill>
                <a:latin typeface="Times New Roman" panose="02020603050405020304" pitchFamily="18" charset="0"/>
                <a:cs typeface="Times New Roman" panose="02020603050405020304" pitchFamily="18" charset="0"/>
              </a:rPr>
              <a:t> </a:t>
            </a:r>
            <a:r>
              <a:rPr lang="en-US" sz="5400" i="1" dirty="0" err="1">
                <a:solidFill>
                  <a:srgbClr val="002060"/>
                </a:solidFill>
                <a:latin typeface="Times New Roman" panose="02020603050405020304" pitchFamily="18" charset="0"/>
                <a:cs typeface="Times New Roman" panose="02020603050405020304" pitchFamily="18" charset="0"/>
              </a:rPr>
              <a:t>Nước</a:t>
            </a:r>
            <a:r>
              <a:rPr lang="en-US" sz="5400" i="1" dirty="0">
                <a:solidFill>
                  <a:srgbClr val="002060"/>
                </a:solidFill>
                <a:latin typeface="Times New Roman" panose="02020603050405020304" pitchFamily="18" charset="0"/>
                <a:cs typeface="Times New Roman" panose="02020603050405020304" pitchFamily="18" charset="0"/>
              </a:rPr>
              <a:t> </a:t>
            </a:r>
            <a:r>
              <a:rPr lang="en-US" sz="5400" i="1" dirty="0" err="1">
                <a:solidFill>
                  <a:srgbClr val="002060"/>
                </a:solidFill>
                <a:latin typeface="Times New Roman" panose="02020603050405020304" pitchFamily="18" charset="0"/>
                <a:cs typeface="Times New Roman" panose="02020603050405020304" pitchFamily="18" charset="0"/>
              </a:rPr>
              <a:t>có</a:t>
            </a:r>
            <a:r>
              <a:rPr lang="en-US" sz="5400" i="1" dirty="0">
                <a:solidFill>
                  <a:srgbClr val="002060"/>
                </a:solidFill>
                <a:latin typeface="Times New Roman" panose="02020603050405020304" pitchFamily="18" charset="0"/>
                <a:cs typeface="Times New Roman" panose="02020603050405020304" pitchFamily="18" charset="0"/>
              </a:rPr>
              <a:t> </a:t>
            </a:r>
            <a:r>
              <a:rPr lang="en-US" sz="5400" i="1" dirty="0" err="1">
                <a:solidFill>
                  <a:srgbClr val="002060"/>
                </a:solidFill>
                <a:latin typeface="Times New Roman" panose="02020603050405020304" pitchFamily="18" charset="0"/>
                <a:cs typeface="Times New Roman" panose="02020603050405020304" pitchFamily="18" charset="0"/>
              </a:rPr>
              <a:t>từ</a:t>
            </a:r>
            <a:r>
              <a:rPr lang="en-US" sz="5400" i="1" dirty="0">
                <a:solidFill>
                  <a:srgbClr val="002060"/>
                </a:solidFill>
                <a:latin typeface="Times New Roman" panose="02020603050405020304" pitchFamily="18" charset="0"/>
                <a:cs typeface="Times New Roman" panose="02020603050405020304" pitchFamily="18" charset="0"/>
              </a:rPr>
              <a:t> </a:t>
            </a:r>
            <a:r>
              <a:rPr lang="en-US" sz="5400" i="1" dirty="0" err="1">
                <a:solidFill>
                  <a:srgbClr val="002060"/>
                </a:solidFill>
                <a:latin typeface="Times New Roman" panose="02020603050405020304" pitchFamily="18" charset="0"/>
                <a:cs typeface="Times New Roman" panose="02020603050405020304" pitchFamily="18" charset="0"/>
              </a:rPr>
              <a:t>ngày</a:t>
            </a:r>
            <a:r>
              <a:rPr lang="en-US" sz="5400" i="1" dirty="0">
                <a:solidFill>
                  <a:srgbClr val="002060"/>
                </a:solidFill>
                <a:latin typeface="Times New Roman" panose="02020603050405020304" pitchFamily="18" charset="0"/>
                <a:cs typeface="Times New Roman" panose="02020603050405020304" pitchFamily="18" charset="0"/>
              </a:rPr>
              <a:t> </a:t>
            </a:r>
            <a:r>
              <a:rPr lang="en-US" sz="5400" i="1" dirty="0" err="1">
                <a:solidFill>
                  <a:srgbClr val="002060"/>
                </a:solidFill>
                <a:latin typeface="Times New Roman" panose="02020603050405020304" pitchFamily="18" charset="0"/>
                <a:cs typeface="Times New Roman" panose="02020603050405020304" pitchFamily="18" charset="0"/>
              </a:rPr>
              <a:t>đó</a:t>
            </a:r>
            <a:r>
              <a:rPr lang="en-US" sz="5400" i="1" dirty="0">
                <a:solidFill>
                  <a:srgbClr val="002060"/>
                </a:solidFill>
                <a:latin typeface="Times New Roman" panose="02020603050405020304" pitchFamily="18" charset="0"/>
                <a:cs typeface="Times New Roman" panose="02020603050405020304" pitchFamily="18" charset="0"/>
              </a:rPr>
              <a:t>” </a:t>
            </a:r>
          </a:p>
          <a:p>
            <a:pPr marL="0" indent="0">
              <a:buNone/>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niềm</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hào</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Nước</a:t>
            </a:r>
            <a:endParaRPr lang="vi-VN"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5361764"/>
      </p:ext>
    </p:extLst>
  </p:cSld>
  <p:clrMapOvr>
    <a:masterClrMapping/>
  </p:clrMapOvr>
  <p:transition>
    <p:wheel spokes="3"/>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uongLam-con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54749"/>
            <a:ext cx="12192000" cy="4136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59026" y="3429000"/>
            <a:ext cx="12032974" cy="3108543"/>
          </a:xfrm>
          <a:prstGeom prst="rect">
            <a:avLst/>
          </a:prstGeom>
          <a:noFill/>
        </p:spPr>
        <p:txBody>
          <a:bodyPr wrap="square" rtlCol="0" anchor="t">
            <a:spAutoFit/>
          </a:bodyPr>
          <a:lstStyle/>
          <a:p>
            <a:pPr>
              <a:spcBef>
                <a:spcPct val="50000"/>
              </a:spcBef>
            </a:pPr>
            <a:r>
              <a:rPr lang="en-US" altLang="en-US" sz="2800" b="1" u="sng" dirty="0">
                <a:solidFill>
                  <a:srgbClr val="FF0000"/>
                </a:solidFill>
                <a:latin typeface="Times New Roman" panose="02020603050405020304" pitchFamily="18" charset="0"/>
                <a:cs typeface="Arial" panose="020B0604020202020204" pitchFamily="34" charset="0"/>
                <a:sym typeface="Wingdings 3" panose="05040102010807070707" pitchFamily="18" charset="2"/>
              </a:rPr>
              <a:t>* TIỂU KẾT </a:t>
            </a:r>
          </a:p>
          <a:p>
            <a:pPr>
              <a:spcBef>
                <a:spcPct val="50000"/>
              </a:spcBef>
            </a:pPr>
            <a:r>
              <a:rPr lang="en-US" altLang="en-US" sz="2800" b="1" i="1" dirty="0">
                <a:solidFill>
                  <a:srgbClr val="FF0000"/>
                </a:solidFill>
                <a:latin typeface="Times New Roman" panose="02020603050405020304" pitchFamily="18" charset="0"/>
                <a:cs typeface="Arial" panose="020B0604020202020204" pitchFamily="34" charset="0"/>
                <a:sym typeface="Wingdings 3" panose="05040102010807070707" pitchFamily="18" charset="2"/>
              </a:rPr>
              <a:t>-</a:t>
            </a:r>
            <a:r>
              <a:rPr lang="en-US" altLang="en-US" sz="2800" b="1" i="1" dirty="0">
                <a:latin typeface="Times New Roman" panose="02020603050405020304" pitchFamily="18" charset="0"/>
                <a:cs typeface="Arial" panose="020B0604020202020204" pitchFamily="34" charset="0"/>
                <a:sym typeface="Wingdings 3" panose="05040102010807070707" pitchFamily="18"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3" panose="05040102010807070707" pitchFamily="18" charset="2"/>
              </a:rPr>
              <a:t>Nghệ</a:t>
            </a:r>
            <a:r>
              <a:rPr lang="en-US" altLang="en-US" sz="2800" b="1" u="sng" dirty="0">
                <a:solidFill>
                  <a:srgbClr val="FF000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3" panose="05040102010807070707" pitchFamily="18" charset="2"/>
              </a:rPr>
              <a:t>thuật</a:t>
            </a:r>
            <a:r>
              <a:rPr lang="en-US" altLang="en-US" sz="2800" b="1" u="sng" dirty="0">
                <a:solidFill>
                  <a:srgbClr val="FF000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Vận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dụng</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khéo</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léo</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chất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liệu</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văn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hóa</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văn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học</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dân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gian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ngôn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ngữ</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giản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dị</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lời</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thơ</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nhẹ</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nhàng</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thủ</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thỉ</a:t>
            </a:r>
            <a:endPar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endParaRPr>
          </a:p>
          <a:p>
            <a:pPr>
              <a:spcBef>
                <a:spcPct val="50000"/>
              </a:spcBef>
            </a:pPr>
            <a:r>
              <a:rPr lang="en-US" altLang="en-US" sz="2800" b="1" dirty="0">
                <a:solidFill>
                  <a:srgbClr val="FF0000"/>
                </a:solidFill>
                <a:latin typeface="Times New Roman" panose="02020603050405020304" pitchFamily="18" charset="0"/>
                <a:cs typeface="Arial" panose="020B0604020202020204" pitchFamily="34" charset="0"/>
                <a:sym typeface="Wingdings 3" panose="05040102010807070707" pitchFamily="18" charset="2"/>
              </a:rPr>
              <a:t>-</a:t>
            </a:r>
            <a:r>
              <a:rPr lang="en-US" altLang="en-US" sz="2800" b="1" dirty="0">
                <a:latin typeface="Times New Roman" panose="02020603050405020304" pitchFamily="18" charset="0"/>
                <a:cs typeface="Arial" panose="020B0604020202020204" pitchFamily="34" charset="0"/>
                <a:sym typeface="Wingdings 3" panose="05040102010807070707" pitchFamily="18" charset="2"/>
              </a:rPr>
              <a:t> </a:t>
            </a:r>
            <a:r>
              <a:rPr lang="en-US" altLang="en-US" sz="2800" b="1" u="sng" dirty="0" err="1">
                <a:solidFill>
                  <a:srgbClr val="FF0000"/>
                </a:solidFill>
                <a:latin typeface="Times New Roman" panose="02020603050405020304" pitchFamily="18" charset="0"/>
                <a:cs typeface="Arial" panose="020B0604020202020204" pitchFamily="34" charset="0"/>
                <a:sym typeface="Wingdings 3" panose="05040102010807070707" pitchFamily="18" charset="2"/>
              </a:rPr>
              <a:t>Nội</a:t>
            </a:r>
            <a:r>
              <a:rPr lang="en-US" altLang="en-US" sz="2800" b="1" u="sng" dirty="0">
                <a:solidFill>
                  <a:srgbClr val="FF0000"/>
                </a:solidFill>
                <a:latin typeface="Times New Roman" panose="02020603050405020304" pitchFamily="18" charset="0"/>
                <a:cs typeface="Arial" panose="020B0604020202020204" pitchFamily="34" charset="0"/>
                <a:sym typeface="Wingdings 3" panose="05040102010807070707" pitchFamily="18" charset="2"/>
              </a:rPr>
              <a:t> dung</a:t>
            </a:r>
            <a:r>
              <a:rPr lang="en-US" altLang="en-US" sz="2800" b="1" dirty="0">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Cảm</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nhận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sâu</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sắc</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và</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mới</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mẻ</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của</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nhà</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thơ</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về</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Đất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Nước</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Đất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Nước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bắt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nguồn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và</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phát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triển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từ những gì gần gũi,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thân</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thiết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và</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bình</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dị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nhất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trong</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đời</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sống vật chất v</a:t>
            </a:r>
            <a:r>
              <a:rPr lang="en-US" altLang="en-US" sz="2800" b="1" dirty="0">
                <a:solidFill>
                  <a:srgbClr val="002060"/>
                </a:solidFill>
                <a:latin typeface="Times New Roman" panose="02020603050405020304" pitchFamily="18" charset="0"/>
                <a:ea typeface="Times New Roman" panose="02020603050405020304" pitchFamily="18" charset="0"/>
                <a:sym typeface="Wingdings 3" panose="05040102010807070707" pitchFamily="18" charset="2"/>
              </a:rPr>
              <a:t>à</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tâm hồn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người</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Việt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Đất</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Nước</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có</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ở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quanh</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mỗi</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a:t>
            </a:r>
            <a:r>
              <a:rPr lang="en-US" altLang="en-US" sz="2800" b="1" dirty="0" err="1">
                <a:solidFill>
                  <a:srgbClr val="002060"/>
                </a:solidFill>
                <a:latin typeface="Times New Roman" panose="02020603050405020304" pitchFamily="18" charset="0"/>
                <a:cs typeface="Arial" panose="020B0604020202020204" pitchFamily="34" charset="0"/>
                <a:sym typeface="Wingdings 3" panose="05040102010807070707" pitchFamily="18" charset="2"/>
              </a:rPr>
              <a:t>chúng</a:t>
            </a:r>
            <a:r>
              <a:rPr lang="en-US" altLang="en-US" sz="2800" b="1" dirty="0">
                <a:solidFill>
                  <a:srgbClr val="002060"/>
                </a:solidFill>
                <a:latin typeface="Times New Roman" panose="02020603050405020304" pitchFamily="18" charset="0"/>
                <a:cs typeface="Arial" panose="020B0604020202020204" pitchFamily="34" charset="0"/>
                <a:sym typeface="Wingdings 3" panose="05040102010807070707" pitchFamily="18" charset="2"/>
              </a:rPr>
              <a:t> ta.</a:t>
            </a:r>
            <a:endParaRPr lang="en-US" sz="2800" dirty="0">
              <a:solidFill>
                <a:srgbClr val="002060"/>
              </a:solidFill>
            </a:endParaRP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B729-F791-4DAD-9B1B-C54A721E5856}"/>
              </a:ext>
            </a:extLst>
          </p:cNvPr>
          <p:cNvSpPr>
            <a:spLocks noGrp="1"/>
          </p:cNvSpPr>
          <p:nvPr>
            <p:ph type="title"/>
          </p:nvPr>
        </p:nvSpPr>
        <p:spPr>
          <a:xfrm>
            <a:off x="609600" y="2285999"/>
            <a:ext cx="10972800" cy="1729409"/>
          </a:xfrm>
        </p:spPr>
        <p:txBody>
          <a:bodyPr>
            <a:noAutofit/>
          </a:bodyPr>
          <a:lstStyle/>
          <a:p>
            <a:pPr algn="ctr"/>
            <a:r>
              <a:rPr lang="en-US" sz="4800" dirty="0" err="1">
                <a:latin typeface="Times New Roman" panose="02020603050405020304" pitchFamily="18" charset="0"/>
                <a:cs typeface="Times New Roman" panose="02020603050405020304" pitchFamily="18" charset="0"/>
              </a:rPr>
              <a:t>Kính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nghe</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hát</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Đất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nước</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Nhạc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Nguyễn</a:t>
            </a:r>
            <a:r>
              <a:rPr lang="en-US" sz="4800" dirty="0">
                <a:latin typeface="Times New Roman" panose="02020603050405020304" pitchFamily="18" charset="0"/>
                <a:cs typeface="Times New Roman" panose="02020603050405020304" pitchFamily="18" charset="0"/>
              </a:rPr>
              <a:t> Minh </a:t>
            </a:r>
            <a:r>
              <a:rPr lang="en-US" sz="4800" dirty="0" err="1">
                <a:latin typeface="Times New Roman" panose="02020603050405020304" pitchFamily="18" charset="0"/>
                <a:cs typeface="Times New Roman" panose="02020603050405020304" pitchFamily="18" charset="0"/>
              </a:rPr>
              <a:t>Tuấn</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3439421"/>
      </p:ext>
    </p:extLst>
  </p:cSld>
  <p:clrMapOvr>
    <a:masterClrMapping/>
  </p:clrMapOvr>
  <p:transition>
    <p:wheel spokes="3"/>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3" y="2265872"/>
            <a:ext cx="8050289" cy="4056681"/>
          </a:xfrm>
          <a:prstGeom prst="rect">
            <a:avLst/>
          </a:prstGeom>
        </p:spPr>
      </p:pic>
      <p:pic>
        <p:nvPicPr>
          <p:cNvPr id="10" name="Picture 9" descr="A close up of a logo&#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31"/>
            <a:ext cx="1153923" cy="1165463"/>
          </a:xfrm>
          <a:prstGeom prst="rect">
            <a:avLst/>
          </a:prstGeom>
        </p:spPr>
      </p:pic>
      <p:pic>
        <p:nvPicPr>
          <p:cNvPr id="11" name="Picture 10"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9" y="506107"/>
            <a:ext cx="642591" cy="775111"/>
          </a:xfrm>
          <a:prstGeom prst="rect">
            <a:avLst/>
          </a:prstGeom>
        </p:spPr>
      </p:pic>
      <p:sp>
        <p:nvSpPr>
          <p:cNvPr id="12" name="Rectangle 11"/>
          <p:cNvSpPr/>
          <p:nvPr/>
        </p:nvSpPr>
        <p:spPr>
          <a:xfrm>
            <a:off x="3982520" y="101720"/>
            <a:ext cx="4082415" cy="1772285"/>
          </a:xfrm>
          <a:prstGeom prst="rect">
            <a:avLst/>
          </a:prstGeom>
          <a:noFill/>
        </p:spPr>
        <p:txBody>
          <a:bodyPr wrap="none" lIns="91438" tIns="45718" rIns="91438" bIns="45718">
            <a:spAutoFit/>
          </a:bodyPr>
          <a:lstStyle/>
          <a:p>
            <a:pPr algn="ctr" defTabSz="685800">
              <a:buClrTx/>
            </a:pP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Rung </a:t>
            </a:r>
          </a:p>
          <a:p>
            <a:pPr algn="ctr" defTabSz="685800">
              <a:buClrTx/>
            </a:pPr>
            <a:r>
              <a:rPr lang="en-US" sz="5465" kern="12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Chuông</a:t>
            </a: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 </a:t>
            </a:r>
            <a:r>
              <a:rPr lang="en-US" sz="5465" kern="12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Vàng</a:t>
            </a: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 </a:t>
            </a:r>
          </a:p>
        </p:txBody>
      </p:sp>
      <p:pic>
        <p:nvPicPr>
          <p:cNvPr id="13" name="Picture 12" descr="A close up of a flower&#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5" y="310931"/>
            <a:ext cx="1153923" cy="1165463"/>
          </a:xfrm>
          <a:prstGeom prst="rect">
            <a:avLst/>
          </a:prstGeom>
        </p:spPr>
      </p:pic>
      <p:pic>
        <p:nvPicPr>
          <p:cNvPr id="17" name="Picture 16"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1" y="493911"/>
            <a:ext cx="642591" cy="775111"/>
          </a:xfrm>
          <a:prstGeom prst="rect">
            <a:avLst/>
          </a:prstGeom>
        </p:spPr>
      </p:pic>
      <p:sp>
        <p:nvSpPr>
          <p:cNvPr id="15" name="TextBox 14"/>
          <p:cNvSpPr txBox="1"/>
          <p:nvPr/>
        </p:nvSpPr>
        <p:spPr>
          <a:xfrm>
            <a:off x="2737093" y="4085825"/>
            <a:ext cx="6781800" cy="1197610"/>
          </a:xfrm>
          <a:prstGeom prst="rect">
            <a:avLst/>
          </a:prstGeom>
          <a:noFill/>
        </p:spPr>
        <p:txBody>
          <a:bodyPr wrap="square" lIns="91438" tIns="45718" rIns="91438" bIns="45718" rtlCol="0">
            <a:spAutoFit/>
          </a:bodyPr>
          <a:lstStyle/>
          <a:p>
            <a:pPr algn="ctr" defTabSz="685800">
              <a:buClrTx/>
            </a:pPr>
            <a:r>
              <a:rPr lang="en-US" sz="3600" b="1" kern="1200" dirty="0">
                <a:solidFill>
                  <a:prstClr val="black"/>
                </a:solidFill>
                <a:latin typeface="Times New Roman" panose="02020603050405020304" pitchFamily="18" charset="0"/>
                <a:ea typeface="+mn-ea"/>
                <a:cs typeface="Times New Roman" panose="02020603050405020304" pitchFamily="18" charset="0"/>
              </a:rPr>
              <a:t>Nguyễn Khoa Điềm trưởng thành trong thời kì kháng chiến chống?</a:t>
            </a:r>
          </a:p>
        </p:txBody>
      </p:sp>
      <p:sp>
        <p:nvSpPr>
          <p:cNvPr id="18" name="TextBox 17"/>
          <p:cNvSpPr txBox="1"/>
          <p:nvPr/>
        </p:nvSpPr>
        <p:spPr>
          <a:xfrm>
            <a:off x="4564024" y="4362824"/>
            <a:ext cx="6781800" cy="643890"/>
          </a:xfrm>
          <a:prstGeom prst="rect">
            <a:avLst/>
          </a:prstGeom>
          <a:noFill/>
        </p:spPr>
        <p:txBody>
          <a:bodyPr wrap="square" lIns="91438" tIns="45718" rIns="91438" bIns="45718" rtlCol="0">
            <a:spAutoFit/>
          </a:bodyPr>
          <a:lstStyle/>
          <a:p>
            <a:pPr algn="just" defTabSz="685800">
              <a:buClrTx/>
            </a:pPr>
            <a:r>
              <a:rPr lang="en-US" sz="3600" b="1" kern="1200" dirty="0">
                <a:solidFill>
                  <a:prstClr val="black"/>
                </a:solidFill>
                <a:latin typeface="Times New Roman" panose="02020603050405020304" pitchFamily="18" charset="0"/>
                <a:ea typeface="+mn-ea"/>
                <a:cs typeface="Times New Roman" panose="02020603050405020304" pitchFamily="18" charset="0"/>
              </a:rPr>
              <a:t>MĨ</a:t>
            </a:r>
          </a:p>
        </p:txBody>
      </p:sp>
      <p:pic>
        <p:nvPicPr>
          <p:cNvPr id="19" name="Countdown Timer 20 sec ( v 466 ) news theme - circle equalizer effects with sound HD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2100" y="4142209"/>
            <a:ext cx="1414723" cy="13601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p:cNvSpPr txBox="1"/>
          <p:nvPr/>
        </p:nvSpPr>
        <p:spPr>
          <a:xfrm>
            <a:off x="370658" y="4108264"/>
            <a:ext cx="1197610" cy="1320800"/>
          </a:xfrm>
          <a:prstGeom prst="rect">
            <a:avLst/>
          </a:prstGeom>
          <a:noFill/>
        </p:spPr>
        <p:txBody>
          <a:bodyPr wrap="none" lIns="91438" tIns="45718" rIns="91438" bIns="45718"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685800">
              <a:buClrTx/>
            </a:pPr>
            <a:r>
              <a:rPr 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0</a:t>
            </a:r>
            <a:r>
              <a:rPr lang="en-US" alt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5">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0"/>
                                        </p:tgtEl>
                                        <p:attrNameLst>
                                          <p:attrName>ppt_y</p:attrName>
                                        </p:attrNameLst>
                                      </p:cBhvr>
                                      <p:tavLst>
                                        <p:tav tm="0">
                                          <p:val>
                                            <p:strVal val="#ppt_y"/>
                                          </p:val>
                                        </p:tav>
                                        <p:tav tm="100000">
                                          <p:val>
                                            <p:strVal val="#ppt_y+#ppt_h*1.125000"/>
                                          </p:val>
                                        </p:tav>
                                      </p:tavLst>
                                    </p:anim>
                                    <p:animEffect transition="out" filter="wipe(down)">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19"/>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5">
                                            <p:txEl>
                                              <p:pRg st="0" end="0"/>
                                            </p:txEl>
                                          </p:spTgt>
                                        </p:tgtEl>
                                      </p:cBhvr>
                                    </p:animEffect>
                                    <p:anim calcmode="lin" valueType="num">
                                      <p:cBhvr>
                                        <p:cTn id="53" dur="1000"/>
                                        <p:tgtEl>
                                          <p:spTgt spid="15">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5">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9"/>
                                        </p:tgtEl>
                                      </p:cBhvr>
                                    </p:cmd>
                                  </p:childTnLst>
                                </p:cTn>
                              </p:par>
                            </p:childTnLst>
                          </p:cTn>
                        </p:par>
                      </p:childTnLst>
                    </p:cTn>
                  </p:par>
                </p:childTnLst>
              </p:cTn>
              <p:nextCondLst>
                <p:cond evt="onClick" delay="0">
                  <p:tgtEl>
                    <p:spTgt spid="19"/>
                  </p:tgtEl>
                </p:cond>
              </p:nextCondLst>
            </p:seq>
            <p:video>
              <p:cMediaNode vol="80000">
                <p:cTn id="66" fill="hold" display="0">
                  <p:stCondLst>
                    <p:cond delay="indefinite"/>
                  </p:stCondLst>
                </p:cTn>
                <p:tgtEl>
                  <p:spTgt spid="19"/>
                </p:tgtEl>
              </p:cMediaNode>
            </p:video>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ppt_w</p:attrName>
                                        </p:attrNameLst>
                                      </p:cBhvr>
                                      <p:tavLst>
                                        <p:tav tm="0">
                                          <p:val>
                                            <p:fltVal val="0"/>
                                          </p:val>
                                        </p:tav>
                                        <p:tav tm="100000">
                                          <p:val>
                                            <p:strVal val="#ppt_w"/>
                                          </p:val>
                                        </p:tav>
                                      </p:tavLst>
                                    </p:anim>
                                    <p:anim calcmode="lin" valueType="num">
                                      <p:cBhvr>
                                        <p:cTn id="76" dur="500" fill="hold"/>
                                        <p:tgtEl>
                                          <p:spTgt spid="20"/>
                                        </p:tgtEl>
                                        <p:attrNameLst>
                                          <p:attrName>ppt_h</p:attrName>
                                        </p:attrNameLst>
                                      </p:cBhvr>
                                      <p:tavLst>
                                        <p:tav tm="0">
                                          <p:val>
                                            <p:fltVal val="0"/>
                                          </p:val>
                                        </p:tav>
                                        <p:tav tm="100000">
                                          <p:val>
                                            <p:strVal val="#ppt_h"/>
                                          </p:val>
                                        </p:tav>
                                      </p:tavLst>
                                    </p:anim>
                                    <p:animEffect transition="in" filter="fade">
                                      <p:cBhvr>
                                        <p:cTn id="77" dur="500"/>
                                        <p:tgtEl>
                                          <p:spTgt spid="20"/>
                                        </p:tgtEl>
                                      </p:cBhvr>
                                    </p:animEffect>
                                  </p:childTnLst>
                                </p:cTn>
                              </p:par>
                            </p:childTnLst>
                          </p:cTn>
                        </p:par>
                      </p:childTnLst>
                    </p:cTn>
                  </p:par>
                </p:childTnLst>
              </p:cTn>
              <p:nextCondLst>
                <p:cond evt="onClick" delay="0">
                  <p:tgtEl>
                    <p:spTgt spid="20"/>
                  </p:tgtEl>
                </p:cond>
              </p:nextCondLst>
            </p:seq>
          </p:childTnLst>
        </p:cTn>
      </p:par>
    </p:tnLst>
    <p:bldLst>
      <p:bldP spid="12" grpId="0" build="allAtOnce"/>
      <p:bldP spid="15" grpId="0" build="allAtOnce"/>
      <p:bldP spid="18" grpId="0"/>
      <p:bldP spid="20" grpId="0"/>
      <p:bldP spid="20" grpId="1"/>
      <p:bldP spid="20"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3" y="2265872"/>
            <a:ext cx="8050289" cy="4056681"/>
          </a:xfrm>
          <a:prstGeom prst="rect">
            <a:avLst/>
          </a:prstGeom>
        </p:spPr>
      </p:pic>
      <p:sp>
        <p:nvSpPr>
          <p:cNvPr id="8" name="TextBox 7"/>
          <p:cNvSpPr txBox="1"/>
          <p:nvPr/>
        </p:nvSpPr>
        <p:spPr>
          <a:xfrm>
            <a:off x="2656799" y="4186503"/>
            <a:ext cx="6781800" cy="1197610"/>
          </a:xfrm>
          <a:prstGeom prst="rect">
            <a:avLst/>
          </a:prstGeom>
          <a:noFill/>
        </p:spPr>
        <p:txBody>
          <a:bodyPr wrap="square" lIns="91438" tIns="45718" rIns="91438" bIns="45718" rtlCol="0">
            <a:spAutoFit/>
          </a:bodyPr>
          <a:lstStyle/>
          <a:p>
            <a:pPr algn="just" defTabSz="685800">
              <a:buClrTx/>
            </a:pPr>
            <a:r>
              <a:rPr lang="en-US" sz="3600" b="1" i="1" kern="1200" dirty="0">
                <a:solidFill>
                  <a:prstClr val="black"/>
                </a:solidFill>
                <a:latin typeface="Times New Roman" panose="02020603050405020304" pitchFamily="18" charset="0"/>
                <a:ea typeface="+mn-ea"/>
                <a:cs typeface="Times New Roman" panose="02020603050405020304" pitchFamily="18" charset="0"/>
              </a:rPr>
              <a:t>Mặt đường khát vọng</a:t>
            </a:r>
            <a:r>
              <a:rPr lang="en-US" sz="3600" b="1" kern="1200" dirty="0">
                <a:solidFill>
                  <a:prstClr val="black"/>
                </a:solidFill>
                <a:latin typeface="Times New Roman" panose="02020603050405020304" pitchFamily="18" charset="0"/>
                <a:ea typeface="+mn-ea"/>
                <a:cs typeface="Times New Roman" panose="02020603050405020304" pitchFamily="18" charset="0"/>
              </a:rPr>
              <a:t> làm theo thể loại?</a:t>
            </a:r>
          </a:p>
        </p:txBody>
      </p:sp>
      <p:sp>
        <p:nvSpPr>
          <p:cNvPr id="9" name="TextBox 8"/>
          <p:cNvSpPr txBox="1"/>
          <p:nvPr/>
        </p:nvSpPr>
        <p:spPr>
          <a:xfrm>
            <a:off x="4072128" y="4377523"/>
            <a:ext cx="6781800" cy="767080"/>
          </a:xfrm>
          <a:prstGeom prst="rect">
            <a:avLst/>
          </a:prstGeom>
          <a:noFill/>
        </p:spPr>
        <p:txBody>
          <a:bodyPr wrap="square" lIns="91438" tIns="45718" rIns="91438" bIns="45718" rtlCol="0">
            <a:spAutoFit/>
          </a:bodyPr>
          <a:lstStyle/>
          <a:p>
            <a:pPr algn="just" defTabSz="685800">
              <a:buClrTx/>
            </a:pPr>
            <a:r>
              <a:rPr lang="en-US" sz="4400" b="1" kern="1200" dirty="0">
                <a:solidFill>
                  <a:prstClr val="black"/>
                </a:solidFill>
                <a:latin typeface="Times New Roman" panose="02020603050405020304" pitchFamily="18" charset="0"/>
                <a:ea typeface="+mn-ea"/>
                <a:cs typeface="Times New Roman" panose="02020603050405020304" pitchFamily="18" charset="0"/>
              </a:rPr>
              <a:t>TRƯỜNG CA</a:t>
            </a:r>
          </a:p>
        </p:txBody>
      </p:sp>
      <p:pic>
        <p:nvPicPr>
          <p:cNvPr id="10" name="Picture 9" descr="A close up of a logo&#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31"/>
            <a:ext cx="1153923" cy="1165463"/>
          </a:xfrm>
          <a:prstGeom prst="rect">
            <a:avLst/>
          </a:prstGeom>
        </p:spPr>
      </p:pic>
      <p:pic>
        <p:nvPicPr>
          <p:cNvPr id="11" name="Picture 10"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9" y="506107"/>
            <a:ext cx="642591" cy="775111"/>
          </a:xfrm>
          <a:prstGeom prst="rect">
            <a:avLst/>
          </a:prstGeom>
        </p:spPr>
      </p:pic>
      <p:sp>
        <p:nvSpPr>
          <p:cNvPr id="12" name="Rectangle 11"/>
          <p:cNvSpPr/>
          <p:nvPr/>
        </p:nvSpPr>
        <p:spPr>
          <a:xfrm>
            <a:off x="3982520" y="101720"/>
            <a:ext cx="4082415" cy="1772285"/>
          </a:xfrm>
          <a:prstGeom prst="rect">
            <a:avLst/>
          </a:prstGeom>
          <a:noFill/>
        </p:spPr>
        <p:txBody>
          <a:bodyPr wrap="none" lIns="91438" tIns="45718" rIns="91438" bIns="45718">
            <a:spAutoFit/>
          </a:bodyPr>
          <a:lstStyle/>
          <a:p>
            <a:pPr algn="ctr" defTabSz="685800">
              <a:buClrTx/>
            </a:pP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Rung </a:t>
            </a:r>
          </a:p>
          <a:p>
            <a:pPr algn="ctr" defTabSz="685800">
              <a:buClrTx/>
            </a:pPr>
            <a:r>
              <a:rPr lang="en-US" sz="5465" kern="12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Chuông</a:t>
            </a: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 </a:t>
            </a:r>
            <a:r>
              <a:rPr lang="en-US" sz="5465" kern="12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Vàng</a:t>
            </a: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 </a:t>
            </a:r>
          </a:p>
        </p:txBody>
      </p:sp>
      <p:pic>
        <p:nvPicPr>
          <p:cNvPr id="13" name="Picture 12" descr="A close up of a flower&#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5" y="310931"/>
            <a:ext cx="1153923" cy="1165463"/>
          </a:xfrm>
          <a:prstGeom prst="rect">
            <a:avLst/>
          </a:prstGeom>
        </p:spPr>
      </p:pic>
      <p:pic>
        <p:nvPicPr>
          <p:cNvPr id="17" name="Picture 16"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1" y="493911"/>
            <a:ext cx="642591" cy="775111"/>
          </a:xfrm>
          <a:prstGeom prst="rect">
            <a:avLst/>
          </a:prstGeom>
        </p:spPr>
      </p:pic>
      <p:pic>
        <p:nvPicPr>
          <p:cNvPr id="18" name="Countdown Timer 20 sec ( v 466 ) news theme - circle equalizer effects with sound HD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4985" y="3940879"/>
            <a:ext cx="1414723" cy="13601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383542" y="3954773"/>
            <a:ext cx="1197610" cy="1320800"/>
          </a:xfrm>
          <a:prstGeom prst="rect">
            <a:avLst/>
          </a:prstGeom>
          <a:noFill/>
        </p:spPr>
        <p:txBody>
          <a:bodyPr wrap="none" lIns="91438" tIns="45718" rIns="91438" bIns="45718"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685800">
              <a:buClrTx/>
            </a:pPr>
            <a:r>
              <a:rPr 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0</a:t>
            </a:r>
            <a:r>
              <a:rPr lang="en-US" alt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2" nodeType="clickEffect">
                                  <p:stCondLst>
                                    <p:cond delay="0"/>
                                  </p:stCondLst>
                                  <p:childTnLst>
                                    <p:anim calcmode="lin" valueType="num">
                                      <p:cBhvr additive="base">
                                        <p:cTn id="24" dur="500"/>
                                        <p:tgtEl>
                                          <p:spTgt spid="19"/>
                                        </p:tgtEl>
                                        <p:attrNameLst>
                                          <p:attrName>ppt_y</p:attrName>
                                        </p:attrNameLst>
                                      </p:cBhvr>
                                      <p:tavLst>
                                        <p:tav tm="0">
                                          <p:val>
                                            <p:strVal val="#ppt_y"/>
                                          </p:val>
                                        </p:tav>
                                        <p:tav tm="100000">
                                          <p:val>
                                            <p:strVal val="#ppt_y+#ppt_h*1.125000"/>
                                          </p:val>
                                        </p:tav>
                                      </p:tavLst>
                                    </p:anim>
                                    <p:animEffect transition="out" filter="wipe(down)">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490"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8">
                                            <p:txEl>
                                              <p:pRg st="0" end="0"/>
                                            </p:txEl>
                                          </p:spTgt>
                                        </p:tgtEl>
                                      </p:cBhvr>
                                    </p:animEffect>
                                    <p:anim calcmode="lin" valueType="num">
                                      <p:cBhvr>
                                        <p:cTn id="35" dur="1000"/>
                                        <p:tgtEl>
                                          <p:spTgt spid="8">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8">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8">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0" presetClass="emph" presetSubtype="0" fill="hold" grpId="0" nodeType="clickEffect">
                                  <p:stCondLst>
                                    <p:cond delay="0"/>
                                  </p:stCondLst>
                                  <p:childTnLst>
                                    <p:animClr clrSpc="hsl" dir="cw">
                                      <p:cBhvr override="childStyle">
                                        <p:cTn id="48" dur="500" fill="hold"/>
                                        <p:tgtEl>
                                          <p:spTgt spid="12">
                                            <p:txEl>
                                              <p:pRg st="0" end="0"/>
                                            </p:txEl>
                                          </p:spTgt>
                                        </p:tgtEl>
                                        <p:attrNameLst>
                                          <p:attrName>style.color</p:attrName>
                                        </p:attrNameLst>
                                      </p:cBhvr>
                                      <p:by>
                                        <p:hsl h="0" s="12549" l="25098"/>
                                      </p:by>
                                    </p:animClr>
                                    <p:animClr clrSpc="hsl" dir="cw">
                                      <p:cBhvr>
                                        <p:cTn id="49" dur="500" fill="hold"/>
                                        <p:tgtEl>
                                          <p:spTgt spid="12">
                                            <p:txEl>
                                              <p:pRg st="0" end="0"/>
                                            </p:txEl>
                                          </p:spTgt>
                                        </p:tgtEl>
                                        <p:attrNameLst>
                                          <p:attrName>fillcolor</p:attrName>
                                        </p:attrNameLst>
                                      </p:cBhvr>
                                      <p:by>
                                        <p:hsl h="0" s="12549" l="25098"/>
                                      </p:by>
                                    </p:animClr>
                                    <p:animClr clrSpc="hsl" dir="cw">
                                      <p:cBhvr>
                                        <p:cTn id="50" dur="500" fill="hold"/>
                                        <p:tgtEl>
                                          <p:spTgt spid="12">
                                            <p:txEl>
                                              <p:pRg st="0" end="0"/>
                                            </p:txEl>
                                          </p:spTgt>
                                        </p:tgtEl>
                                        <p:attrNameLst>
                                          <p:attrName>stroke.color</p:attrName>
                                        </p:attrNameLst>
                                      </p:cBhvr>
                                      <p:by>
                                        <p:hsl h="0" s="12549" l="25098"/>
                                      </p:by>
                                    </p:animClr>
                                    <p:set>
                                      <p:cBhvr>
                                        <p:cTn id="51" dur="500" fill="hold"/>
                                        <p:tgtEl>
                                          <p:spTgt spid="12">
                                            <p:txEl>
                                              <p:pRg st="0" end="0"/>
                                            </p:txEl>
                                          </p:spTgt>
                                        </p:tgtEl>
                                        <p:attrNameLst>
                                          <p:attrName>fill.type</p:attrName>
                                        </p:attrNameLst>
                                      </p:cBhvr>
                                      <p:to>
                                        <p:strVal val="solid"/>
                                      </p:to>
                                    </p:set>
                                  </p:childTnLst>
                                </p:cTn>
                              </p:par>
                              <p:par>
                                <p:cTn id="52" presetID="30" presetClass="emph" presetSubtype="0" fill="hold" grpId="0" nodeType="withEffect">
                                  <p:stCondLst>
                                    <p:cond delay="0"/>
                                  </p:stCondLst>
                                  <p:childTnLst>
                                    <p:animClr clrSpc="hsl" dir="cw">
                                      <p:cBhvr override="childStyle">
                                        <p:cTn id="53" dur="500" fill="hold"/>
                                        <p:tgtEl>
                                          <p:spTgt spid="12">
                                            <p:txEl>
                                              <p:pRg st="1" end="1"/>
                                            </p:txEl>
                                          </p:spTgt>
                                        </p:tgtEl>
                                        <p:attrNameLst>
                                          <p:attrName>style.color</p:attrName>
                                        </p:attrNameLst>
                                      </p:cBhvr>
                                      <p:by>
                                        <p:hsl h="0" s="12549" l="25098"/>
                                      </p:by>
                                    </p:animClr>
                                    <p:animClr clrSpc="hsl" dir="cw">
                                      <p:cBhvr>
                                        <p:cTn id="54" dur="500" fill="hold"/>
                                        <p:tgtEl>
                                          <p:spTgt spid="12">
                                            <p:txEl>
                                              <p:pRg st="1" end="1"/>
                                            </p:txEl>
                                          </p:spTgt>
                                        </p:tgtEl>
                                        <p:attrNameLst>
                                          <p:attrName>fillcolor</p:attrName>
                                        </p:attrNameLst>
                                      </p:cBhvr>
                                      <p:by>
                                        <p:hsl h="0" s="12549" l="25098"/>
                                      </p:by>
                                    </p:animClr>
                                    <p:animClr clrSpc="hsl" dir="cw">
                                      <p:cBhvr>
                                        <p:cTn id="55" dur="500" fill="hold"/>
                                        <p:tgtEl>
                                          <p:spTgt spid="12">
                                            <p:txEl>
                                              <p:pRg st="1" end="1"/>
                                            </p:txEl>
                                          </p:spTgt>
                                        </p:tgtEl>
                                        <p:attrNameLst>
                                          <p:attrName>stroke.color</p:attrName>
                                        </p:attrNameLst>
                                      </p:cBhvr>
                                      <p:by>
                                        <p:hsl h="0" s="12549" l="25098"/>
                                      </p:by>
                                    </p:animClr>
                                    <p:set>
                                      <p:cBhvr>
                                        <p:cTn id="56" dur="500" fill="hold"/>
                                        <p:tgtEl>
                                          <p:spTgt spid="12">
                                            <p:txEl>
                                              <p:pRg st="1" end="1"/>
                                            </p:txEl>
                                          </p:spTgt>
                                        </p:tgtEl>
                                        <p:attrNameLst>
                                          <p:attrName>fill.type</p:attrName>
                                        </p:attrNameLst>
                                      </p:cBhvr>
                                      <p:to>
                                        <p:strVal val="solid"/>
                                      </p:to>
                                    </p:set>
                                  </p:childTnLst>
                                </p:cTn>
                              </p:par>
                              <p:par>
                                <p:cTn id="57" presetID="8" presetClass="emph" presetSubtype="0" repeatCount="indefinite" fill="hold" nodeType="withEffect">
                                  <p:stCondLst>
                                    <p:cond delay="0"/>
                                  </p:stCondLst>
                                  <p:childTnLst>
                                    <p:animRot by="21600000">
                                      <p:cBhvr>
                                        <p:cTn id="58" dur="4000" fill="hold"/>
                                        <p:tgtEl>
                                          <p:spTgt spid="13"/>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4000" fill="hold"/>
                                        <p:tgtEl>
                                          <p:spTgt spid="14"/>
                                        </p:tgtEl>
                                        <p:attrNameLst>
                                          <p:attrName>r</p:attrName>
                                        </p:attrNameLst>
                                      </p:cBhvr>
                                    </p:animRot>
                                  </p:childTnLst>
                                </p:cTn>
                              </p:par>
                              <p:par>
                                <p:cTn id="61" presetID="8" presetClass="emph" presetSubtype="0" repeatCount="indefinite" accel="10000" autoRev="1" fill="hold" nodeType="withEffect">
                                  <p:stCondLst>
                                    <p:cond delay="0"/>
                                  </p:stCondLst>
                                  <p:childTnLst>
                                    <p:animRot by="3000000">
                                      <p:cBhvr>
                                        <p:cTn id="62" dur="15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18"/>
                                        </p:tgtEl>
                                      </p:cBhvr>
                                    </p:cmd>
                                  </p:childTnLst>
                                </p:cTn>
                              </p:par>
                            </p:childTnLst>
                          </p:cTn>
                        </p:par>
                      </p:childTnLst>
                    </p:cTn>
                  </p:par>
                </p:childTnLst>
              </p:cTn>
              <p:nextCondLst>
                <p:cond evt="onClick" delay="0">
                  <p:tgtEl>
                    <p:spTgt spid="18"/>
                  </p:tgtEl>
                </p:cond>
              </p:nextCondLst>
            </p:seq>
            <p:video>
              <p:cMediaNode vol="80000">
                <p:cTn id="68" fill="hold" display="0">
                  <p:stCondLst>
                    <p:cond delay="indefinite"/>
                  </p:stCondLst>
                </p:cTn>
                <p:tgtEl>
                  <p:spTgt spid="18"/>
                </p:tgtEl>
              </p:cMediaNode>
            </p:vide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hidden"/>
                                      </p:to>
                                    </p:set>
                                  </p:childTnLst>
                                </p:cTn>
                              </p:par>
                            </p:childTnLst>
                          </p:cTn>
                        </p:par>
                        <p:par>
                          <p:cTn id="74" fill="hold">
                            <p:stCondLst>
                              <p:cond delay="0"/>
                            </p:stCondLst>
                            <p:childTnLst>
                              <p:par>
                                <p:cTn id="75" presetID="53" presetClass="entr" presetSubtype="16" fill="hold" grpId="1"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childTnLst>
                    </p:cTn>
                  </p:par>
                </p:childTnLst>
              </p:cTn>
              <p:nextCondLst>
                <p:cond evt="onClick" delay="0">
                  <p:tgtEl>
                    <p:spTgt spid="19"/>
                  </p:tgtEl>
                </p:cond>
              </p:nextCondLst>
            </p:seq>
          </p:childTnLst>
        </p:cTn>
      </p:par>
    </p:tnLst>
    <p:bldLst>
      <p:bldP spid="8" grpId="0" build="allAtOnce"/>
      <p:bldP spid="12" grpId="0" build="allAtOnce"/>
      <p:bldP spid="19" grpId="0"/>
      <p:bldP spid="19" grpId="1"/>
      <p:bldP spid="19"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3" y="2265872"/>
            <a:ext cx="8050289" cy="4056681"/>
          </a:xfrm>
          <a:prstGeom prst="rect">
            <a:avLst/>
          </a:prstGeom>
        </p:spPr>
      </p:pic>
      <p:pic>
        <p:nvPicPr>
          <p:cNvPr id="10" name="Picture 9" descr="A close up of a logo&#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31"/>
            <a:ext cx="1153923" cy="1165463"/>
          </a:xfrm>
          <a:prstGeom prst="rect">
            <a:avLst/>
          </a:prstGeom>
        </p:spPr>
      </p:pic>
      <p:pic>
        <p:nvPicPr>
          <p:cNvPr id="11" name="Picture 10"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9" y="506107"/>
            <a:ext cx="642591" cy="775111"/>
          </a:xfrm>
          <a:prstGeom prst="rect">
            <a:avLst/>
          </a:prstGeom>
        </p:spPr>
      </p:pic>
      <p:sp>
        <p:nvSpPr>
          <p:cNvPr id="12" name="Rectangle 11"/>
          <p:cNvSpPr/>
          <p:nvPr/>
        </p:nvSpPr>
        <p:spPr>
          <a:xfrm>
            <a:off x="3982520" y="101720"/>
            <a:ext cx="4082415" cy="1772285"/>
          </a:xfrm>
          <a:prstGeom prst="rect">
            <a:avLst/>
          </a:prstGeom>
          <a:noFill/>
        </p:spPr>
        <p:txBody>
          <a:bodyPr wrap="none" lIns="91438" tIns="45718" rIns="91438" bIns="45718">
            <a:spAutoFit/>
          </a:bodyPr>
          <a:lstStyle/>
          <a:p>
            <a:pPr algn="ctr" defTabSz="685800">
              <a:buClrTx/>
            </a:pP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Rung </a:t>
            </a:r>
          </a:p>
          <a:p>
            <a:pPr algn="ctr" defTabSz="685800">
              <a:buClrTx/>
            </a:pPr>
            <a:r>
              <a:rPr lang="en-US" sz="5465" kern="12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Chuông</a:t>
            </a: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 </a:t>
            </a:r>
            <a:r>
              <a:rPr lang="en-US" sz="5465" kern="12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Vàng</a:t>
            </a:r>
            <a:r>
              <a:rPr lang="en-US" sz="5465" kern="12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ea typeface="+mn-ea"/>
                <a:cs typeface="+mn-cs"/>
              </a:rPr>
              <a:t> </a:t>
            </a:r>
          </a:p>
        </p:txBody>
      </p:sp>
      <p:pic>
        <p:nvPicPr>
          <p:cNvPr id="13" name="Picture 12" descr="A close up of a flower&#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5" y="310931"/>
            <a:ext cx="1153923" cy="1165463"/>
          </a:xfrm>
          <a:prstGeom prst="rect">
            <a:avLst/>
          </a:prstGeom>
        </p:spPr>
      </p:pic>
      <p:pic>
        <p:nvPicPr>
          <p:cNvPr id="17" name="Picture 16"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1" y="493911"/>
            <a:ext cx="642591" cy="775111"/>
          </a:xfrm>
          <a:prstGeom prst="rect">
            <a:avLst/>
          </a:prstGeom>
        </p:spPr>
      </p:pic>
      <p:sp>
        <p:nvSpPr>
          <p:cNvPr id="19" name="TextBox 18"/>
          <p:cNvSpPr txBox="1"/>
          <p:nvPr/>
        </p:nvSpPr>
        <p:spPr>
          <a:xfrm>
            <a:off x="2071995" y="4060615"/>
            <a:ext cx="7523111" cy="1443990"/>
          </a:xfrm>
          <a:prstGeom prst="rect">
            <a:avLst/>
          </a:prstGeom>
          <a:noFill/>
        </p:spPr>
        <p:txBody>
          <a:bodyPr wrap="square" lIns="91438" tIns="45718" rIns="91438" bIns="45718" rtlCol="0">
            <a:spAutoFit/>
          </a:bodyPr>
          <a:lstStyle/>
          <a:p>
            <a:pPr algn="ctr" defTabSz="685800">
              <a:buClrTx/>
            </a:pPr>
            <a:r>
              <a:rPr lang="en-US" sz="4400" b="1" i="1" dirty="0">
                <a:solidFill>
                  <a:prstClr val="black"/>
                </a:solidFill>
                <a:latin typeface="Times New Roman" panose="02020603050405020304" pitchFamily="18" charset="0"/>
                <a:cs typeface="Times New Roman" panose="02020603050405020304" pitchFamily="18" charset="0"/>
                <a:sym typeface="+mn-ea"/>
              </a:rPr>
              <a:t>Mặt đường khát vọng sáng tác</a:t>
            </a:r>
          </a:p>
          <a:p>
            <a:pPr algn="ctr" defTabSz="685800">
              <a:buClrTx/>
            </a:pPr>
            <a:r>
              <a:rPr lang="en-US" sz="4400" b="1" i="1" dirty="0">
                <a:solidFill>
                  <a:prstClr val="black"/>
                </a:solidFill>
                <a:latin typeface="Times New Roman" panose="02020603050405020304" pitchFamily="18" charset="0"/>
                <a:cs typeface="Times New Roman" panose="02020603050405020304" pitchFamily="18" charset="0"/>
                <a:sym typeface="+mn-ea"/>
              </a:rPr>
              <a:t>năm nào</a:t>
            </a:r>
            <a:r>
              <a:rPr lang="en-US" sz="44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0" name="TextBox 19"/>
          <p:cNvSpPr txBox="1"/>
          <p:nvPr/>
        </p:nvSpPr>
        <p:spPr>
          <a:xfrm>
            <a:off x="2442649" y="4322224"/>
            <a:ext cx="6781800" cy="930910"/>
          </a:xfrm>
          <a:prstGeom prst="rect">
            <a:avLst/>
          </a:prstGeom>
          <a:noFill/>
        </p:spPr>
        <p:txBody>
          <a:bodyPr wrap="square" lIns="91438" tIns="45718" rIns="91438" bIns="45718" rtlCol="0">
            <a:spAutoFit/>
          </a:bodyPr>
          <a:lstStyle/>
          <a:p>
            <a:pPr algn="ctr" defTabSz="685800">
              <a:buClrTx/>
            </a:pPr>
            <a:r>
              <a:rPr lang="en-US" sz="5465" b="1" kern="1200" dirty="0">
                <a:solidFill>
                  <a:prstClr val="black"/>
                </a:solidFill>
                <a:latin typeface="Times New Roman" panose="02020603050405020304" pitchFamily="18" charset="0"/>
                <a:ea typeface="+mn-ea"/>
                <a:cs typeface="Times New Roman" panose="02020603050405020304" pitchFamily="18" charset="0"/>
              </a:rPr>
              <a:t>1971</a:t>
            </a:r>
          </a:p>
        </p:txBody>
      </p:sp>
      <p:pic>
        <p:nvPicPr>
          <p:cNvPr id="21" name="Countdown Timer 20 sec ( v 466 ) news theme - circle equalizer effects with sound HD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5" y="4368391"/>
            <a:ext cx="1414723" cy="13601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249384" y="4382285"/>
            <a:ext cx="1197610" cy="1320800"/>
          </a:xfrm>
          <a:prstGeom prst="rect">
            <a:avLst/>
          </a:prstGeom>
          <a:noFill/>
        </p:spPr>
        <p:txBody>
          <a:bodyPr wrap="none" lIns="91438" tIns="45718" rIns="91438" bIns="45718"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685800">
              <a:buClrTx/>
            </a:pPr>
            <a:r>
              <a:rPr lang="en-US"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19">
                                            <p:txEl>
                                              <p:pRg st="1" end="1"/>
                                            </p:txEl>
                                          </p:spTgt>
                                        </p:tgtEl>
                                        <p:attrNameLst>
                                          <p:attrName>style.visibility</p:attrName>
                                        </p:attrNameLst>
                                      </p:cBhvr>
                                      <p:to>
                                        <p:strVal val="visible"/>
                                      </p:to>
                                    </p:set>
                                    <p:animEffect transition="in" filter="fade">
                                      <p:cBhvr>
                                        <p:cTn id="43" dur="1000"/>
                                        <p:tgtEl>
                                          <p:spTgt spid="19">
                                            <p:txEl>
                                              <p:pRg st="1" end="1"/>
                                            </p:txEl>
                                          </p:spTgt>
                                        </p:tgtEl>
                                      </p:cBhvr>
                                    </p:animEffect>
                                    <p:anim calcmode="lin" valueType="num">
                                      <p:cBhvr>
                                        <p:cTn id="44"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19">
                                            <p:txEl>
                                              <p:pRg st="1" end="1"/>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2" presetClass="exit" presetSubtype="4" fill="hold" grpId="2" nodeType="clickEffect">
                                  <p:stCondLst>
                                    <p:cond delay="0"/>
                                  </p:stCondLst>
                                  <p:childTnLst>
                                    <p:anim calcmode="lin" valueType="num">
                                      <p:cBhvr additive="base">
                                        <p:cTn id="50" dur="500"/>
                                        <p:tgtEl>
                                          <p:spTgt spid="22"/>
                                        </p:tgtEl>
                                        <p:attrNameLst>
                                          <p:attrName>ppt_y</p:attrName>
                                        </p:attrNameLst>
                                      </p:cBhvr>
                                      <p:tavLst>
                                        <p:tav tm="0">
                                          <p:val>
                                            <p:strVal val="#ppt_y"/>
                                          </p:val>
                                        </p:tav>
                                        <p:tav tm="100000">
                                          <p:val>
                                            <p:strVal val="#ppt_y+#ppt_h*1.125000"/>
                                          </p:val>
                                        </p:tav>
                                      </p:tavLst>
                                    </p:anim>
                                    <p:animEffect transition="out" filter="wipe(down)">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8490" fill="hold"/>
                                        <p:tgtEl>
                                          <p:spTgt spid="21"/>
                                        </p:tgtEl>
                                      </p:cBhvr>
                                    </p:cmd>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0" nodeType="clickEffect">
                                  <p:stCondLst>
                                    <p:cond delay="0"/>
                                  </p:stCondLst>
                                  <p:childTnLst>
                                    <p:animEffect transition="out" filter="fade">
                                      <p:cBhvr>
                                        <p:cTn id="60" dur="1000"/>
                                        <p:tgtEl>
                                          <p:spTgt spid="19">
                                            <p:txEl>
                                              <p:pRg st="0" end="0"/>
                                            </p:txEl>
                                          </p:spTgt>
                                        </p:tgtEl>
                                      </p:cBhvr>
                                    </p:animEffect>
                                    <p:anim calcmode="lin" valueType="num">
                                      <p:cBhvr>
                                        <p:cTn id="61"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62" dur="1000"/>
                                        <p:tgtEl>
                                          <p:spTgt spid="19">
                                            <p:txEl>
                                              <p:pRg st="0" end="0"/>
                                            </p:txEl>
                                          </p:spTgt>
                                        </p:tgtEl>
                                        <p:attrNameLst>
                                          <p:attrName>ppt_y</p:attrName>
                                        </p:attrNameLst>
                                      </p:cBhvr>
                                      <p:tavLst>
                                        <p:tav tm="0">
                                          <p:val>
                                            <p:strVal val="ppt_y"/>
                                          </p:val>
                                        </p:tav>
                                        <p:tav tm="100000">
                                          <p:val>
                                            <p:strVal val="ppt_y+.1"/>
                                          </p:val>
                                        </p:tav>
                                      </p:tavLst>
                                    </p:anim>
                                    <p:set>
                                      <p:cBhvr>
                                        <p:cTn id="63" dur="1" fill="hold">
                                          <p:stCondLst>
                                            <p:cond delay="999"/>
                                          </p:stCondLst>
                                        </p:cTn>
                                        <p:tgtEl>
                                          <p:spTgt spid="19">
                                            <p:txEl>
                                              <p:pRg st="0" end="0"/>
                                            </p:txEl>
                                          </p:spTgt>
                                        </p:tgtEl>
                                        <p:attrNameLst>
                                          <p:attrName>style.visibility</p:attrName>
                                        </p:attrNameLst>
                                      </p:cBhvr>
                                      <p:to>
                                        <p:strVal val="hidden"/>
                                      </p:to>
                                    </p:set>
                                  </p:childTnLst>
                                </p:cTn>
                              </p:par>
                              <p:par>
                                <p:cTn id="64" presetID="42" presetClass="exit" presetSubtype="0" fill="hold" grpId="0" nodeType="withEffect">
                                  <p:stCondLst>
                                    <p:cond delay="0"/>
                                  </p:stCondLst>
                                  <p:childTnLst>
                                    <p:animEffect transition="out" filter="fade">
                                      <p:cBhvr>
                                        <p:cTn id="65" dur="1000"/>
                                        <p:tgtEl>
                                          <p:spTgt spid="19">
                                            <p:txEl>
                                              <p:pRg st="1" end="1"/>
                                            </p:txEl>
                                          </p:spTgt>
                                        </p:tgtEl>
                                      </p:cBhvr>
                                    </p:animEffect>
                                    <p:anim calcmode="lin" valueType="num">
                                      <p:cBhvr>
                                        <p:cTn id="66" dur="1000"/>
                                        <p:tgtEl>
                                          <p:spTgt spid="19">
                                            <p:txEl>
                                              <p:pRg st="1" end="1"/>
                                            </p:txEl>
                                          </p:spTgt>
                                        </p:tgtEl>
                                        <p:attrNameLst>
                                          <p:attrName>ppt_x</p:attrName>
                                        </p:attrNameLst>
                                      </p:cBhvr>
                                      <p:tavLst>
                                        <p:tav tm="0">
                                          <p:val>
                                            <p:strVal val="ppt_x"/>
                                          </p:val>
                                        </p:tav>
                                        <p:tav tm="100000">
                                          <p:val>
                                            <p:strVal val="ppt_x"/>
                                          </p:val>
                                        </p:tav>
                                      </p:tavLst>
                                    </p:anim>
                                    <p:anim calcmode="lin" valueType="num">
                                      <p:cBhvr>
                                        <p:cTn id="67" dur="1000"/>
                                        <p:tgtEl>
                                          <p:spTgt spid="19">
                                            <p:txEl>
                                              <p:pRg st="1" end="1"/>
                                            </p:txEl>
                                          </p:spTgt>
                                        </p:tgtEl>
                                        <p:attrNameLst>
                                          <p:attrName>ppt_y</p:attrName>
                                        </p:attrNameLst>
                                      </p:cBhvr>
                                      <p:tavLst>
                                        <p:tav tm="0">
                                          <p:val>
                                            <p:strVal val="ppt_y"/>
                                          </p:val>
                                        </p:tav>
                                        <p:tav tm="100000">
                                          <p:val>
                                            <p:strVal val="ppt_y+.1"/>
                                          </p:val>
                                        </p:tav>
                                      </p:tavLst>
                                    </p:anim>
                                    <p:set>
                                      <p:cBhvr>
                                        <p:cTn id="68" dur="1" fill="hold">
                                          <p:stCondLst>
                                            <p:cond delay="999"/>
                                          </p:stCondLst>
                                        </p:cTn>
                                        <p:tgtEl>
                                          <p:spTgt spid="19">
                                            <p:txEl>
                                              <p:pRg st="1" end="1"/>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21"/>
                                        </p:tgtEl>
                                      </p:cBhvr>
                                    </p:cmd>
                                  </p:childTnLst>
                                </p:cTn>
                              </p:par>
                            </p:childTnLst>
                          </p:cTn>
                        </p:par>
                      </p:childTnLst>
                    </p:cTn>
                  </p:par>
                </p:childTnLst>
              </p:cTn>
              <p:nextCondLst>
                <p:cond evt="onClick" delay="0">
                  <p:tgtEl>
                    <p:spTgt spid="21"/>
                  </p:tgtEl>
                </p:cond>
              </p:nextCondLst>
            </p:seq>
            <p:video>
              <p:cMediaNode vol="80000">
                <p:cTn id="79" fill="hold" display="0">
                  <p:stCondLst>
                    <p:cond delay="indefinite"/>
                  </p:stCondLst>
                </p:cTn>
                <p:tgtEl>
                  <p:spTgt spid="21"/>
                </p:tgtEl>
              </p:cMediaNode>
            </p:video>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hidden"/>
                                      </p:to>
                                    </p:set>
                                  </p:childTnLst>
                                </p:cTn>
                              </p:par>
                            </p:childTnLst>
                          </p:cTn>
                        </p:par>
                        <p:par>
                          <p:cTn id="85" fill="hold">
                            <p:stCondLst>
                              <p:cond delay="0"/>
                            </p:stCondLst>
                            <p:childTnLst>
                              <p:par>
                                <p:cTn id="86" presetID="53" presetClass="entr" presetSubtype="16" fill="hold" grpId="1" nodeType="after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2892" y="1657655"/>
            <a:ext cx="8820151" cy="1815465"/>
          </a:xfrm>
          <a:prstGeom prst="rect">
            <a:avLst/>
          </a:prstGeom>
        </p:spPr>
        <p:txBody>
          <a:bodyPr wrap="square" lIns="91438" tIns="45718" rIns="91438" bIns="45718">
            <a:spAutoFit/>
          </a:bodyPr>
          <a:lstStyle>
            <a:defPPr>
              <a:defRPr lang="en-US"/>
            </a:defPPr>
            <a:lvl1pPr lvl="0" algn="ctr" defTabSz="1209675">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pPr>
              <a:buClrTx/>
              <a:buFontTx/>
              <a:buNone/>
            </a:pPr>
            <a:r>
              <a:rPr lang="en-US" sz="3735" i="0" kern="1200">
                <a:solidFill>
                  <a:prstClr val="white"/>
                </a:solidFill>
                <a:effectLst>
                  <a:glow rad="139700">
                    <a:srgbClr val="5B9BD5">
                      <a:satMod val="175000"/>
                      <a:alpha val="40000"/>
                    </a:srgbClr>
                  </a:glow>
                </a:effectLst>
                <a:latin typeface="Times New Roman" panose="02020603050405020304" pitchFamily="18" charset="0"/>
                <a:cs typeface="Times New Roman" panose="02020603050405020304" pitchFamily="18" charset="0"/>
              </a:rPr>
              <a:t>Câu thơ “Đất Nước lớn lên khi dân mình biết trồng tre mà đánh giặc” gợi nhớ đến truyện dân gian nào?</a:t>
            </a:r>
            <a:r>
              <a:rPr lang="en-US" sz="3735" kern="1200" dirty="0">
                <a:solidFill>
                  <a:prstClr val="white"/>
                </a:solidFill>
                <a:effectLst>
                  <a:glow rad="139700">
                    <a:srgbClr val="5B9BD5">
                      <a:satMod val="175000"/>
                      <a:alpha val="40000"/>
                    </a:srgbClr>
                  </a:glow>
                </a:effectLst>
                <a:latin typeface="Times New Roman" panose="02020603050405020304" pitchFamily="18" charset="0"/>
                <a:cs typeface="Times New Roman" panose="02020603050405020304" pitchFamily="18" charset="0"/>
              </a:rPr>
              <a:t>?</a:t>
            </a:r>
          </a:p>
        </p:txBody>
      </p:sp>
      <p:sp>
        <p:nvSpPr>
          <p:cNvPr id="5" name="Rectangle 4"/>
          <p:cNvSpPr/>
          <p:nvPr/>
        </p:nvSpPr>
        <p:spPr>
          <a:xfrm>
            <a:off x="872300" y="4095377"/>
            <a:ext cx="4401295" cy="612775"/>
          </a:xfrm>
          <a:prstGeom prst="rect">
            <a:avLst/>
          </a:prstGeom>
          <a:noFill/>
        </p:spPr>
        <p:txBody>
          <a:bodyPr wrap="square" lIns="120972" tIns="60486" rIns="120972" bIns="60486" rtlCol="0">
            <a:spAutoFit/>
          </a:bodyPr>
          <a:lstStyle/>
          <a:p>
            <a:pPr algn="just" defTabSz="685800">
              <a:buClrTx/>
            </a:pPr>
            <a:r>
              <a:rPr lang="en-US" sz="32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Cây tre trăm đốt</a:t>
            </a:r>
            <a:r>
              <a:rPr lang="en-US" sz="32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6824872" y="4095377"/>
            <a:ext cx="4378263" cy="612775"/>
          </a:xfrm>
          <a:prstGeom prst="rect">
            <a:avLst/>
          </a:prstGeom>
          <a:noFill/>
        </p:spPr>
        <p:txBody>
          <a:bodyPr wrap="square" lIns="120972" tIns="60486" rIns="120972" bIns="60486" rtlCol="0">
            <a:spAutoFit/>
          </a:bodyPr>
          <a:lstStyle/>
          <a:p>
            <a:pPr algn="just" defTabSz="685800">
              <a:buClrTx/>
            </a:pPr>
            <a:r>
              <a:rPr lang="en-US" sz="32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Trầu cau</a:t>
            </a:r>
            <a:r>
              <a:rPr lang="en-US" sz="32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Rectangle 6"/>
          <p:cNvSpPr/>
          <p:nvPr/>
        </p:nvSpPr>
        <p:spPr>
          <a:xfrm>
            <a:off x="6848519" y="5442313"/>
            <a:ext cx="4475799" cy="612775"/>
          </a:xfrm>
          <a:prstGeom prst="rect">
            <a:avLst/>
          </a:prstGeom>
          <a:noFill/>
        </p:spPr>
        <p:txBody>
          <a:bodyPr wrap="square" lIns="120972" tIns="60486" rIns="120972" bIns="60486" rtlCol="0">
            <a:spAutoFit/>
          </a:bodyPr>
          <a:lstStyle/>
          <a:p>
            <a:pPr algn="just" defTabSz="685800">
              <a:buClrTx/>
            </a:pPr>
            <a:r>
              <a:rPr lang="en-US" sz="32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Tấm Cám</a:t>
            </a:r>
            <a:r>
              <a:rPr lang="en-US" sz="32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919031" y="5600811"/>
            <a:ext cx="4466423" cy="612775"/>
          </a:xfrm>
          <a:prstGeom prst="rect">
            <a:avLst/>
          </a:prstGeom>
          <a:noFill/>
        </p:spPr>
        <p:txBody>
          <a:bodyPr wrap="square" lIns="120972" tIns="60486" rIns="120972" bIns="60486" rtlCol="0">
            <a:spAutoFit/>
          </a:bodyPr>
          <a:lstStyle/>
          <a:p>
            <a:pPr algn="just" defTabSz="685800">
              <a:buClrTx/>
            </a:pPr>
            <a:r>
              <a:rPr lang="en-US" sz="32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Thánh Gióng</a:t>
            </a:r>
            <a:r>
              <a:rPr lang="en-US" sz="32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1" name="TextBox 10"/>
          <p:cNvSpPr txBox="1"/>
          <p:nvPr/>
        </p:nvSpPr>
        <p:spPr>
          <a:xfrm>
            <a:off x="636838" y="1719257"/>
            <a:ext cx="1197610" cy="1320800"/>
          </a:xfrm>
          <a:prstGeom prst="rect">
            <a:avLst/>
          </a:prstGeom>
          <a:noFill/>
        </p:spPr>
        <p:txBody>
          <a:bodyPr wrap="none" lIns="91438" tIns="45718" rIns="91438" bIns="45718"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685800">
              <a:buClrTx/>
            </a:pPr>
            <a:r>
              <a:rPr 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0</a:t>
            </a:r>
            <a:r>
              <a:rPr lang="en-US" alt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4</a:t>
            </a:r>
          </a:p>
        </p:txBody>
      </p:sp>
      <p:pic>
        <p:nvPicPr>
          <p:cNvPr id="12" name="Picture 11" descr="A close up of a logo&#10;&#10;Description generated with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5" y="193581"/>
            <a:ext cx="1153923" cy="1165463"/>
          </a:xfrm>
          <a:prstGeom prst="rect">
            <a:avLst/>
          </a:prstGeom>
        </p:spPr>
      </p:pic>
      <p:pic>
        <p:nvPicPr>
          <p:cNvPr id="13" name="Picture 12" descr="A picture containing fireworks, outdoor objec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3" y="451575"/>
            <a:ext cx="3318812" cy="649479"/>
          </a:xfrm>
          <a:prstGeom prst="rect">
            <a:avLst/>
          </a:prstGeom>
        </p:spPr>
      </p:pic>
      <p:pic>
        <p:nvPicPr>
          <p:cNvPr id="14" name="Picture 13"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51" y="396200"/>
            <a:ext cx="642591" cy="775111"/>
          </a:xfrm>
          <a:prstGeom prst="rect">
            <a:avLst/>
          </a:prstGeom>
        </p:spPr>
      </p:pic>
      <p:pic>
        <p:nvPicPr>
          <p:cNvPr id="15" name="Picture 14" descr="A close up of a logo&#10;&#10;Description generated with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6" y="221939"/>
            <a:ext cx="1153923" cy="1165463"/>
          </a:xfrm>
          <a:prstGeom prst="rect">
            <a:avLst/>
          </a:prstGeom>
        </p:spPr>
      </p:pic>
      <p:pic>
        <p:nvPicPr>
          <p:cNvPr id="16" name="Picture 15" descr="A picture containing fireworks, outdoor objec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5" y="345241"/>
            <a:ext cx="3318812" cy="649479"/>
          </a:xfrm>
          <a:prstGeom prst="rect">
            <a:avLst/>
          </a:prstGeom>
        </p:spPr>
      </p:pic>
      <p:pic>
        <p:nvPicPr>
          <p:cNvPr id="17" name="Picture 16"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3" y="289867"/>
            <a:ext cx="642591" cy="775111"/>
          </a:xfrm>
          <a:prstGeom prst="rect">
            <a:avLst/>
          </a:prstGeom>
        </p:spPr>
      </p:pic>
      <p:sp>
        <p:nvSpPr>
          <p:cNvPr id="18" name="Oval 17"/>
          <p:cNvSpPr/>
          <p:nvPr/>
        </p:nvSpPr>
        <p:spPr>
          <a:xfrm>
            <a:off x="844245" y="7098024"/>
            <a:ext cx="1771651" cy="1771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685800">
              <a:buClrTx/>
            </a:pPr>
            <a:r>
              <a:rPr lang="en-US" sz="7200" kern="1200" dirty="0">
                <a:solidFill>
                  <a:prstClr val="white"/>
                </a:solidFill>
                <a:latin typeface="Algerian" panose="04020705040A02060702" pitchFamily="82" charset="0"/>
              </a:rPr>
              <a:t>c</a:t>
            </a:r>
          </a:p>
        </p:txBody>
      </p:sp>
      <p:pic>
        <p:nvPicPr>
          <p:cNvPr id="19" name="Countdown Timer 20 sec ( v 466 ) news theme - circle equalizer effects with sound HD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1" y="4597053"/>
            <a:ext cx="1414723" cy="13601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809" y="1683851"/>
            <a:ext cx="1254760" cy="1320800"/>
          </a:xfrm>
          <a:prstGeom prst="rect">
            <a:avLst/>
          </a:prstGeom>
          <a:noFill/>
        </p:spPr>
        <p:txBody>
          <a:bodyPr wrap="none" lIns="91438" tIns="45718" rIns="91438" bIns="45718"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685800">
              <a:buClrTx/>
            </a:pPr>
            <a:r>
              <a:rPr 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0</a:t>
            </a:r>
            <a:r>
              <a:rPr lang="en-US" alt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5</a:t>
            </a:r>
          </a:p>
        </p:txBody>
      </p:sp>
      <p:sp>
        <p:nvSpPr>
          <p:cNvPr id="5" name="TextBox 4"/>
          <p:cNvSpPr txBox="1"/>
          <p:nvPr/>
        </p:nvSpPr>
        <p:spPr>
          <a:xfrm>
            <a:off x="2916259" y="1716714"/>
            <a:ext cx="8644191" cy="1782445"/>
          </a:xfrm>
          <a:prstGeom prst="rect">
            <a:avLst/>
          </a:prstGeom>
          <a:noFill/>
        </p:spPr>
        <p:txBody>
          <a:bodyPr wrap="square" lIns="120972" tIns="60486" rIns="120972" bIns="60486" rtlCol="0">
            <a:spAutoFit/>
          </a:bodyPr>
          <a:lstStyle>
            <a:defPPr>
              <a:defRPr lang="en-US"/>
            </a:defPPr>
            <a:lvl1pPr algn="ctr">
              <a:defRPr sz="3200" b="1">
                <a:solidFill>
                  <a:schemeClr val="bg1"/>
                </a:solidFill>
                <a:effectLst>
                  <a:glow rad="139700">
                    <a:schemeClr val="accent5">
                      <a:satMod val="175000"/>
                      <a:alpha val="40000"/>
                    </a:schemeClr>
                  </a:glow>
                </a:effectLst>
                <a:latin typeface="UTM Swiss Condensed" panose="02000500000000000000" pitchFamily="2" charset="0"/>
              </a:defRPr>
            </a:lvl1pPr>
          </a:lstStyle>
          <a:p>
            <a:pPr defTabSz="685800">
              <a:buClrTx/>
            </a:pPr>
            <a:r>
              <a:rPr lang="en-US" sz="3600" kern="1200" dirty="0">
                <a:solidFill>
                  <a:prstClr val="white"/>
                </a:solidFill>
                <a:effectLst>
                  <a:glow rad="139700">
                    <a:srgbClr val="4472C4">
                      <a:satMod val="175000"/>
                      <a:alpha val="40000"/>
                    </a:srgbClr>
                  </a:glow>
                </a:effectLst>
                <a:latin typeface="Times New Roman" panose="02020603050405020304" pitchFamily="18" charset="0"/>
                <a:ea typeface="Times New Roman" panose="02020603050405020304" pitchFamily="18" charset="0"/>
                <a:cs typeface="Times New Roman" panose="02020603050405020304" pitchFamily="18" charset="0"/>
              </a:rPr>
              <a:t>Đoạn trích Đất Nước của Nguyễn Khoa Điềm nằm ở chương nào của trường ca Mặt đường khát vọng??</a:t>
            </a:r>
          </a:p>
        </p:txBody>
      </p:sp>
      <p:sp>
        <p:nvSpPr>
          <p:cNvPr id="6" name="Rectangle 5"/>
          <p:cNvSpPr/>
          <p:nvPr/>
        </p:nvSpPr>
        <p:spPr>
          <a:xfrm>
            <a:off x="622508" y="4103271"/>
            <a:ext cx="4508883" cy="859155"/>
          </a:xfrm>
          <a:prstGeom prst="rect">
            <a:avLst/>
          </a:prstGeom>
          <a:noFill/>
        </p:spPr>
        <p:txBody>
          <a:bodyPr wrap="square" lIns="120972" tIns="60486" rIns="120972" bIns="60486" rtlCol="0">
            <a:spAutoFit/>
          </a:bodyPr>
          <a:lstStyle/>
          <a:p>
            <a:pPr algn="ctr" defTabSz="685800">
              <a:buClrTx/>
            </a:pPr>
            <a:r>
              <a:rPr lang="en-US" sz="48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III</a:t>
            </a:r>
            <a:r>
              <a:rPr lang="en-US" sz="48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p>
        </p:txBody>
      </p:sp>
      <p:sp>
        <p:nvSpPr>
          <p:cNvPr id="7" name="Rectangle 6"/>
          <p:cNvSpPr/>
          <p:nvPr/>
        </p:nvSpPr>
        <p:spPr>
          <a:xfrm>
            <a:off x="7078935" y="4103268"/>
            <a:ext cx="4005420" cy="859155"/>
          </a:xfrm>
          <a:prstGeom prst="rect">
            <a:avLst/>
          </a:prstGeom>
          <a:noFill/>
        </p:spPr>
        <p:txBody>
          <a:bodyPr wrap="square" lIns="120972" tIns="60486" rIns="120972" bIns="60486" rtlCol="0">
            <a:spAutoFit/>
          </a:bodyPr>
          <a:lstStyle/>
          <a:p>
            <a:pPr algn="ctr" defTabSz="685800">
              <a:buClrTx/>
            </a:pPr>
            <a:r>
              <a:rPr lang="en-US" sz="48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48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302351" y="5508155"/>
            <a:ext cx="5558588" cy="859155"/>
          </a:xfrm>
          <a:prstGeom prst="rect">
            <a:avLst/>
          </a:prstGeom>
          <a:noFill/>
        </p:spPr>
        <p:txBody>
          <a:bodyPr wrap="square" lIns="120972" tIns="60486" rIns="120972" bIns="60486" rtlCol="0">
            <a:spAutoFit/>
          </a:bodyPr>
          <a:lstStyle/>
          <a:p>
            <a:pPr algn="ctr" defTabSz="685800">
              <a:buClrTx/>
            </a:pPr>
            <a:r>
              <a:rPr lang="en-US" sz="48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IV</a:t>
            </a:r>
            <a:r>
              <a:rPr lang="en-US" sz="48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1" name="Rectangle 10"/>
          <p:cNvSpPr/>
          <p:nvPr/>
        </p:nvSpPr>
        <p:spPr>
          <a:xfrm>
            <a:off x="702821" y="5507028"/>
            <a:ext cx="4348257" cy="859155"/>
          </a:xfrm>
          <a:prstGeom prst="rect">
            <a:avLst/>
          </a:prstGeom>
          <a:noFill/>
        </p:spPr>
        <p:txBody>
          <a:bodyPr wrap="square" lIns="120972" tIns="60486" rIns="120972" bIns="60486" rtlCol="0">
            <a:spAutoFit/>
          </a:bodyPr>
          <a:lstStyle/>
          <a:p>
            <a:pPr algn="ctr" defTabSz="685800">
              <a:buClrTx/>
            </a:pPr>
            <a:r>
              <a:rPr lang="en-US" sz="48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II</a:t>
            </a:r>
            <a:endParaRPr lang="en-US" sz="48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11" descr="A close up of a logo&#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5" y="193581"/>
            <a:ext cx="1153923" cy="1165463"/>
          </a:xfrm>
          <a:prstGeom prst="rect">
            <a:avLst/>
          </a:prstGeom>
        </p:spPr>
      </p:pic>
      <p:pic>
        <p:nvPicPr>
          <p:cNvPr id="13" name="Picture 12" descr="A picture containing fireworks, outdoor object&#10;&#10;Description generated with very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3" y="451575"/>
            <a:ext cx="3318812" cy="649479"/>
          </a:xfrm>
          <a:prstGeom prst="rect">
            <a:avLst/>
          </a:prstGeom>
        </p:spPr>
      </p:pic>
      <p:pic>
        <p:nvPicPr>
          <p:cNvPr id="14" name="Picture 13" descr="A close up of a logo&#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51" y="396200"/>
            <a:ext cx="642591" cy="775111"/>
          </a:xfrm>
          <a:prstGeom prst="rect">
            <a:avLst/>
          </a:prstGeom>
        </p:spPr>
      </p:pic>
      <p:pic>
        <p:nvPicPr>
          <p:cNvPr id="15" name="Picture 14" descr="A close up of a logo&#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6" y="221939"/>
            <a:ext cx="1153923" cy="1165463"/>
          </a:xfrm>
          <a:prstGeom prst="rect">
            <a:avLst/>
          </a:prstGeom>
        </p:spPr>
      </p:pic>
      <p:pic>
        <p:nvPicPr>
          <p:cNvPr id="16" name="Picture 15" descr="A picture containing fireworks, outdoor object&#10;&#10;Description generated with very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5" y="345241"/>
            <a:ext cx="3318812" cy="649479"/>
          </a:xfrm>
          <a:prstGeom prst="rect">
            <a:avLst/>
          </a:prstGeom>
        </p:spPr>
      </p:pic>
      <p:pic>
        <p:nvPicPr>
          <p:cNvPr id="17" name="Picture 16" descr="A close up of a logo&#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3" y="289867"/>
            <a:ext cx="642591" cy="775111"/>
          </a:xfrm>
          <a:prstGeom prst="rect">
            <a:avLst/>
          </a:prstGeom>
        </p:spPr>
      </p:pic>
      <p:sp>
        <p:nvSpPr>
          <p:cNvPr id="18" name="Oval 17"/>
          <p:cNvSpPr/>
          <p:nvPr/>
        </p:nvSpPr>
        <p:spPr>
          <a:xfrm>
            <a:off x="844245" y="7098024"/>
            <a:ext cx="1771651" cy="1771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685800">
              <a:buClrTx/>
            </a:pPr>
            <a:r>
              <a:rPr lang="en-US" sz="7200" kern="1200" dirty="0">
                <a:solidFill>
                  <a:prstClr val="white"/>
                </a:solidFill>
                <a:latin typeface="Algerian" panose="04020705040A02060702" pitchFamily="82" charset="0"/>
              </a:rPr>
              <a:t>b</a:t>
            </a:r>
          </a:p>
        </p:txBody>
      </p:sp>
      <p:pic>
        <p:nvPicPr>
          <p:cNvPr id="19" name="Countdown Timer 20 sec ( v 466 ) news theme - circle equalizer effects with sound HD 4k!">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357881" y="4597053"/>
            <a:ext cx="1414723" cy="13601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childTnLst>
                                </p:cTn>
                              </p:par>
                            </p:childTnLst>
                          </p:cTn>
                        </p:par>
                        <p:par>
                          <p:cTn id="26" fill="hold">
                            <p:stCondLst>
                              <p:cond delay="425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7"/>
                                        </p:tgtEl>
                                        <p:attrNameLst>
                                          <p:attrName>style.color</p:attrName>
                                        </p:attrNameLst>
                                      </p:cBhvr>
                                      <p:to>
                                        <p:clrVal>
                                          <a:srgbClr val="FF0000"/>
                                        </p:clrVal>
                                      </p:to>
                                    </p:set>
                                    <p:set>
                                      <p:cBhvr>
                                        <p:cTn id="38" dur="1500" fill="hold"/>
                                        <p:tgtEl>
                                          <p:spTgt spid="7"/>
                                        </p:tgtEl>
                                        <p:attrNameLst>
                                          <p:attrName>fillcolor</p:attrName>
                                        </p:attrNameLst>
                                      </p:cBhvr>
                                      <p:to>
                                        <p:clrVal>
                                          <a:srgbClr val="FF0000"/>
                                        </p:clrVal>
                                      </p:to>
                                    </p:set>
                                    <p:set>
                                      <p:cBhvr>
                                        <p:cTn id="39" dur="1500" fill="hold"/>
                                        <p:tgtEl>
                                          <p:spTgt spid="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4" grpId="0"/>
      <p:bldP spid="4" grpId="1"/>
      <p:bldP spid="6" grpId="0"/>
      <p:bldP spid="6" grpId="1"/>
      <p:bldP spid="7" grpId="0"/>
      <p:bldP spid="7" grpId="1"/>
      <p:bldP spid="8" grpId="0"/>
      <p:bldP spid="8" grpId="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2440" y="1587500"/>
            <a:ext cx="8846185" cy="1782445"/>
          </a:xfrm>
          <a:prstGeom prst="rect">
            <a:avLst/>
          </a:prstGeom>
          <a:noFill/>
        </p:spPr>
        <p:txBody>
          <a:bodyPr wrap="square" lIns="120972" tIns="60486" rIns="120972" bIns="60486"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anose="02000500000000000000" pitchFamily="2" charset="0"/>
              </a:defRPr>
            </a:lvl1pPr>
          </a:lstStyle>
          <a:p>
            <a:pPr defTabSz="685800">
              <a:buClrTx/>
            </a:pPr>
            <a:r>
              <a:rPr lang="en-US" sz="3600" kern="1200">
                <a:solidFill>
                  <a:prstClr val="white"/>
                </a:solidFill>
                <a:effectLst>
                  <a:glow rad="139700">
                    <a:srgbClr val="4472C4">
                      <a:satMod val="175000"/>
                      <a:alpha val="40000"/>
                    </a:srgbClr>
                  </a:glow>
                </a:effectLst>
                <a:latin typeface="Times New Roman" panose="02020603050405020304" pitchFamily="18" charset="0"/>
                <a:ea typeface="Times New Roman" panose="02020603050405020304" pitchFamily="18" charset="0"/>
                <a:cs typeface="Times New Roman" panose="02020603050405020304" pitchFamily="18" charset="0"/>
              </a:rPr>
              <a:t>Với câu thơ “ Đất Nước bắt đầu với miếng trầu bây giờ bà ăn ” Nguyễn Khoa Điềm chủ yếu muốn thể hiện điều gì?</a:t>
            </a:r>
            <a:endParaRPr lang="vi-VN" sz="3600" kern="1200" dirty="0" err="1">
              <a:solidFill>
                <a:prstClr val="white"/>
              </a:solidFill>
              <a:effectLst>
                <a:glow rad="139700">
                  <a:srgbClr val="4472C4">
                    <a:satMod val="175000"/>
                    <a:alpha val="40000"/>
                  </a:srgbClr>
                </a:glo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763097" y="4148568"/>
            <a:ext cx="4625859" cy="797560"/>
          </a:xfrm>
          <a:prstGeom prst="rect">
            <a:avLst/>
          </a:prstGeom>
          <a:noFill/>
        </p:spPr>
        <p:txBody>
          <a:bodyPr wrap="square" lIns="120972" tIns="60486" rIns="120972" bIns="60486" rtlCol="0">
            <a:spAutoFit/>
          </a:bodyPr>
          <a:lstStyle/>
          <a:p>
            <a:pPr algn="ctr" defTabSz="685800">
              <a:buClrTx/>
            </a:pPr>
            <a:r>
              <a:rPr lang="en-US" sz="44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Người bà nhân từ</a:t>
            </a:r>
            <a:endParaRPr lang="en-US" sz="44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733352" y="4172952"/>
            <a:ext cx="4803941" cy="797560"/>
          </a:xfrm>
          <a:prstGeom prst="rect">
            <a:avLst/>
          </a:prstGeom>
          <a:noFill/>
        </p:spPr>
        <p:txBody>
          <a:bodyPr wrap="square" lIns="120972" tIns="60486" rIns="120972" bIns="60486" rtlCol="0">
            <a:spAutoFit/>
          </a:bodyPr>
          <a:lstStyle/>
          <a:p>
            <a:pPr algn="ctr" defTabSz="685800">
              <a:buClrTx/>
            </a:pPr>
            <a:r>
              <a:rPr lang="en-US" sz="44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Phong tục</a:t>
            </a:r>
            <a:endParaRPr lang="en-US" sz="44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750557" y="5470988"/>
            <a:ext cx="4769529" cy="797560"/>
          </a:xfrm>
          <a:prstGeom prst="rect">
            <a:avLst/>
          </a:prstGeom>
          <a:noFill/>
        </p:spPr>
        <p:txBody>
          <a:bodyPr wrap="square" lIns="120972" tIns="60486" rIns="120972" bIns="60486" rtlCol="0">
            <a:spAutoFit/>
          </a:bodyPr>
          <a:lstStyle/>
          <a:p>
            <a:pPr algn="ctr" defTabSz="685800">
              <a:buClrTx/>
            </a:pPr>
            <a:r>
              <a:rPr lang="en-US" sz="44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Miếng trầu</a:t>
            </a:r>
            <a:endParaRPr lang="en-US" sz="44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788379" y="5521229"/>
            <a:ext cx="4670615" cy="797560"/>
          </a:xfrm>
          <a:prstGeom prst="rect">
            <a:avLst/>
          </a:prstGeom>
          <a:noFill/>
        </p:spPr>
        <p:txBody>
          <a:bodyPr wrap="square" lIns="120972" tIns="60486" rIns="120972" bIns="60486" rtlCol="0">
            <a:spAutoFit/>
          </a:bodyPr>
          <a:lstStyle/>
          <a:p>
            <a:pPr algn="ctr" defTabSz="685800">
              <a:buClrTx/>
            </a:pPr>
            <a:r>
              <a:rPr lang="en-US" sz="44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Sự tích trầu cau</a:t>
            </a:r>
            <a:endParaRPr lang="en-US" sz="44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670938" y="1756591"/>
            <a:ext cx="1197610" cy="1320800"/>
          </a:xfrm>
          <a:prstGeom prst="rect">
            <a:avLst/>
          </a:prstGeom>
          <a:noFill/>
        </p:spPr>
        <p:txBody>
          <a:bodyPr wrap="none" lIns="91438" tIns="45718" rIns="91438" bIns="45718"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685800">
              <a:buClrTx/>
            </a:pPr>
            <a:r>
              <a:rPr 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latin typeface="Times New Roman" panose="02020603050405020304"/>
                <a:ea typeface="+mn-ea"/>
                <a:cs typeface="+mn-cs"/>
              </a:rPr>
              <a:t>0</a:t>
            </a:r>
            <a:r>
              <a:rPr lang="en-US" alt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latin typeface="Times New Roman" panose="02020603050405020304"/>
                <a:ea typeface="+mn-ea"/>
                <a:cs typeface="+mn-cs"/>
              </a:rPr>
              <a:t>6</a:t>
            </a:r>
          </a:p>
        </p:txBody>
      </p:sp>
      <p:pic>
        <p:nvPicPr>
          <p:cNvPr id="12" name="Picture 11" descr="A close up of a logo&#10;&#10;Description generated with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5" y="193581"/>
            <a:ext cx="1153923" cy="1165463"/>
          </a:xfrm>
          <a:prstGeom prst="rect">
            <a:avLst/>
          </a:prstGeom>
        </p:spPr>
      </p:pic>
      <p:pic>
        <p:nvPicPr>
          <p:cNvPr id="13" name="Picture 12" descr="A picture containing fireworks, outdoor objec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3" y="451575"/>
            <a:ext cx="3318812" cy="649479"/>
          </a:xfrm>
          <a:prstGeom prst="rect">
            <a:avLst/>
          </a:prstGeom>
        </p:spPr>
      </p:pic>
      <p:pic>
        <p:nvPicPr>
          <p:cNvPr id="14" name="Picture 13"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51" y="396200"/>
            <a:ext cx="642591" cy="775111"/>
          </a:xfrm>
          <a:prstGeom prst="rect">
            <a:avLst/>
          </a:prstGeom>
        </p:spPr>
      </p:pic>
      <p:pic>
        <p:nvPicPr>
          <p:cNvPr id="15" name="Picture 14" descr="A close up of a logo&#10;&#10;Description generated with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6" y="221939"/>
            <a:ext cx="1153923" cy="1165463"/>
          </a:xfrm>
          <a:prstGeom prst="rect">
            <a:avLst/>
          </a:prstGeom>
        </p:spPr>
      </p:pic>
      <p:pic>
        <p:nvPicPr>
          <p:cNvPr id="16" name="Picture 15" descr="A picture containing fireworks, outdoor objec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5" y="345241"/>
            <a:ext cx="3318812" cy="649479"/>
          </a:xfrm>
          <a:prstGeom prst="rect">
            <a:avLst/>
          </a:prstGeom>
        </p:spPr>
      </p:pic>
      <p:pic>
        <p:nvPicPr>
          <p:cNvPr id="17" name="Picture 16"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3" y="289867"/>
            <a:ext cx="642591" cy="775111"/>
          </a:xfrm>
          <a:prstGeom prst="rect">
            <a:avLst/>
          </a:prstGeom>
        </p:spPr>
      </p:pic>
      <p:sp>
        <p:nvSpPr>
          <p:cNvPr id="18" name="Oval 17"/>
          <p:cNvSpPr/>
          <p:nvPr/>
        </p:nvSpPr>
        <p:spPr>
          <a:xfrm>
            <a:off x="844245" y="7098024"/>
            <a:ext cx="1771651" cy="1771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685800">
              <a:buClrTx/>
            </a:pPr>
            <a:r>
              <a:rPr lang="en-US" sz="7200" kern="1200" dirty="0">
                <a:solidFill>
                  <a:prstClr val="white"/>
                </a:solidFill>
                <a:latin typeface="Algerian" panose="04020705040A02060702" pitchFamily="82" charset="0"/>
              </a:rPr>
              <a:t>b</a:t>
            </a:r>
          </a:p>
        </p:txBody>
      </p:sp>
      <p:pic>
        <p:nvPicPr>
          <p:cNvPr id="19" name="Countdown Timer 20 sec ( v 466 ) news theme - circle equalizer effects with sound HD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1" y="4597053"/>
            <a:ext cx="1414723" cy="13601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190D724-ED2E-4A97-9B78-2BF010A5C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61" t="15625" r="67548" b="23125"/>
          <a:stretch>
            <a:fillRect/>
          </a:stretch>
        </p:blipFill>
        <p:spPr bwMode="auto">
          <a:xfrm>
            <a:off x="23813" y="0"/>
            <a:ext cx="4624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tua 4">
            <a:extLst>
              <a:ext uri="{FF2B5EF4-FFF2-40B4-BE49-F238E27FC236}">
                <a16:creationId xmlns:a16="http://schemas.microsoft.com/office/drawing/2014/main" id="{DC0A7F37-17F4-40D2-ABAE-EC3EE163D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750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Nguyen Kh Diem">
            <a:extLst>
              <a:ext uri="{FF2B5EF4-FFF2-40B4-BE49-F238E27FC236}">
                <a16:creationId xmlns:a16="http://schemas.microsoft.com/office/drawing/2014/main" id="{41877964-E7D8-4892-8073-8704309F5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8668" y="5595731"/>
            <a:ext cx="3714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6">
            <a:extLst>
              <a:ext uri="{FF2B5EF4-FFF2-40B4-BE49-F238E27FC236}">
                <a16:creationId xmlns:a16="http://schemas.microsoft.com/office/drawing/2014/main" id="{6A4CB8CB-75D7-4FD6-8DCC-CCCE17371E62}"/>
              </a:ext>
            </a:extLst>
          </p:cNvPr>
          <p:cNvSpPr>
            <a:spLocks noChangeArrowheads="1" noChangeShapeType="1" noTextEdit="1"/>
          </p:cNvSpPr>
          <p:nvPr/>
        </p:nvSpPr>
        <p:spPr bwMode="auto">
          <a:xfrm>
            <a:off x="3481387" y="4257262"/>
            <a:ext cx="8667750" cy="685800"/>
          </a:xfrm>
          <a:prstGeom prst="rect">
            <a:avLst/>
          </a:prstGeom>
        </p:spPr>
        <p:txBody>
          <a:bodyPr wrap="none" fromWordArt="1">
            <a:prstTxWarp prst="textPlain">
              <a:avLst>
                <a:gd name="adj" fmla="val 50000"/>
              </a:avLst>
            </a:prstTxWarp>
          </a:bodyPr>
          <a:lstStyle/>
          <a:p>
            <a:pPr algn="ctr"/>
            <a:r>
              <a:rPr lang="vi-VN" sz="3600" b="1" kern="10" dirty="0">
                <a:ln w="19050">
                  <a:solidFill>
                    <a:srgbClr val="FF0066"/>
                  </a:solidFill>
                  <a:round/>
                  <a:headEnd/>
                  <a:tailEnd/>
                </a:ln>
                <a:solidFill>
                  <a:srgbClr val="FFFF99"/>
                </a:solidFill>
                <a:effectLst>
                  <a:prstShdw prst="shdw13" dist="53882" dir="13500000">
                    <a:srgbClr val="C0C0C0">
                      <a:alpha val="50000"/>
                    </a:srgbClr>
                  </a:prstShdw>
                </a:effectLst>
                <a:cs typeface="Arial" panose="020B0604020202020204" pitchFamily="34" charset="0"/>
              </a:rPr>
              <a:t>( Trích trường ca Mặt đường khát vọng)</a:t>
            </a:r>
          </a:p>
        </p:txBody>
      </p:sp>
      <p:sp>
        <p:nvSpPr>
          <p:cNvPr id="2" name="Rectangle 1">
            <a:extLst>
              <a:ext uri="{FF2B5EF4-FFF2-40B4-BE49-F238E27FC236}">
                <a16:creationId xmlns:a16="http://schemas.microsoft.com/office/drawing/2014/main" id="{963072D5-BC36-46D4-9C6A-C7C25BA48709}"/>
              </a:ext>
            </a:extLst>
          </p:cNvPr>
          <p:cNvSpPr/>
          <p:nvPr/>
        </p:nvSpPr>
        <p:spPr>
          <a:xfrm>
            <a:off x="4741016" y="56321"/>
            <a:ext cx="4310219"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solidFill>
                <a:latin typeface="Times New Roman" panose="02020603050405020304" pitchFamily="18" charset="0"/>
                <a:cs typeface="Times New Roman" panose="02020603050405020304" pitchFamily="18" charset="0"/>
              </a:rPr>
              <a:t>Tiết</a:t>
            </a:r>
            <a:r>
              <a:rPr lang="en-US" sz="3600" b="1" dirty="0">
                <a:solidFill>
                  <a:schemeClr val="tx2"/>
                </a:solidFill>
                <a:latin typeface="Times New Roman" panose="02020603050405020304" pitchFamily="18" charset="0"/>
                <a:cs typeface="Times New Roman" panose="02020603050405020304" pitchFamily="18" charset="0"/>
              </a:rPr>
              <a:t> 30 –  </a:t>
            </a:r>
            <a:r>
              <a:rPr lang="en-US" sz="3600" b="1" dirty="0" err="1">
                <a:solidFill>
                  <a:schemeClr val="tx2"/>
                </a:solidFill>
                <a:latin typeface="Times New Roman" panose="02020603050405020304" pitchFamily="18" charset="0"/>
                <a:cs typeface="Times New Roman" panose="02020603050405020304" pitchFamily="18" charset="0"/>
              </a:rPr>
              <a:t>Đọc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văn</a:t>
            </a:r>
            <a:endParaRPr lang="vi-VN" sz="3600" b="1"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6997" y="1575257"/>
            <a:ext cx="7766265" cy="1597660"/>
          </a:xfrm>
          <a:prstGeom prst="rect">
            <a:avLst/>
          </a:prstGeom>
          <a:noFill/>
        </p:spPr>
        <p:txBody>
          <a:bodyPr wrap="square" lIns="120972" tIns="60486" rIns="120972" bIns="60486"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anose="02000500000000000000" pitchFamily="2" charset="0"/>
              </a:defRPr>
            </a:lvl1pPr>
          </a:lstStyle>
          <a:p>
            <a:pPr algn="just" defTabSz="685800">
              <a:buClrTx/>
            </a:pPr>
            <a:r>
              <a:rPr lang="en-US" altLang="vi-VN" sz="3200" kern="1200" dirty="0">
                <a:solidFill>
                  <a:srgbClr val="5B9BD5">
                    <a:lumMod val="20000"/>
                    <a:lumOff val="80000"/>
                  </a:srgbClr>
                </a:solidFill>
                <a:effectLst/>
                <a:latin typeface="Times New Roman" panose="02020603050405020304"/>
                <a:ea typeface="+mn-ea"/>
                <a:cs typeface="+mn-cs"/>
              </a:rPr>
              <a:t>Các câu thơ sau gợi cho chúng ta điều gì</a:t>
            </a:r>
            <a:r>
              <a:rPr lang="vi-VN" sz="3200" kern="1200" dirty="0">
                <a:solidFill>
                  <a:srgbClr val="5B9BD5">
                    <a:lumMod val="20000"/>
                    <a:lumOff val="80000"/>
                  </a:srgbClr>
                </a:solidFill>
                <a:effectLst/>
                <a:latin typeface="Times New Roman" panose="02020603050405020304"/>
                <a:ea typeface="+mn-ea"/>
                <a:cs typeface="+mn-cs"/>
              </a:rPr>
              <a:t>:</a:t>
            </a:r>
          </a:p>
          <a:p>
            <a:pPr defTabSz="685800">
              <a:buClrTx/>
            </a:pPr>
            <a:r>
              <a:rPr lang="en-US" altLang="vi-VN" sz="3200" i="1" kern="1200" dirty="0">
                <a:solidFill>
                  <a:srgbClr val="5B9BD5">
                    <a:lumMod val="20000"/>
                    <a:lumOff val="80000"/>
                  </a:srgbClr>
                </a:solidFill>
                <a:effectLst/>
                <a:latin typeface="Times New Roman" panose="02020603050405020304"/>
                <a:ea typeface="+mn-ea"/>
                <a:cs typeface="+mn-cs"/>
              </a:rPr>
              <a:t>Hằng năm ăn đâu làm đâu</a:t>
            </a:r>
          </a:p>
          <a:p>
            <a:pPr defTabSz="685800">
              <a:buClrTx/>
            </a:pPr>
            <a:r>
              <a:rPr lang="en-US" altLang="vi-VN" sz="3200" i="1" kern="1200" dirty="0">
                <a:solidFill>
                  <a:srgbClr val="5B9BD5">
                    <a:lumMod val="20000"/>
                    <a:lumOff val="80000"/>
                  </a:srgbClr>
                </a:solidFill>
                <a:effectLst/>
                <a:latin typeface="Times New Roman" panose="02020603050405020304"/>
                <a:ea typeface="+mn-ea"/>
                <a:cs typeface="+mn-cs"/>
              </a:rPr>
              <a:t>Cũng biết cúi đầu nhớ ngày giỗ tổ</a:t>
            </a:r>
            <a:r>
              <a:rPr lang="vi-VN" sz="3200" i="1" kern="1200" dirty="0">
                <a:solidFill>
                  <a:srgbClr val="5B9BD5">
                    <a:lumMod val="20000"/>
                    <a:lumOff val="80000"/>
                  </a:srgbClr>
                </a:solidFill>
                <a:effectLst/>
                <a:latin typeface="Times New Roman" panose="02020603050405020304"/>
                <a:ea typeface="+mn-ea"/>
                <a:cs typeface="+mn-cs"/>
              </a:rPr>
              <a:t>.</a:t>
            </a:r>
          </a:p>
        </p:txBody>
      </p:sp>
      <p:sp>
        <p:nvSpPr>
          <p:cNvPr id="5" name="Rectangle 4"/>
          <p:cNvSpPr/>
          <p:nvPr/>
        </p:nvSpPr>
        <p:spPr>
          <a:xfrm>
            <a:off x="712849" y="4246565"/>
            <a:ext cx="4788557" cy="612775"/>
          </a:xfrm>
          <a:prstGeom prst="rect">
            <a:avLst/>
          </a:prstGeom>
          <a:noFill/>
        </p:spPr>
        <p:txBody>
          <a:bodyPr wrap="square" lIns="120972" tIns="60486" rIns="120972" bIns="60486" rtlCol="0">
            <a:spAutoFit/>
          </a:bodyPr>
          <a:lstStyle/>
          <a:p>
            <a:pPr algn="ctr" defTabSz="685800">
              <a:buClrTx/>
            </a:pPr>
            <a:r>
              <a:rPr lang="en-US" sz="32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Lạc Long Quân và Âu Cơ</a:t>
            </a:r>
            <a:endParaRPr lang="en-US" sz="32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5630684" y="4154843"/>
            <a:ext cx="6534151" cy="612775"/>
          </a:xfrm>
          <a:prstGeom prst="rect">
            <a:avLst/>
          </a:prstGeom>
          <a:noFill/>
        </p:spPr>
        <p:txBody>
          <a:bodyPr wrap="square" lIns="120972" tIns="60486" rIns="120972" bIns="60486" rtlCol="0">
            <a:spAutoFit/>
          </a:bodyPr>
          <a:lstStyle/>
          <a:p>
            <a:pPr algn="ctr" defTabSz="685800">
              <a:buClrTx/>
            </a:pPr>
            <a:r>
              <a:rPr lang="en-US" sz="32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Lòng biết ơn</a:t>
            </a:r>
          </a:p>
        </p:txBody>
      </p:sp>
      <p:sp>
        <p:nvSpPr>
          <p:cNvPr id="7" name="Rectangle 6"/>
          <p:cNvSpPr/>
          <p:nvPr/>
        </p:nvSpPr>
        <p:spPr>
          <a:xfrm>
            <a:off x="6442908" y="5531631"/>
            <a:ext cx="4765075" cy="612775"/>
          </a:xfrm>
          <a:prstGeom prst="rect">
            <a:avLst/>
          </a:prstGeom>
          <a:noFill/>
        </p:spPr>
        <p:txBody>
          <a:bodyPr wrap="square" lIns="120972" tIns="60486" rIns="120972" bIns="60486" rtlCol="0">
            <a:spAutoFit/>
          </a:bodyPr>
          <a:lstStyle/>
          <a:p>
            <a:pPr algn="ctr" defTabSz="685800">
              <a:buClrTx/>
            </a:pPr>
            <a:r>
              <a:rPr lang="en-US" sz="32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Tết Nguyên Đán</a:t>
            </a:r>
            <a:r>
              <a:rPr lang="en-US" sz="3200" b="1" kern="1200"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p>
        </p:txBody>
      </p:sp>
      <p:sp>
        <p:nvSpPr>
          <p:cNvPr id="8" name="Rectangle 7"/>
          <p:cNvSpPr/>
          <p:nvPr/>
        </p:nvSpPr>
        <p:spPr>
          <a:xfrm>
            <a:off x="351628" y="5545164"/>
            <a:ext cx="4949755" cy="612775"/>
          </a:xfrm>
          <a:prstGeom prst="rect">
            <a:avLst/>
          </a:prstGeom>
          <a:noFill/>
        </p:spPr>
        <p:txBody>
          <a:bodyPr wrap="square" lIns="120972" tIns="60486" rIns="120972" bIns="60486" rtlCol="0">
            <a:spAutoFit/>
          </a:bodyPr>
          <a:lstStyle/>
          <a:p>
            <a:pPr algn="ctr" defTabSz="685800">
              <a:buClrTx/>
            </a:pPr>
            <a:r>
              <a:rPr lang="en-US" sz="3200" b="1" kern="1200" dirty="0" err="1">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Ngày 10-3 âm lịch</a:t>
            </a:r>
          </a:p>
        </p:txBody>
      </p:sp>
      <p:sp>
        <p:nvSpPr>
          <p:cNvPr id="11" name="TextBox 10"/>
          <p:cNvSpPr txBox="1"/>
          <p:nvPr/>
        </p:nvSpPr>
        <p:spPr>
          <a:xfrm>
            <a:off x="629671" y="1701177"/>
            <a:ext cx="1254760" cy="1320800"/>
          </a:xfrm>
          <a:prstGeom prst="rect">
            <a:avLst/>
          </a:prstGeom>
          <a:noFill/>
        </p:spPr>
        <p:txBody>
          <a:bodyPr wrap="none" lIns="91438" tIns="45718" rIns="91438" bIns="45718"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685800">
              <a:buClrTx/>
            </a:pPr>
            <a:r>
              <a:rPr 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0</a:t>
            </a:r>
            <a:r>
              <a:rPr lang="en-US" altLang="vi-VN" sz="8000" kern="1200" dirty="0">
                <a:solidFill>
                  <a:prstClr val="white"/>
                </a:solidFill>
                <a:effectLst>
                  <a:glow rad="101600">
                    <a:srgbClr val="4472C4">
                      <a:satMod val="175000"/>
                      <a:alpha val="40000"/>
                    </a:srgbClr>
                  </a:glow>
                  <a:outerShdw blurRad="38100" dist="38100" dir="2700000" algn="tl">
                    <a:srgbClr val="000000">
                      <a:alpha val="43137"/>
                    </a:srgbClr>
                  </a:outerShdw>
                </a:effectLst>
                <a:ea typeface="+mn-ea"/>
                <a:cs typeface="+mn-cs"/>
              </a:rPr>
              <a:t>7</a:t>
            </a:r>
          </a:p>
        </p:txBody>
      </p:sp>
      <p:pic>
        <p:nvPicPr>
          <p:cNvPr id="12" name="Picture 11" descr="A close up of a logo&#10;&#10;Description generated with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5" y="193581"/>
            <a:ext cx="1153923" cy="1165463"/>
          </a:xfrm>
          <a:prstGeom prst="rect">
            <a:avLst/>
          </a:prstGeom>
        </p:spPr>
      </p:pic>
      <p:pic>
        <p:nvPicPr>
          <p:cNvPr id="13" name="Picture 12" descr="A picture containing fireworks, outdoor objec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3" y="451575"/>
            <a:ext cx="3318812" cy="649479"/>
          </a:xfrm>
          <a:prstGeom prst="rect">
            <a:avLst/>
          </a:prstGeom>
        </p:spPr>
      </p:pic>
      <p:pic>
        <p:nvPicPr>
          <p:cNvPr id="14" name="Picture 13"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7" y="409820"/>
            <a:ext cx="642591" cy="775111"/>
          </a:xfrm>
          <a:prstGeom prst="rect">
            <a:avLst/>
          </a:prstGeom>
        </p:spPr>
      </p:pic>
      <p:pic>
        <p:nvPicPr>
          <p:cNvPr id="15" name="Picture 14" descr="A close up of a logo&#10;&#10;Description generated with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6" y="221939"/>
            <a:ext cx="1153923" cy="1165463"/>
          </a:xfrm>
          <a:prstGeom prst="rect">
            <a:avLst/>
          </a:prstGeom>
        </p:spPr>
      </p:pic>
      <p:pic>
        <p:nvPicPr>
          <p:cNvPr id="16" name="Picture 15" descr="A picture containing fireworks, outdoor objec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5" y="345241"/>
            <a:ext cx="3318812" cy="649479"/>
          </a:xfrm>
          <a:prstGeom prst="rect">
            <a:avLst/>
          </a:prstGeom>
        </p:spPr>
      </p:pic>
      <p:pic>
        <p:nvPicPr>
          <p:cNvPr id="17" name="Picture 16"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3" y="289867"/>
            <a:ext cx="642591" cy="775111"/>
          </a:xfrm>
          <a:prstGeom prst="rect">
            <a:avLst/>
          </a:prstGeom>
        </p:spPr>
      </p:pic>
      <p:sp>
        <p:nvSpPr>
          <p:cNvPr id="18" name="Oval 17"/>
          <p:cNvSpPr/>
          <p:nvPr/>
        </p:nvSpPr>
        <p:spPr>
          <a:xfrm>
            <a:off x="844245" y="7098024"/>
            <a:ext cx="1771651" cy="1771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685800">
              <a:buClrTx/>
            </a:pPr>
            <a:r>
              <a:rPr lang="en-US" sz="7200" kern="1200" dirty="0">
                <a:solidFill>
                  <a:prstClr val="white"/>
                </a:solidFill>
                <a:latin typeface="Algerian" panose="04020705040A02060702" pitchFamily="82" charset="0"/>
              </a:rPr>
              <a:t>c</a:t>
            </a:r>
          </a:p>
        </p:txBody>
      </p:sp>
      <p:pic>
        <p:nvPicPr>
          <p:cNvPr id="19" name="Countdown Timer 20 sec ( v 466 ) news theme - circle equalizer effects with sound HD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1" y="4597053"/>
            <a:ext cx="1414723" cy="13601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tamtay.vn - photo - Làng quê Việt Nam"/>
          <p:cNvPicPr>
            <a:picLocks noChangeAspect="1"/>
          </p:cNvPicPr>
          <p:nvPr/>
        </p:nvPicPr>
        <p:blipFill>
          <a:blip r:embed="rId2">
            <a:lum bright="12000"/>
          </a:blip>
          <a:srcRect b="58888"/>
          <a:stretch>
            <a:fillRect/>
          </a:stretch>
        </p:blipFill>
        <p:spPr>
          <a:xfrm>
            <a:off x="635" y="5080"/>
            <a:ext cx="12077700" cy="6755130"/>
          </a:xfrm>
          <a:prstGeom prst="rect">
            <a:avLst/>
          </a:prstGeom>
          <a:noFill/>
          <a:ln w="9525">
            <a:noFill/>
          </a:ln>
        </p:spPr>
      </p:pic>
      <p:pic>
        <p:nvPicPr>
          <p:cNvPr id="2" name="Picture 1" descr="NGUỒN GỐC ĐẤT NƯỚC"/>
          <p:cNvPicPr>
            <a:picLocks noChangeAspect="1"/>
          </p:cNvPicPr>
          <p:nvPr/>
        </p:nvPicPr>
        <p:blipFill>
          <a:blip r:embed="rId3"/>
          <a:stretch>
            <a:fillRect/>
          </a:stretch>
        </p:blipFill>
        <p:spPr>
          <a:xfrm>
            <a:off x="0" y="0"/>
            <a:ext cx="12192635" cy="6858000"/>
          </a:xfrm>
          <a:prstGeom prst="rect">
            <a:avLst/>
          </a:prstGeom>
        </p:spPr>
      </p:pic>
    </p:spTree>
  </p:cSld>
  <p:clrMapOvr>
    <a:masterClrMapping/>
  </p:clrMapOvr>
  <p:transition>
    <p:wheel spokes="3"/>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tamtay.vn - photo - Làng quê Việt Nam"/>
          <p:cNvPicPr>
            <a:picLocks noChangeAspect="1"/>
          </p:cNvPicPr>
          <p:nvPr/>
        </p:nvPicPr>
        <p:blipFill>
          <a:blip r:embed="rId2">
            <a:lum bright="12000"/>
          </a:blip>
          <a:srcRect b="58888"/>
          <a:stretch>
            <a:fillRect/>
          </a:stretch>
        </p:blipFill>
        <p:spPr>
          <a:xfrm>
            <a:off x="506095" y="5080"/>
            <a:ext cx="11233150" cy="3810000"/>
          </a:xfrm>
          <a:prstGeom prst="rect">
            <a:avLst/>
          </a:prstGeom>
          <a:noFill/>
          <a:ln w="9525">
            <a:noFill/>
          </a:ln>
        </p:spPr>
      </p:pic>
      <p:sp>
        <p:nvSpPr>
          <p:cNvPr id="59395" name="Rectangle 3"/>
          <p:cNvSpPr/>
          <p:nvPr/>
        </p:nvSpPr>
        <p:spPr>
          <a:xfrm>
            <a:off x="1752600" y="405131"/>
            <a:ext cx="8686800" cy="583565"/>
          </a:xfrm>
          <a:prstGeom prst="rect">
            <a:avLst/>
          </a:prstGeom>
          <a:noFill/>
          <a:ln w="9525">
            <a:noFill/>
          </a:ln>
        </p:spPr>
        <p:txBody>
          <a:bodyPr anchor="ctr" anchorCtr="0">
            <a:spAutoFit/>
          </a:bodyPr>
          <a:lstStyle/>
          <a:p>
            <a:pPr algn="just"/>
            <a:r>
              <a:rPr lang="vi-VN" altLang="en-US" sz="3200" b="1" dirty="0">
                <a:solidFill>
                  <a:srgbClr val="0000FF"/>
                </a:solidFill>
                <a:latin typeface="Arial" panose="020B0604020202020204" pitchFamily="34" charset="0"/>
                <a:cs typeface="Arial" panose="020B0604020202020204" pitchFamily="34" charset="0"/>
              </a:rPr>
              <a:t>b. </a:t>
            </a:r>
            <a:r>
              <a:rPr lang="vi-VN" altLang="en-US" sz="3200" b="1" i="1" dirty="0">
                <a:solidFill>
                  <a:srgbClr val="0000FF"/>
                </a:solidFill>
                <a:latin typeface="Arial" panose="020B0604020202020204" pitchFamily="34" charset="0"/>
                <a:cs typeface="Arial" panose="020B0604020202020204" pitchFamily="34" charset="0"/>
              </a:rPr>
              <a:t>Đất Nước l</a:t>
            </a:r>
            <a:r>
              <a:rPr lang="vi-VN" altLang="en-US" sz="3200" b="1" i="1" dirty="0">
                <a:solidFill>
                  <a:srgbClr val="0000FF"/>
                </a:solidFill>
                <a:latin typeface="Arial" panose="020B0604020202020204" pitchFamily="34" charset="0"/>
                <a:ea typeface="Arial" panose="020B0604020202020204" pitchFamily="34" charset="0"/>
              </a:rPr>
              <a:t>à</a:t>
            </a:r>
            <a:r>
              <a:rPr lang="vi-VN" altLang="en-US" sz="3200" b="1" i="1" dirty="0">
                <a:solidFill>
                  <a:srgbClr val="0000FF"/>
                </a:solidFill>
                <a:latin typeface="Arial" panose="020B0604020202020204" pitchFamily="34" charset="0"/>
                <a:cs typeface="Arial" panose="020B0604020202020204" pitchFamily="34" charset="0"/>
              </a:rPr>
              <a:t> gì</a:t>
            </a:r>
            <a:r>
              <a:rPr lang="vi-VN" altLang="en-US" sz="3200" b="1" dirty="0">
                <a:solidFill>
                  <a:srgbClr val="0000FF"/>
                </a:solidFill>
                <a:latin typeface="Arial" panose="020B0604020202020204" pitchFamily="34" charset="0"/>
                <a:cs typeface="Arial" panose="020B0604020202020204" pitchFamily="34" charset="0"/>
              </a:rPr>
              <a:t>? </a:t>
            </a:r>
            <a:endParaRPr lang="vi-VN" altLang="en-US" sz="3200" b="1" dirty="0">
              <a:solidFill>
                <a:srgbClr val="0000FF"/>
              </a:solidFill>
              <a:latin typeface="Arial" panose="020B0604020202020204" pitchFamily="34" charset="0"/>
              <a:ea typeface="Arial" panose="020B0604020202020204" pitchFamily="34" charset="0"/>
            </a:endParaRPr>
          </a:p>
        </p:txBody>
      </p:sp>
      <p:sp>
        <p:nvSpPr>
          <p:cNvPr id="12291" name="AutoShape 4" descr="2Q=="/>
          <p:cNvSpPr>
            <a:spLocks noChangeAspect="1"/>
          </p:cNvSpPr>
          <p:nvPr/>
        </p:nvSpPr>
        <p:spPr>
          <a:xfrm>
            <a:off x="5943600" y="3276600"/>
            <a:ext cx="304800" cy="304800"/>
          </a:xfrm>
          <a:prstGeom prst="rect">
            <a:avLst/>
          </a:prstGeom>
          <a:noFill/>
          <a:ln w="9525">
            <a:noFill/>
          </a:ln>
        </p:spPr>
        <p:txBody>
          <a:bodyPr anchor="t" anchorCtr="0"/>
          <a:lstStyle/>
          <a:p>
            <a:endParaRPr lang="en-US" altLang="en-US" dirty="0">
              <a:latin typeface="Arial" panose="020B0604020202020204" pitchFamily="34" charset="0"/>
              <a:ea typeface="Arial" panose="020B0604020202020204" pitchFamily="34" charset="0"/>
            </a:endParaRPr>
          </a:p>
        </p:txBody>
      </p:sp>
      <p:sp>
        <p:nvSpPr>
          <p:cNvPr id="12292" name="AutoShape 5" descr="2Q=="/>
          <p:cNvSpPr>
            <a:spLocks noChangeAspect="1"/>
          </p:cNvSpPr>
          <p:nvPr/>
        </p:nvSpPr>
        <p:spPr>
          <a:xfrm>
            <a:off x="5943600" y="3276600"/>
            <a:ext cx="304800" cy="304800"/>
          </a:xfrm>
          <a:prstGeom prst="rect">
            <a:avLst/>
          </a:prstGeom>
          <a:noFill/>
          <a:ln w="9525">
            <a:noFill/>
          </a:ln>
        </p:spPr>
        <p:txBody>
          <a:bodyPr anchor="t" anchorCtr="0"/>
          <a:lstStyle/>
          <a:p>
            <a:endParaRPr lang="en-US" altLang="en-US" dirty="0">
              <a:latin typeface="Arial" panose="020B0604020202020204" pitchFamily="34" charset="0"/>
              <a:ea typeface="Arial" panose="020B0604020202020204" pitchFamily="34" charset="0"/>
            </a:endParaRPr>
          </a:p>
        </p:txBody>
      </p:sp>
      <p:pic>
        <p:nvPicPr>
          <p:cNvPr id="12293" name="Picture 6" descr="tua 4"/>
          <p:cNvPicPr>
            <a:picLocks noChangeAspect="1"/>
          </p:cNvPicPr>
          <p:nvPr/>
        </p:nvPicPr>
        <p:blipFill>
          <a:blip r:embed="rId3"/>
          <a:stretch>
            <a:fillRect/>
          </a:stretch>
        </p:blipFill>
        <p:spPr>
          <a:xfrm>
            <a:off x="506095" y="3733800"/>
            <a:ext cx="11233150" cy="31242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blinds(horizontal)">
                                      <p:cBhvr>
                                        <p:cTn id="7" dur="500"/>
                                        <p:tgtEl>
                                          <p:spTgt spid="59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0" y="590550"/>
            <a:ext cx="9144000" cy="695325"/>
          </a:xfrm>
          <a:solidFill>
            <a:schemeClr val="bg2"/>
          </a:solidFill>
        </p:spPr>
        <p:txBody>
          <a:bodyPr vert="horz" lIns="91440" tIns="45720" rIns="91440" bIns="45720" rtlCol="0" anchor="b">
            <a:normAutofit fontScale="90000"/>
          </a:bodyPr>
          <a:lstStyle/>
          <a:p>
            <a:pPr algn="ctr" eaLnBrk="1" hangingPunct="1">
              <a:buNone/>
            </a:pPr>
            <a:r>
              <a:rPr lang="en-US" sz="4000" b="1" dirty="0" err="1">
                <a:solidFill>
                  <a:srgbClr val="FF0000"/>
                </a:solidFill>
                <a:latin typeface="Times New Roman" panose="02020603050405020304" pitchFamily="18" charset="0"/>
                <a:cs typeface="Times New Roman" panose="02020603050405020304" pitchFamily="18" charset="0"/>
              </a:rPr>
              <a:t>Chuẩn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theo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nhóm</a:t>
            </a:r>
            <a:endPar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3"/>
          <p:cNvGrpSpPr/>
          <p:nvPr/>
        </p:nvGrpSpPr>
        <p:grpSpPr>
          <a:xfrm>
            <a:off x="491490" y="1837055"/>
            <a:ext cx="2941955" cy="4758133"/>
            <a:chOff x="720" y="1299"/>
            <a:chExt cx="1367" cy="2539"/>
          </a:xfrm>
        </p:grpSpPr>
        <p:sp>
          <p:nvSpPr>
            <p:cNvPr id="21537" name="AutoShape 4"/>
            <p:cNvSpPr/>
            <p:nvPr/>
          </p:nvSpPr>
          <p:spPr>
            <a:xfrm>
              <a:off x="720" y="1490"/>
              <a:ext cx="1363" cy="1800"/>
            </a:xfrm>
            <a:prstGeom prst="roundRect">
              <a:avLst>
                <a:gd name="adj" fmla="val 17509"/>
              </a:avLst>
            </a:prstGeom>
            <a:gradFill rotWithShape="1">
              <a:gsLst>
                <a:gs pos="0">
                  <a:srgbClr val="4E91D4"/>
                </a:gs>
                <a:gs pos="100000">
                  <a:srgbClr val="3477A4"/>
                </a:gs>
              </a:gsLst>
              <a:lin ang="27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38" name="AutoShape 5"/>
            <p:cNvSpPr/>
            <p:nvPr/>
          </p:nvSpPr>
          <p:spPr>
            <a:xfrm>
              <a:off x="741" y="1495"/>
              <a:ext cx="1322" cy="1766"/>
            </a:xfrm>
            <a:prstGeom prst="roundRect">
              <a:avLst>
                <a:gd name="adj" fmla="val 16667"/>
              </a:avLst>
            </a:prstGeom>
            <a:solidFill>
              <a:srgbClr val="3CA1E6"/>
            </a:soli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39" name="AutoShape 6"/>
            <p:cNvSpPr/>
            <p:nvPr/>
          </p:nvSpPr>
          <p:spPr>
            <a:xfrm>
              <a:off x="752" y="2795"/>
              <a:ext cx="1304" cy="447"/>
            </a:xfrm>
            <a:prstGeom prst="roundRect">
              <a:avLst>
                <a:gd name="adj" fmla="val 50000"/>
              </a:avLst>
            </a:prstGeom>
            <a:gradFill rotWithShape="1">
              <a:gsLst>
                <a:gs pos="0">
                  <a:srgbClr val="3CA1E6">
                    <a:alpha val="0"/>
                  </a:srgbClr>
                </a:gs>
                <a:gs pos="100000">
                  <a:srgbClr val="9BCFF2"/>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40" name="AutoShape 7"/>
            <p:cNvSpPr/>
            <p:nvPr/>
          </p:nvSpPr>
          <p:spPr>
            <a:xfrm>
              <a:off x="752" y="1509"/>
              <a:ext cx="1304" cy="446"/>
            </a:xfrm>
            <a:prstGeom prst="roundRect">
              <a:avLst>
                <a:gd name="adj" fmla="val 50000"/>
              </a:avLst>
            </a:prstGeom>
            <a:gradFill rotWithShape="1">
              <a:gsLst>
                <a:gs pos="0">
                  <a:srgbClr val="BEE0F7"/>
                </a:gs>
                <a:gs pos="100000">
                  <a:srgbClr val="3CA1E6">
                    <a:alpha val="0"/>
                  </a:srgbClr>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41" name="AutoShape 8"/>
            <p:cNvSpPr/>
            <p:nvPr/>
          </p:nvSpPr>
          <p:spPr>
            <a:xfrm>
              <a:off x="724" y="3290"/>
              <a:ext cx="1363" cy="548"/>
            </a:xfrm>
            <a:prstGeom prst="roundRect">
              <a:avLst>
                <a:gd name="adj" fmla="val 40389"/>
              </a:avLst>
            </a:prstGeom>
            <a:gradFill rotWithShape="1">
              <a:gsLst>
                <a:gs pos="0">
                  <a:srgbClr val="729EB4"/>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42" name="AutoShape 9"/>
            <p:cNvSpPr/>
            <p:nvPr/>
          </p:nvSpPr>
          <p:spPr>
            <a:xfrm>
              <a:off x="752" y="3305"/>
              <a:ext cx="1304" cy="487"/>
            </a:xfrm>
            <a:prstGeom prst="roundRect">
              <a:avLst>
                <a:gd name="adj" fmla="val 50000"/>
              </a:avLst>
            </a:prstGeom>
            <a:gradFill rotWithShape="1">
              <a:gsLst>
                <a:gs pos="0">
                  <a:srgbClr val="7DAFD4"/>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grpSp>
          <p:nvGrpSpPr>
            <p:cNvPr id="21543" name="Group 10"/>
            <p:cNvGrpSpPr/>
            <p:nvPr/>
          </p:nvGrpSpPr>
          <p:grpSpPr>
            <a:xfrm>
              <a:off x="1189" y="1299"/>
              <a:ext cx="405" cy="392"/>
              <a:chOff x="1289" y="587"/>
              <a:chExt cx="668" cy="647"/>
            </a:xfrm>
          </p:grpSpPr>
          <p:sp>
            <p:nvSpPr>
              <p:cNvPr id="21546" name="Oval 11"/>
              <p:cNvSpPr/>
              <p:nvPr/>
            </p:nvSpPr>
            <p:spPr>
              <a:xfrm>
                <a:off x="1289" y="627"/>
                <a:ext cx="668" cy="578"/>
              </a:xfrm>
              <a:prstGeom prst="ellipse">
                <a:avLst/>
              </a:prstGeom>
              <a:solidFill>
                <a:srgbClr val="333333"/>
              </a:solidFill>
              <a:ln w="38100">
                <a:noFill/>
              </a:ln>
            </p:spPr>
            <p:txBody>
              <a:bodyPr anchor="ctr" anchorCtr="0">
                <a:spAutoFit/>
              </a:bodyPr>
              <a:lstStyle/>
              <a:p>
                <a:pPr eaLnBrk="1" hangingPunct="1"/>
                <a:endParaRPr lang="vi-VN" altLang="en-US" dirty="0">
                  <a:latin typeface="Arial" panose="020B0604020202020204" pitchFamily="34" charset="0"/>
                </a:endParaRPr>
              </a:p>
            </p:txBody>
          </p:sp>
          <p:sp>
            <p:nvSpPr>
              <p:cNvPr id="21547" name="Oval 12"/>
              <p:cNvSpPr/>
              <p:nvPr/>
            </p:nvSpPr>
            <p:spPr>
              <a:xfrm>
                <a:off x="1296" y="587"/>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48" name="Oval 13"/>
              <p:cNvSpPr/>
              <p:nvPr/>
            </p:nvSpPr>
            <p:spPr>
              <a:xfrm>
                <a:off x="1304" y="591"/>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49" name="Oval 14"/>
              <p:cNvSpPr/>
              <p:nvPr/>
            </p:nvSpPr>
            <p:spPr>
              <a:xfrm>
                <a:off x="1311" y="597"/>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50" name="Oval 15"/>
              <p:cNvSpPr/>
              <p:nvPr/>
            </p:nvSpPr>
            <p:spPr>
              <a:xfrm>
                <a:off x="1346" y="613"/>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grpSp>
        <p:sp>
          <p:nvSpPr>
            <p:cNvPr id="21544" name="Text Box 16"/>
            <p:cNvSpPr txBox="1"/>
            <p:nvPr/>
          </p:nvSpPr>
          <p:spPr>
            <a:xfrm>
              <a:off x="1277" y="1354"/>
              <a:ext cx="222" cy="246"/>
            </a:xfrm>
            <a:prstGeom prst="rect">
              <a:avLst/>
            </a:prstGeom>
            <a:noFill/>
            <a:ln w="9525">
              <a:noFill/>
            </a:ln>
          </p:spPr>
          <p:txBody>
            <a:bodyPr wrap="square">
              <a:spAutoFit/>
            </a:bodyPr>
            <a:lstStyle/>
            <a:p>
              <a:pPr algn="ctr" eaLnBrk="1" hangingPunct="1"/>
              <a:r>
                <a:rPr lang="en-US" altLang="en-US" sz="2400" dirty="0">
                  <a:solidFill>
                    <a:srgbClr val="000000"/>
                  </a:solidFill>
                  <a:latin typeface="Arial" panose="020B0604020202020204" pitchFamily="34" charset="0"/>
                </a:rPr>
                <a:t>1</a:t>
              </a:r>
              <a:endParaRPr lang="en-US" altLang="en-US" dirty="0">
                <a:latin typeface="Arial" panose="020B0604020202020204" pitchFamily="34" charset="0"/>
              </a:endParaRPr>
            </a:p>
          </p:txBody>
        </p:sp>
        <p:sp>
          <p:nvSpPr>
            <p:cNvPr id="21545" name="Text Box 17"/>
            <p:cNvSpPr txBox="1"/>
            <p:nvPr/>
          </p:nvSpPr>
          <p:spPr>
            <a:xfrm>
              <a:off x="762" y="1672"/>
              <a:ext cx="1296" cy="1232"/>
            </a:xfrm>
            <a:prstGeom prst="rect">
              <a:avLst/>
            </a:prstGeom>
            <a:noFill/>
            <a:ln w="9525">
              <a:noFill/>
            </a:ln>
          </p:spPr>
          <p:txBody>
            <a:bodyPr wrap="square">
              <a:spAutoFit/>
            </a:bodyPr>
            <a:lstStyle/>
            <a:p>
              <a:pPr algn="ctr" eaLnBrk="1" hangingPunct="1"/>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Tìm hiểu về tác giả Nguyễn Khoa Điềm và tác phẩm </a:t>
              </a: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Mặt đường khát vọng</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đoạn trích Đất Nước</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grpSp>
      <p:grpSp>
        <p:nvGrpSpPr>
          <p:cNvPr id="4" name="Group 18"/>
          <p:cNvGrpSpPr/>
          <p:nvPr/>
        </p:nvGrpSpPr>
        <p:grpSpPr>
          <a:xfrm>
            <a:off x="4556760" y="1837055"/>
            <a:ext cx="3027045" cy="4927600"/>
            <a:chOff x="2179" y="1299"/>
            <a:chExt cx="1394" cy="2539"/>
          </a:xfrm>
        </p:grpSpPr>
        <p:sp>
          <p:nvSpPr>
            <p:cNvPr id="21524" name="AutoShape 19"/>
            <p:cNvSpPr/>
            <p:nvPr/>
          </p:nvSpPr>
          <p:spPr>
            <a:xfrm>
              <a:off x="2208" y="1490"/>
              <a:ext cx="1363" cy="1800"/>
            </a:xfrm>
            <a:prstGeom prst="roundRect">
              <a:avLst>
                <a:gd name="adj" fmla="val 17509"/>
              </a:avLst>
            </a:prstGeom>
            <a:gradFill rotWithShape="1">
              <a:gsLst>
                <a:gs pos="0">
                  <a:srgbClr val="34B034"/>
                </a:gs>
                <a:gs pos="100000">
                  <a:srgbClr val="3F8B4A"/>
                </a:gs>
              </a:gsLst>
              <a:lin ang="27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25" name="AutoShape 20"/>
            <p:cNvSpPr/>
            <p:nvPr/>
          </p:nvSpPr>
          <p:spPr>
            <a:xfrm>
              <a:off x="2229" y="1495"/>
              <a:ext cx="1322" cy="1766"/>
            </a:xfrm>
            <a:prstGeom prst="roundRect">
              <a:avLst>
                <a:gd name="adj" fmla="val 16667"/>
              </a:avLst>
            </a:prstGeom>
            <a:solidFill>
              <a:srgbClr val="73E77E"/>
            </a:soli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26" name="AutoShape 21"/>
            <p:cNvSpPr/>
            <p:nvPr/>
          </p:nvSpPr>
          <p:spPr>
            <a:xfrm>
              <a:off x="2240" y="2199"/>
              <a:ext cx="1304" cy="1043"/>
            </a:xfrm>
            <a:prstGeom prst="roundRect">
              <a:avLst>
                <a:gd name="adj" fmla="val 50000"/>
              </a:avLst>
            </a:prstGeom>
            <a:gradFill rotWithShape="1">
              <a:gsLst>
                <a:gs pos="0">
                  <a:srgbClr val="73E77E"/>
                </a:gs>
                <a:gs pos="100000">
                  <a:srgbClr val="B3F2B9"/>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27" name="AutoShape 22"/>
            <p:cNvSpPr/>
            <p:nvPr/>
          </p:nvSpPr>
          <p:spPr>
            <a:xfrm>
              <a:off x="2240" y="1509"/>
              <a:ext cx="1304" cy="446"/>
            </a:xfrm>
            <a:prstGeom prst="roundRect">
              <a:avLst>
                <a:gd name="adj" fmla="val 50000"/>
              </a:avLst>
            </a:prstGeom>
            <a:gradFill rotWithShape="1">
              <a:gsLst>
                <a:gs pos="0">
                  <a:srgbClr val="D0F7D4"/>
                </a:gs>
                <a:gs pos="100000">
                  <a:srgbClr val="73E77E"/>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28" name="Oval 23"/>
            <p:cNvSpPr/>
            <p:nvPr/>
          </p:nvSpPr>
          <p:spPr>
            <a:xfrm>
              <a:off x="2677" y="1323"/>
              <a:ext cx="405" cy="351"/>
            </a:xfrm>
            <a:prstGeom prst="ellipse">
              <a:avLst/>
            </a:prstGeom>
            <a:solidFill>
              <a:srgbClr val="333333"/>
            </a:solidFill>
            <a:ln w="38100">
              <a:noFill/>
            </a:ln>
          </p:spPr>
          <p:txBody>
            <a:bodyPr anchor="ctr" anchorCtr="0">
              <a:spAutoFit/>
            </a:bodyPr>
            <a:lstStyle/>
            <a:p>
              <a:pPr eaLnBrk="1" hangingPunct="1"/>
              <a:endParaRPr lang="vi-VN" altLang="en-US" dirty="0">
                <a:latin typeface="Arial" panose="020B0604020202020204" pitchFamily="34" charset="0"/>
              </a:endParaRPr>
            </a:p>
          </p:txBody>
        </p:sp>
        <p:sp>
          <p:nvSpPr>
            <p:cNvPr id="21529" name="Oval 24"/>
            <p:cNvSpPr/>
            <p:nvPr/>
          </p:nvSpPr>
          <p:spPr>
            <a:xfrm>
              <a:off x="2681" y="1299"/>
              <a:ext cx="392" cy="39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30" name="Oval 25"/>
            <p:cNvSpPr/>
            <p:nvPr/>
          </p:nvSpPr>
          <p:spPr>
            <a:xfrm>
              <a:off x="2686" y="1301"/>
              <a:ext cx="383" cy="383"/>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31" name="Oval 26"/>
            <p:cNvSpPr/>
            <p:nvPr/>
          </p:nvSpPr>
          <p:spPr>
            <a:xfrm>
              <a:off x="2690" y="1305"/>
              <a:ext cx="364" cy="357"/>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32" name="Oval 27"/>
            <p:cNvSpPr/>
            <p:nvPr/>
          </p:nvSpPr>
          <p:spPr>
            <a:xfrm>
              <a:off x="2712" y="1315"/>
              <a:ext cx="323" cy="290"/>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33" name="Text Box 28"/>
            <p:cNvSpPr txBox="1"/>
            <p:nvPr/>
          </p:nvSpPr>
          <p:spPr>
            <a:xfrm>
              <a:off x="2765" y="1354"/>
              <a:ext cx="222" cy="237"/>
            </a:xfrm>
            <a:prstGeom prst="rect">
              <a:avLst/>
            </a:prstGeom>
            <a:noFill/>
            <a:ln w="9525">
              <a:noFill/>
            </a:ln>
          </p:spPr>
          <p:txBody>
            <a:bodyPr wrap="square">
              <a:spAutoFit/>
            </a:bodyPr>
            <a:lstStyle/>
            <a:p>
              <a:pPr algn="ctr" eaLnBrk="1" hangingPunct="1"/>
              <a:r>
                <a:rPr lang="en-US" altLang="en-US" sz="2400" dirty="0">
                  <a:solidFill>
                    <a:srgbClr val="000000"/>
                  </a:solidFill>
                  <a:latin typeface="Arial" panose="020B0604020202020204" pitchFamily="34" charset="0"/>
                </a:rPr>
                <a:t>2</a:t>
              </a:r>
              <a:endParaRPr lang="en-US" altLang="en-US" dirty="0">
                <a:latin typeface="Arial" panose="020B0604020202020204" pitchFamily="34" charset="0"/>
              </a:endParaRPr>
            </a:p>
          </p:txBody>
        </p:sp>
        <p:sp>
          <p:nvSpPr>
            <p:cNvPr id="21534" name="Text Box 29"/>
            <p:cNvSpPr txBox="1"/>
            <p:nvPr/>
          </p:nvSpPr>
          <p:spPr>
            <a:xfrm>
              <a:off x="2179" y="1600"/>
              <a:ext cx="1364" cy="1189"/>
            </a:xfrm>
            <a:prstGeom prst="rect">
              <a:avLst/>
            </a:prstGeom>
            <a:noFill/>
            <a:ln w="9525">
              <a:noFill/>
            </a:ln>
          </p:spPr>
          <p:txBody>
            <a:bodyPr wrap="square">
              <a:spAutoFit/>
            </a:bodyPr>
            <a:lstStyle/>
            <a:p>
              <a:pPr marR="0" lvl="0" indent="0" algn="just" defTabSz="914400" eaLnBrk="1" fontAlgn="base" latinLnBrk="0" hangingPunct="1">
                <a:lnSpc>
                  <a:spcPct val="100000"/>
                </a:lnSpc>
                <a:spcBef>
                  <a:spcPct val="0"/>
                </a:spcBef>
                <a:spcAft>
                  <a:spcPct val="0"/>
                </a:spcAft>
                <a:buClrTx/>
                <a:buSzTx/>
                <a:buFontTx/>
                <a:buNone/>
                <a:defRPr/>
              </a:pP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Tìm</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hiểu</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9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câu</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đầu</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đoạn</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trích</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Đất</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Nước</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a:t>
              </a:r>
            </a:p>
            <a:p>
              <a:pPr marR="0" lvl="0" algn="just" defTabSz="914400" eaLnBrk="1" fontAlgn="base" latinLnBrk="0" hangingPunct="1">
                <a:lnSpc>
                  <a:spcPct val="100000"/>
                </a:lnSpc>
                <a:spcBef>
                  <a:spcPct val="0"/>
                </a:spcBef>
                <a:spcAft>
                  <a:spcPct val="0"/>
                </a:spcAft>
                <a:buClrTx/>
                <a:buSzTx/>
                <a:defRPr/>
              </a:pP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Đất</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Nước</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có</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từ</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bao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giờ</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a:t>
              </a:r>
            </a:p>
            <a:p>
              <a:pPr marR="0" lvl="0" algn="just" defTabSz="914400" eaLnBrk="1" fontAlgn="base" latinLnBrk="0" hangingPunct="1">
                <a:lnSpc>
                  <a:spcPct val="100000"/>
                </a:lnSpc>
                <a:spcBef>
                  <a:spcPct val="0"/>
                </a:spcBef>
                <a:spcAft>
                  <a:spcPct val="0"/>
                </a:spcAft>
                <a:buClrTx/>
                <a:buSzTx/>
                <a:defRPr/>
              </a:pP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Đất</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Nước</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phát</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triển</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như</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thế</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 </a:t>
              </a:r>
              <a:r>
                <a:rPr lang="en-US" altLang="en-US" sz="2400" kern="0" dirty="0" err="1">
                  <a:solidFill>
                    <a:srgbClr val="000000"/>
                  </a:solidFill>
                  <a:latin typeface="Times New Roman" panose="02020603050405020304" pitchFamily="18" charset="0"/>
                  <a:ea typeface="Times New Roman" panose="02020603050405020304" pitchFamily="18" charset="0"/>
                  <a:sym typeface="+mn-ea"/>
                </a:rPr>
                <a:t>nào</a:t>
              </a:r>
              <a:r>
                <a:rPr lang="en-US" altLang="en-US" sz="2400" kern="0" dirty="0">
                  <a:solidFill>
                    <a:srgbClr val="000000"/>
                  </a:solidFill>
                  <a:latin typeface="Times New Roman" panose="02020603050405020304" pitchFamily="18" charset="0"/>
                  <a:ea typeface="Times New Roman" panose="02020603050405020304" pitchFamily="18" charset="0"/>
                  <a:sym typeface="+mn-ea"/>
                </a:rPr>
                <a:t>?</a:t>
              </a:r>
              <a:endParaRPr lang="en-US" altLang="en-US" sz="2400" dirty="0">
                <a:latin typeface="Times New Roman" panose="02020603050405020304" pitchFamily="18" charset="0"/>
                <a:ea typeface="Times New Roman" panose="02020603050405020304" pitchFamily="18" charset="0"/>
              </a:endParaRPr>
            </a:p>
          </p:txBody>
        </p:sp>
        <p:sp>
          <p:nvSpPr>
            <p:cNvPr id="21535" name="AutoShape 30"/>
            <p:cNvSpPr/>
            <p:nvPr/>
          </p:nvSpPr>
          <p:spPr>
            <a:xfrm>
              <a:off x="2210" y="3290"/>
              <a:ext cx="1363" cy="548"/>
            </a:xfrm>
            <a:prstGeom prst="roundRect">
              <a:avLst>
                <a:gd name="adj" fmla="val 40389"/>
              </a:avLst>
            </a:prstGeom>
            <a:gradFill rotWithShape="1">
              <a:gsLst>
                <a:gs pos="0">
                  <a:srgbClr val="58A4AE"/>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36" name="AutoShape 31"/>
            <p:cNvSpPr/>
            <p:nvPr/>
          </p:nvSpPr>
          <p:spPr>
            <a:xfrm>
              <a:off x="2238" y="3305"/>
              <a:ext cx="1304" cy="487"/>
            </a:xfrm>
            <a:prstGeom prst="roundRect">
              <a:avLst>
                <a:gd name="adj" fmla="val 50000"/>
              </a:avLst>
            </a:prstGeom>
            <a:gradFill rotWithShape="1">
              <a:gsLst>
                <a:gs pos="0">
                  <a:srgbClr val="72B2BB"/>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grpSp>
      <p:grpSp>
        <p:nvGrpSpPr>
          <p:cNvPr id="5" name="Group 32"/>
          <p:cNvGrpSpPr/>
          <p:nvPr/>
        </p:nvGrpSpPr>
        <p:grpSpPr>
          <a:xfrm>
            <a:off x="8527330" y="1837055"/>
            <a:ext cx="3031405" cy="4838700"/>
            <a:chOff x="3676" y="1299"/>
            <a:chExt cx="1411" cy="2539"/>
          </a:xfrm>
        </p:grpSpPr>
        <p:sp>
          <p:nvSpPr>
            <p:cNvPr id="21510" name="AutoShape 33"/>
            <p:cNvSpPr/>
            <p:nvPr/>
          </p:nvSpPr>
          <p:spPr>
            <a:xfrm>
              <a:off x="3696" y="1490"/>
              <a:ext cx="1363" cy="1800"/>
            </a:xfrm>
            <a:prstGeom prst="roundRect">
              <a:avLst>
                <a:gd name="adj" fmla="val 17509"/>
              </a:avLst>
            </a:prstGeom>
            <a:gradFill rotWithShape="1">
              <a:gsLst>
                <a:gs pos="0">
                  <a:srgbClr val="B59F43"/>
                </a:gs>
                <a:gs pos="100000">
                  <a:srgbClr val="8F8849"/>
                </a:gs>
              </a:gsLst>
              <a:lin ang="27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11" name="AutoShape 34"/>
            <p:cNvSpPr/>
            <p:nvPr/>
          </p:nvSpPr>
          <p:spPr>
            <a:xfrm>
              <a:off x="3717" y="1495"/>
              <a:ext cx="1322" cy="1766"/>
            </a:xfrm>
            <a:prstGeom prst="roundRect">
              <a:avLst>
                <a:gd name="adj" fmla="val 16667"/>
              </a:avLst>
            </a:prstGeom>
            <a:solidFill>
              <a:srgbClr val="E9E065"/>
            </a:soli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12" name="AutoShape 35"/>
            <p:cNvSpPr/>
            <p:nvPr/>
          </p:nvSpPr>
          <p:spPr>
            <a:xfrm>
              <a:off x="3728" y="2795"/>
              <a:ext cx="1304" cy="447"/>
            </a:xfrm>
            <a:prstGeom prst="roundRect">
              <a:avLst>
                <a:gd name="adj" fmla="val 50000"/>
              </a:avLst>
            </a:prstGeom>
            <a:gradFill rotWithShape="1">
              <a:gsLst>
                <a:gs pos="0">
                  <a:srgbClr val="E9E065"/>
                </a:gs>
                <a:gs pos="100000">
                  <a:srgbClr val="F2EDA6"/>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13" name="AutoShape 36"/>
            <p:cNvSpPr/>
            <p:nvPr/>
          </p:nvSpPr>
          <p:spPr>
            <a:xfrm>
              <a:off x="3676" y="1509"/>
              <a:ext cx="1356" cy="409"/>
            </a:xfrm>
            <a:prstGeom prst="roundRect">
              <a:avLst>
                <a:gd name="adj" fmla="val 50000"/>
              </a:avLst>
            </a:prstGeom>
            <a:gradFill rotWithShape="1">
              <a:gsLst>
                <a:gs pos="0">
                  <a:srgbClr val="F8F5CC"/>
                </a:gs>
                <a:gs pos="100000">
                  <a:srgbClr val="E9E065"/>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grpSp>
          <p:nvGrpSpPr>
            <p:cNvPr id="21514" name="Group 37"/>
            <p:cNvGrpSpPr/>
            <p:nvPr/>
          </p:nvGrpSpPr>
          <p:grpSpPr>
            <a:xfrm>
              <a:off x="4165" y="1299"/>
              <a:ext cx="405" cy="392"/>
              <a:chOff x="1289" y="587"/>
              <a:chExt cx="668" cy="647"/>
            </a:xfrm>
          </p:grpSpPr>
          <p:sp>
            <p:nvSpPr>
              <p:cNvPr id="21519" name="Oval 38"/>
              <p:cNvSpPr/>
              <p:nvPr/>
            </p:nvSpPr>
            <p:spPr>
              <a:xfrm>
                <a:off x="1289" y="627"/>
                <a:ext cx="668" cy="578"/>
              </a:xfrm>
              <a:prstGeom prst="ellipse">
                <a:avLst/>
              </a:prstGeom>
              <a:solidFill>
                <a:srgbClr val="333333"/>
              </a:solidFill>
              <a:ln w="38100">
                <a:noFill/>
              </a:ln>
            </p:spPr>
            <p:txBody>
              <a:bodyPr anchor="ctr" anchorCtr="0">
                <a:spAutoFit/>
              </a:bodyPr>
              <a:lstStyle/>
              <a:p>
                <a:pPr eaLnBrk="1" hangingPunct="1"/>
                <a:endParaRPr lang="vi-VN" altLang="en-US" dirty="0">
                  <a:latin typeface="Arial" panose="020B0604020202020204" pitchFamily="34" charset="0"/>
                </a:endParaRPr>
              </a:p>
            </p:txBody>
          </p:sp>
          <p:sp>
            <p:nvSpPr>
              <p:cNvPr id="21520" name="Oval 39"/>
              <p:cNvSpPr/>
              <p:nvPr/>
            </p:nvSpPr>
            <p:spPr>
              <a:xfrm>
                <a:off x="1296" y="587"/>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21" name="Oval 40"/>
              <p:cNvSpPr/>
              <p:nvPr/>
            </p:nvSpPr>
            <p:spPr>
              <a:xfrm>
                <a:off x="1304" y="591"/>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22" name="Oval 41"/>
              <p:cNvSpPr/>
              <p:nvPr/>
            </p:nvSpPr>
            <p:spPr>
              <a:xfrm>
                <a:off x="1311" y="597"/>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23" name="Oval 42"/>
              <p:cNvSpPr/>
              <p:nvPr/>
            </p:nvSpPr>
            <p:spPr>
              <a:xfrm>
                <a:off x="1346" y="613"/>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grpSp>
        <p:sp>
          <p:nvSpPr>
            <p:cNvPr id="21515" name="Text Box 43"/>
            <p:cNvSpPr txBox="1"/>
            <p:nvPr/>
          </p:nvSpPr>
          <p:spPr>
            <a:xfrm>
              <a:off x="4253" y="1354"/>
              <a:ext cx="222" cy="242"/>
            </a:xfrm>
            <a:prstGeom prst="rect">
              <a:avLst/>
            </a:prstGeom>
            <a:noFill/>
            <a:ln w="9525">
              <a:noFill/>
            </a:ln>
          </p:spPr>
          <p:txBody>
            <a:bodyPr wrap="square">
              <a:spAutoFit/>
            </a:bodyPr>
            <a:lstStyle/>
            <a:p>
              <a:pPr algn="ctr" eaLnBrk="1" hangingPunct="1"/>
              <a:r>
                <a:rPr lang="en-US" altLang="en-US" sz="2400" dirty="0">
                  <a:solidFill>
                    <a:srgbClr val="000000"/>
                  </a:solidFill>
                  <a:latin typeface="Arial" panose="020B0604020202020204" pitchFamily="34" charset="0"/>
                </a:rPr>
                <a:t>3</a:t>
              </a:r>
              <a:endParaRPr lang="en-US" altLang="en-US" dirty="0">
                <a:latin typeface="Arial" panose="020B0604020202020204" pitchFamily="34" charset="0"/>
              </a:endParaRPr>
            </a:p>
          </p:txBody>
        </p:sp>
        <p:sp>
          <p:nvSpPr>
            <p:cNvPr id="21516" name="Text Box 44"/>
            <p:cNvSpPr txBox="1"/>
            <p:nvPr/>
          </p:nvSpPr>
          <p:spPr>
            <a:xfrm>
              <a:off x="3759" y="1588"/>
              <a:ext cx="1328" cy="2051"/>
            </a:xfrm>
            <a:prstGeom prst="rect">
              <a:avLst/>
            </a:prstGeom>
            <a:noFill/>
            <a:ln w="9525">
              <a:noFill/>
            </a:ln>
          </p:spPr>
          <p:txBody>
            <a:bodyPr wrap="square">
              <a:spAutoFit/>
            </a:bodyPr>
            <a:lstStyle/>
            <a:p>
              <a:pPr algn="just" eaLnBrk="1" hangingPunct="1"/>
              <a:r>
                <a:rPr lang="vi-VN" sz="2400" b="1" i="1" kern="0" noProof="0" dirty="0">
                  <a:ln>
                    <a:noFill/>
                  </a:ln>
                  <a:solidFill>
                    <a:srgbClr val="000000"/>
                  </a:solidFill>
                  <a:effectLst/>
                  <a:uLnTx/>
                  <a:uFillTx/>
                  <a:sym typeface="+mn-ea"/>
                </a:rPr>
                <a:t>So sánh cảm nhận về Đất Nước của Nguyễn Khoa Điềm trong 9 câu đầu với Nguyễn Trãi(Đại cáo bình Ngô) và Lý Thường Kiệt( Sông núi nước Nam)</a:t>
              </a:r>
              <a:endParaRPr kumimoji="0" lang="vi-VN" sz="2400" b="0" i="0" u="none" strike="noStrike" kern="0" cap="none" spc="0" normalizeH="0" baseline="0" noProof="0" dirty="0">
                <a:ln>
                  <a:noFill/>
                </a:ln>
                <a:solidFill>
                  <a:srgbClr val="000000"/>
                </a:solidFill>
                <a:effectLst/>
                <a:uLnTx/>
                <a:uFillTx/>
              </a:endParaRPr>
            </a:p>
            <a:p>
              <a:pPr algn="ctr" eaLnBrk="1" hangingPunct="1"/>
              <a:endParaRPr lang="en-US" altLang="en-US" sz="2800" dirty="0">
                <a:solidFill>
                  <a:srgbClr val="000000"/>
                </a:solidFill>
                <a:latin typeface="Times New Roman" panose="02020603050405020304" pitchFamily="18" charset="0"/>
                <a:cs typeface="Times New Roman" panose="02020603050405020304" pitchFamily="18" charset="0"/>
              </a:endParaRPr>
            </a:p>
            <a:p>
              <a:pPr eaLnBrk="1" hangingPunct="1"/>
              <a:endParaRPr lang="en-US" altLang="en-US" sz="2800" dirty="0">
                <a:latin typeface="Arial" panose="020B0604020202020204" pitchFamily="34" charset="0"/>
              </a:endParaRPr>
            </a:p>
          </p:txBody>
        </p:sp>
        <p:sp>
          <p:nvSpPr>
            <p:cNvPr id="21517" name="AutoShape 45"/>
            <p:cNvSpPr/>
            <p:nvPr/>
          </p:nvSpPr>
          <p:spPr>
            <a:xfrm>
              <a:off x="3692" y="3290"/>
              <a:ext cx="1363" cy="548"/>
            </a:xfrm>
            <a:prstGeom prst="roundRect">
              <a:avLst>
                <a:gd name="adj" fmla="val 40389"/>
              </a:avLst>
            </a:prstGeom>
            <a:gradFill rotWithShape="1">
              <a:gsLst>
                <a:gs pos="0">
                  <a:srgbClr val="99BACC"/>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18" name="AutoShape 46"/>
            <p:cNvSpPr/>
            <p:nvPr/>
          </p:nvSpPr>
          <p:spPr>
            <a:xfrm>
              <a:off x="3720" y="3305"/>
              <a:ext cx="1304" cy="487"/>
            </a:xfrm>
            <a:prstGeom prst="roundRect">
              <a:avLst>
                <a:gd name="adj" fmla="val 50000"/>
              </a:avLst>
            </a:prstGeom>
            <a:gradFill rotWithShape="1">
              <a:gsLst>
                <a:gs pos="0">
                  <a:srgbClr val="C8DAD4"/>
                </a:gs>
                <a:gs pos="100000">
                  <a:srgbClr val="FFFFFF"/>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grpSp>
    </p:spTree>
    <p:extLst>
      <p:ext uri="{BB962C8B-B14F-4D97-AF65-F5344CB8AC3E}">
        <p14:creationId xmlns:p14="http://schemas.microsoft.com/office/powerpoint/2010/main" val="196985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ppt_x</p:attrName>
                                        </p:attrNameLst>
                                      </p:cBhvr>
                                      <p:tavLst>
                                        <p:tav tm="0">
                                          <p:val>
                                            <p:strVal val="#ppt_x-.2"/>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838200" y="338138"/>
            <a:ext cx="10515600" cy="547687"/>
          </a:xfrm>
          <a:prstGeom prst="rect">
            <a:avLst/>
          </a:prstGeom>
          <a:solidFill>
            <a:schemeClr val="accent2">
              <a:lumMod val="20000"/>
              <a:lumOff val="80000"/>
            </a:schemeClr>
          </a:solidFill>
        </p:spPr>
        <p:txBody>
          <a:bodyPr lIns="91216" tIns="45608" rIns="91216" bIns="4560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495">
              <a:defRPr/>
            </a:pPr>
            <a:r>
              <a:rPr lang="en-US" sz="3600" b="1" dirty="0">
                <a:solidFill>
                  <a:srgbClr val="ED7D31">
                    <a:lumMod val="75000"/>
                  </a:srgbClr>
                </a:solidFill>
                <a:latin typeface="Times New Roman" panose="02020603050405020304" pitchFamily="18" charset="0"/>
                <a:cs typeface="Times New Roman" panose="02020603050405020304" pitchFamily="18" charset="0"/>
              </a:rPr>
              <a:t>I. </a:t>
            </a:r>
            <a:r>
              <a:rPr lang="en-US" sz="3600" b="1" dirty="0" err="1">
                <a:solidFill>
                  <a:srgbClr val="ED7D31">
                    <a:lumMod val="75000"/>
                  </a:srgbClr>
                </a:solidFill>
                <a:latin typeface="Times New Roman" panose="02020603050405020304" pitchFamily="18" charset="0"/>
                <a:cs typeface="Times New Roman" panose="02020603050405020304" pitchFamily="18" charset="0"/>
              </a:rPr>
              <a:t>Tìm</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hiểu</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chung</a:t>
            </a:r>
            <a:endParaRPr lang="en-US" sz="36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838200" y="1076325"/>
            <a:ext cx="1962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6" tIns="45608" rIns="91216" bIns="45608">
            <a:spAutoFit/>
          </a:bodyPr>
          <a:lstStyle/>
          <a:p>
            <a:pPr defTabSz="911225" fontAlgn="base">
              <a:spcBef>
                <a:spcPct val="0"/>
              </a:spcBef>
              <a:spcAft>
                <a:spcPct val="0"/>
              </a:spcAft>
            </a:pPr>
            <a:r>
              <a:rPr lang="en-US" sz="3200" b="1" i="1" dirty="0">
                <a:solidFill>
                  <a:srgbClr val="002060"/>
                </a:solidFill>
                <a:latin typeface="Times New Roman" panose="02020603050405020304" pitchFamily="18" charset="0"/>
                <a:cs typeface="Times New Roman" panose="02020603050405020304" pitchFamily="18" charset="0"/>
              </a:rPr>
              <a:t>1. </a:t>
            </a:r>
            <a:r>
              <a:rPr lang="en-US" sz="3200" b="1" i="1" dirty="0" err="1">
                <a:solidFill>
                  <a:srgbClr val="002060"/>
                </a:solidFill>
                <a:latin typeface="Times New Roman" panose="02020603050405020304" pitchFamily="18" charset="0"/>
                <a:cs typeface="Times New Roman" panose="02020603050405020304" pitchFamily="18" charset="0"/>
              </a:rPr>
              <a:t>Tác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giả</a:t>
            </a:r>
            <a:r>
              <a:rPr lang="en-US" sz="3200" b="1" i="1" dirty="0">
                <a:solidFill>
                  <a:srgbClr val="002060"/>
                </a:solidFill>
                <a:latin typeface="Times New Roman" panose="02020603050405020304" pitchFamily="18" charset="0"/>
                <a:cs typeface="Times New Roman" panose="02020603050405020304" pitchFamily="18" charset="0"/>
              </a:rPr>
              <a:t> </a:t>
            </a:r>
            <a:endParaRPr lang="en-US" i="1" dirty="0">
              <a:solidFill>
                <a:srgbClr val="002060"/>
              </a:solidFill>
              <a:cs typeface="Arial" panose="020B0604020202020204" pitchFamily="34" charset="0"/>
            </a:endParaRPr>
          </a:p>
        </p:txBody>
      </p:sp>
      <p:pic>
        <p:nvPicPr>
          <p:cNvPr id="1026" name="Picture 2" descr="Chân dung nhà thơ Nguyễn Khoa Điềm - Ngữ văn 9 - Chu Thị Phương - Website  của Chu Thị P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1677670"/>
            <a:ext cx="3498850" cy="4766945"/>
          </a:xfrm>
          <a:prstGeom prst="rect">
            <a:avLst/>
          </a:prstGeom>
          <a:noFill/>
          <a:extLst>
            <a:ext uri="{909E8E84-426E-40DD-AFC4-6F175D3DCCD1}">
              <a14:hiddenFill xmlns:a14="http://schemas.microsoft.com/office/drawing/2010/main">
                <a:solidFill>
                  <a:srgbClr val="FFFFFF"/>
                </a:solidFill>
              </a14:hiddenFill>
            </a:ext>
          </a:extLst>
        </p:spPr>
      </p:pic>
      <p:pic>
        <p:nvPicPr>
          <p:cNvPr id="69634" name="Picture 2" descr="Giới Thiệu Nhà Thơ Nguyễn Khoa Điề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735" y="1677670"/>
            <a:ext cx="3789680" cy="48691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21" presetClass="entr" presetSubtype="1" fill="hold" nodeType="withEffect">
                                  <p:stCondLst>
                                    <p:cond delay="0"/>
                                  </p:stCondLst>
                                  <p:childTnLst>
                                    <p:set>
                                      <p:cBhvr>
                                        <p:cTn id="15" dur="1" fill="hold">
                                          <p:stCondLst>
                                            <p:cond delay="0"/>
                                          </p:stCondLst>
                                        </p:cTn>
                                        <p:tgtEl>
                                          <p:spTgt spid="69634"/>
                                        </p:tgtEl>
                                        <p:attrNameLst>
                                          <p:attrName>style.visibility</p:attrName>
                                        </p:attrNameLst>
                                      </p:cBhvr>
                                      <p:to>
                                        <p:strVal val="visible"/>
                                      </p:to>
                                    </p:set>
                                    <p:animEffect transition="in" filter="wheel(1)">
                                      <p:cBhvr>
                                        <p:cTn id="16"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0" y="590550"/>
            <a:ext cx="9144000" cy="695325"/>
          </a:xfrm>
          <a:solidFill>
            <a:schemeClr val="bg2"/>
          </a:solidFill>
        </p:spPr>
        <p:txBody>
          <a:bodyPr vert="horz" lIns="91440" tIns="45720" rIns="91440" bIns="45720" rtlCol="0" anchor="b">
            <a:normAutofit fontScale="90000"/>
          </a:bodyPr>
          <a:lstStyle/>
          <a:p>
            <a:pPr algn="ctr" eaLnBrk="1" hangingPunct="1">
              <a:buNone/>
            </a:pPr>
            <a:r>
              <a:rPr lang="en-US" sz="4000" b="1" dirty="0">
                <a:solidFill>
                  <a:srgbClr val="FF0000"/>
                </a:solidFill>
                <a:latin typeface="Times New Roman" panose="02020603050405020304" pitchFamily="18" charset="0"/>
                <a:cs typeface="Times New Roman" panose="02020603050405020304" pitchFamily="18" charset="0"/>
              </a:rPr>
              <a:t>NGUYỄN KHOA ĐIỀM</a:t>
            </a:r>
            <a:endPar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3"/>
          <p:cNvGrpSpPr/>
          <p:nvPr/>
        </p:nvGrpSpPr>
        <p:grpSpPr>
          <a:xfrm>
            <a:off x="491490" y="1837055"/>
            <a:ext cx="2941955" cy="4758133"/>
            <a:chOff x="720" y="1299"/>
            <a:chExt cx="1367" cy="2539"/>
          </a:xfrm>
        </p:grpSpPr>
        <p:sp>
          <p:nvSpPr>
            <p:cNvPr id="21537" name="AutoShape 4"/>
            <p:cNvSpPr/>
            <p:nvPr/>
          </p:nvSpPr>
          <p:spPr>
            <a:xfrm>
              <a:off x="720" y="1490"/>
              <a:ext cx="1363" cy="1800"/>
            </a:xfrm>
            <a:prstGeom prst="roundRect">
              <a:avLst>
                <a:gd name="adj" fmla="val 17509"/>
              </a:avLst>
            </a:prstGeom>
            <a:gradFill rotWithShape="1">
              <a:gsLst>
                <a:gs pos="0">
                  <a:srgbClr val="4E91D4"/>
                </a:gs>
                <a:gs pos="100000">
                  <a:srgbClr val="3477A4"/>
                </a:gs>
              </a:gsLst>
              <a:lin ang="27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38" name="AutoShape 5"/>
            <p:cNvSpPr/>
            <p:nvPr/>
          </p:nvSpPr>
          <p:spPr>
            <a:xfrm>
              <a:off x="741" y="1495"/>
              <a:ext cx="1322" cy="1766"/>
            </a:xfrm>
            <a:prstGeom prst="roundRect">
              <a:avLst>
                <a:gd name="adj" fmla="val 16667"/>
              </a:avLst>
            </a:prstGeom>
            <a:solidFill>
              <a:srgbClr val="3CA1E6"/>
            </a:soli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39" name="AutoShape 6"/>
            <p:cNvSpPr/>
            <p:nvPr/>
          </p:nvSpPr>
          <p:spPr>
            <a:xfrm>
              <a:off x="752" y="2795"/>
              <a:ext cx="1304" cy="447"/>
            </a:xfrm>
            <a:prstGeom prst="roundRect">
              <a:avLst>
                <a:gd name="adj" fmla="val 50000"/>
              </a:avLst>
            </a:prstGeom>
            <a:gradFill rotWithShape="1">
              <a:gsLst>
                <a:gs pos="0">
                  <a:srgbClr val="3CA1E6">
                    <a:alpha val="0"/>
                  </a:srgbClr>
                </a:gs>
                <a:gs pos="100000">
                  <a:srgbClr val="9BCFF2"/>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40" name="AutoShape 7"/>
            <p:cNvSpPr/>
            <p:nvPr/>
          </p:nvSpPr>
          <p:spPr>
            <a:xfrm>
              <a:off x="752" y="1509"/>
              <a:ext cx="1304" cy="446"/>
            </a:xfrm>
            <a:prstGeom prst="roundRect">
              <a:avLst>
                <a:gd name="adj" fmla="val 50000"/>
              </a:avLst>
            </a:prstGeom>
            <a:gradFill rotWithShape="1">
              <a:gsLst>
                <a:gs pos="0">
                  <a:srgbClr val="BEE0F7"/>
                </a:gs>
                <a:gs pos="100000">
                  <a:srgbClr val="3CA1E6">
                    <a:alpha val="0"/>
                  </a:srgbClr>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41" name="AutoShape 8"/>
            <p:cNvSpPr/>
            <p:nvPr/>
          </p:nvSpPr>
          <p:spPr>
            <a:xfrm>
              <a:off x="724" y="3290"/>
              <a:ext cx="1363" cy="548"/>
            </a:xfrm>
            <a:prstGeom prst="roundRect">
              <a:avLst>
                <a:gd name="adj" fmla="val 40389"/>
              </a:avLst>
            </a:prstGeom>
            <a:gradFill rotWithShape="1">
              <a:gsLst>
                <a:gs pos="0">
                  <a:srgbClr val="729EB4"/>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42" name="AutoShape 9"/>
            <p:cNvSpPr/>
            <p:nvPr/>
          </p:nvSpPr>
          <p:spPr>
            <a:xfrm>
              <a:off x="752" y="3305"/>
              <a:ext cx="1304" cy="487"/>
            </a:xfrm>
            <a:prstGeom prst="roundRect">
              <a:avLst>
                <a:gd name="adj" fmla="val 50000"/>
              </a:avLst>
            </a:prstGeom>
            <a:gradFill rotWithShape="1">
              <a:gsLst>
                <a:gs pos="0">
                  <a:srgbClr val="7DAFD4"/>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grpSp>
          <p:nvGrpSpPr>
            <p:cNvPr id="21543" name="Group 10"/>
            <p:cNvGrpSpPr/>
            <p:nvPr/>
          </p:nvGrpSpPr>
          <p:grpSpPr>
            <a:xfrm>
              <a:off x="1189" y="1299"/>
              <a:ext cx="405" cy="392"/>
              <a:chOff x="1289" y="587"/>
              <a:chExt cx="668" cy="647"/>
            </a:xfrm>
          </p:grpSpPr>
          <p:sp>
            <p:nvSpPr>
              <p:cNvPr id="21546" name="Oval 11"/>
              <p:cNvSpPr/>
              <p:nvPr/>
            </p:nvSpPr>
            <p:spPr>
              <a:xfrm>
                <a:off x="1289" y="627"/>
                <a:ext cx="668" cy="578"/>
              </a:xfrm>
              <a:prstGeom prst="ellipse">
                <a:avLst/>
              </a:prstGeom>
              <a:solidFill>
                <a:srgbClr val="333333"/>
              </a:solidFill>
              <a:ln w="38100">
                <a:noFill/>
              </a:ln>
            </p:spPr>
            <p:txBody>
              <a:bodyPr anchor="ctr" anchorCtr="0">
                <a:spAutoFit/>
              </a:bodyPr>
              <a:lstStyle/>
              <a:p>
                <a:pPr eaLnBrk="1" hangingPunct="1"/>
                <a:endParaRPr lang="vi-VN" altLang="en-US" dirty="0">
                  <a:latin typeface="Arial" panose="020B0604020202020204" pitchFamily="34" charset="0"/>
                </a:endParaRPr>
              </a:p>
            </p:txBody>
          </p:sp>
          <p:sp>
            <p:nvSpPr>
              <p:cNvPr id="21547" name="Oval 12"/>
              <p:cNvSpPr/>
              <p:nvPr/>
            </p:nvSpPr>
            <p:spPr>
              <a:xfrm>
                <a:off x="1296" y="587"/>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48" name="Oval 13"/>
              <p:cNvSpPr/>
              <p:nvPr/>
            </p:nvSpPr>
            <p:spPr>
              <a:xfrm>
                <a:off x="1304" y="591"/>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49" name="Oval 14"/>
              <p:cNvSpPr/>
              <p:nvPr/>
            </p:nvSpPr>
            <p:spPr>
              <a:xfrm>
                <a:off x="1311" y="597"/>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50" name="Oval 15"/>
              <p:cNvSpPr/>
              <p:nvPr/>
            </p:nvSpPr>
            <p:spPr>
              <a:xfrm>
                <a:off x="1346" y="613"/>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grpSp>
        <p:sp>
          <p:nvSpPr>
            <p:cNvPr id="21544" name="Text Box 16"/>
            <p:cNvSpPr txBox="1"/>
            <p:nvPr/>
          </p:nvSpPr>
          <p:spPr>
            <a:xfrm>
              <a:off x="1277" y="1354"/>
              <a:ext cx="222" cy="246"/>
            </a:xfrm>
            <a:prstGeom prst="rect">
              <a:avLst/>
            </a:prstGeom>
            <a:noFill/>
            <a:ln w="9525">
              <a:noFill/>
            </a:ln>
          </p:spPr>
          <p:txBody>
            <a:bodyPr wrap="square">
              <a:spAutoFit/>
            </a:bodyPr>
            <a:lstStyle/>
            <a:p>
              <a:pPr algn="ctr" eaLnBrk="1" hangingPunct="1"/>
              <a:r>
                <a:rPr lang="en-US" altLang="en-US" sz="2400" dirty="0">
                  <a:solidFill>
                    <a:srgbClr val="000000"/>
                  </a:solidFill>
                  <a:latin typeface="Arial" panose="020B0604020202020204" pitchFamily="34" charset="0"/>
                </a:rPr>
                <a:t>1</a:t>
              </a:r>
              <a:endParaRPr lang="en-US" altLang="en-US" dirty="0">
                <a:latin typeface="Arial" panose="020B0604020202020204" pitchFamily="34" charset="0"/>
              </a:endParaRPr>
            </a:p>
          </p:txBody>
        </p:sp>
        <p:sp>
          <p:nvSpPr>
            <p:cNvPr id="21545" name="Text Box 17"/>
            <p:cNvSpPr txBox="1"/>
            <p:nvPr/>
          </p:nvSpPr>
          <p:spPr>
            <a:xfrm>
              <a:off x="762" y="1672"/>
              <a:ext cx="1296" cy="1889"/>
            </a:xfrm>
            <a:prstGeom prst="rect">
              <a:avLst/>
            </a:prstGeom>
            <a:noFill/>
            <a:ln w="9525">
              <a:noFill/>
            </a:ln>
          </p:spPr>
          <p:txBody>
            <a:bodyPr wrap="square">
              <a:spAutoFit/>
            </a:bodyPr>
            <a:lstStyle/>
            <a:p>
              <a:pPr algn="ctr" eaLnBrk="1" hangingPunct="1"/>
              <a:r>
                <a:rPr lang="en-US" altLang="en-US" sz="3200" dirty="0">
                  <a:solidFill>
                    <a:schemeClr val="tx1"/>
                  </a:solidFill>
                  <a:latin typeface="Times New Roman" panose="02020603050405020304" pitchFamily="18" charset="0"/>
                  <a:cs typeface="Times New Roman" panose="02020603050405020304" pitchFamily="18" charset="0"/>
                </a:rPr>
                <a:t>Sinh ra ở Huế </a:t>
              </a:r>
              <a:r>
                <a:rPr lang="vi-VN" sz="3200" kern="0" noProof="0" dirty="0">
                  <a:ln>
                    <a:noFill/>
                  </a:ln>
                  <a:solidFill>
                    <a:schemeClr val="tx1"/>
                  </a:solidFill>
                  <a:effectLst/>
                  <a:uLnTx/>
                  <a:uFillTx/>
                  <a:latin typeface="Times New Roman" panose="02020603050405020304" pitchFamily="18" charset="0"/>
                  <a:cs typeface="Times New Roman" panose="02020603050405020304" pitchFamily="18" charset="0"/>
                  <a:sym typeface="+mn-ea"/>
                </a:rPr>
                <a:t>trong gia đình trí thức có truyền thống yêu nước và cách mạng</a:t>
              </a:r>
              <a:r>
                <a:rPr lang="vi-VN" sz="3200" kern="0" noProof="0" dirty="0">
                  <a:ln>
                    <a:noFill/>
                  </a:ln>
                  <a:solidFill>
                    <a:srgbClr val="000000"/>
                  </a:solidFill>
                  <a:effectLst/>
                  <a:uLnTx/>
                  <a:uFillTx/>
                  <a:latin typeface="Times New Roman" panose="02020603050405020304" pitchFamily="18" charset="0"/>
                  <a:cs typeface="Times New Roman" panose="02020603050405020304" pitchFamily="18" charset="0"/>
                  <a:sym typeface="+mn-ea"/>
                </a:rPr>
                <a:t>.</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ea typeface="Times New Roman" panose="02020603050405020304" pitchFamily="18" charset="0"/>
              </a:endParaRPr>
            </a:p>
          </p:txBody>
        </p:sp>
      </p:grpSp>
      <p:grpSp>
        <p:nvGrpSpPr>
          <p:cNvPr id="4" name="Group 18"/>
          <p:cNvGrpSpPr/>
          <p:nvPr/>
        </p:nvGrpSpPr>
        <p:grpSpPr>
          <a:xfrm>
            <a:off x="4556760" y="1837055"/>
            <a:ext cx="3027045" cy="4927600"/>
            <a:chOff x="2179" y="1299"/>
            <a:chExt cx="1394" cy="2539"/>
          </a:xfrm>
        </p:grpSpPr>
        <p:sp>
          <p:nvSpPr>
            <p:cNvPr id="21524" name="AutoShape 19"/>
            <p:cNvSpPr/>
            <p:nvPr/>
          </p:nvSpPr>
          <p:spPr>
            <a:xfrm>
              <a:off x="2208" y="1490"/>
              <a:ext cx="1363" cy="1800"/>
            </a:xfrm>
            <a:prstGeom prst="roundRect">
              <a:avLst>
                <a:gd name="adj" fmla="val 17509"/>
              </a:avLst>
            </a:prstGeom>
            <a:gradFill rotWithShape="1">
              <a:gsLst>
                <a:gs pos="0">
                  <a:srgbClr val="34B034"/>
                </a:gs>
                <a:gs pos="100000">
                  <a:srgbClr val="3F8B4A"/>
                </a:gs>
              </a:gsLst>
              <a:lin ang="27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25" name="AutoShape 20"/>
            <p:cNvSpPr/>
            <p:nvPr/>
          </p:nvSpPr>
          <p:spPr>
            <a:xfrm>
              <a:off x="2229" y="1495"/>
              <a:ext cx="1322" cy="1766"/>
            </a:xfrm>
            <a:prstGeom prst="roundRect">
              <a:avLst>
                <a:gd name="adj" fmla="val 16667"/>
              </a:avLst>
            </a:prstGeom>
            <a:solidFill>
              <a:srgbClr val="73E77E"/>
            </a:soli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26" name="AutoShape 21"/>
            <p:cNvSpPr/>
            <p:nvPr/>
          </p:nvSpPr>
          <p:spPr>
            <a:xfrm>
              <a:off x="2240" y="2199"/>
              <a:ext cx="1304" cy="1043"/>
            </a:xfrm>
            <a:prstGeom prst="roundRect">
              <a:avLst>
                <a:gd name="adj" fmla="val 50000"/>
              </a:avLst>
            </a:prstGeom>
            <a:gradFill rotWithShape="1">
              <a:gsLst>
                <a:gs pos="0">
                  <a:srgbClr val="73E77E"/>
                </a:gs>
                <a:gs pos="100000">
                  <a:srgbClr val="B3F2B9"/>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27" name="AutoShape 22"/>
            <p:cNvSpPr/>
            <p:nvPr/>
          </p:nvSpPr>
          <p:spPr>
            <a:xfrm>
              <a:off x="2240" y="1509"/>
              <a:ext cx="1304" cy="446"/>
            </a:xfrm>
            <a:prstGeom prst="roundRect">
              <a:avLst>
                <a:gd name="adj" fmla="val 50000"/>
              </a:avLst>
            </a:prstGeom>
            <a:gradFill rotWithShape="1">
              <a:gsLst>
                <a:gs pos="0">
                  <a:srgbClr val="D0F7D4"/>
                </a:gs>
                <a:gs pos="100000">
                  <a:srgbClr val="73E77E"/>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28" name="Oval 23"/>
            <p:cNvSpPr/>
            <p:nvPr/>
          </p:nvSpPr>
          <p:spPr>
            <a:xfrm>
              <a:off x="2677" y="1323"/>
              <a:ext cx="405" cy="351"/>
            </a:xfrm>
            <a:prstGeom prst="ellipse">
              <a:avLst/>
            </a:prstGeom>
            <a:solidFill>
              <a:srgbClr val="333333"/>
            </a:solidFill>
            <a:ln w="38100">
              <a:noFill/>
            </a:ln>
          </p:spPr>
          <p:txBody>
            <a:bodyPr anchor="ctr" anchorCtr="0">
              <a:spAutoFit/>
            </a:bodyPr>
            <a:lstStyle/>
            <a:p>
              <a:pPr eaLnBrk="1" hangingPunct="1"/>
              <a:endParaRPr lang="vi-VN" altLang="en-US" dirty="0">
                <a:latin typeface="Arial" panose="020B0604020202020204" pitchFamily="34" charset="0"/>
              </a:endParaRPr>
            </a:p>
          </p:txBody>
        </p:sp>
        <p:sp>
          <p:nvSpPr>
            <p:cNvPr id="21529" name="Oval 24"/>
            <p:cNvSpPr/>
            <p:nvPr/>
          </p:nvSpPr>
          <p:spPr>
            <a:xfrm>
              <a:off x="2681" y="1299"/>
              <a:ext cx="392" cy="39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30" name="Oval 25"/>
            <p:cNvSpPr/>
            <p:nvPr/>
          </p:nvSpPr>
          <p:spPr>
            <a:xfrm>
              <a:off x="2686" y="1301"/>
              <a:ext cx="383" cy="383"/>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31" name="Oval 26"/>
            <p:cNvSpPr/>
            <p:nvPr/>
          </p:nvSpPr>
          <p:spPr>
            <a:xfrm>
              <a:off x="2690" y="1305"/>
              <a:ext cx="364" cy="357"/>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32" name="Oval 27"/>
            <p:cNvSpPr/>
            <p:nvPr/>
          </p:nvSpPr>
          <p:spPr>
            <a:xfrm>
              <a:off x="2712" y="1315"/>
              <a:ext cx="323" cy="290"/>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33" name="Text Box 28"/>
            <p:cNvSpPr txBox="1"/>
            <p:nvPr/>
          </p:nvSpPr>
          <p:spPr>
            <a:xfrm>
              <a:off x="2765" y="1354"/>
              <a:ext cx="222" cy="237"/>
            </a:xfrm>
            <a:prstGeom prst="rect">
              <a:avLst/>
            </a:prstGeom>
            <a:noFill/>
            <a:ln w="9525">
              <a:noFill/>
            </a:ln>
          </p:spPr>
          <p:txBody>
            <a:bodyPr wrap="square">
              <a:spAutoFit/>
            </a:bodyPr>
            <a:lstStyle/>
            <a:p>
              <a:pPr algn="ctr" eaLnBrk="1" hangingPunct="1"/>
              <a:r>
                <a:rPr lang="en-US" altLang="en-US" sz="2400" dirty="0">
                  <a:solidFill>
                    <a:srgbClr val="000000"/>
                  </a:solidFill>
                  <a:latin typeface="Arial" panose="020B0604020202020204" pitchFamily="34" charset="0"/>
                </a:rPr>
                <a:t>2</a:t>
              </a:r>
              <a:endParaRPr lang="en-US" altLang="en-US" dirty="0">
                <a:latin typeface="Arial" panose="020B0604020202020204" pitchFamily="34" charset="0"/>
              </a:endParaRPr>
            </a:p>
          </p:txBody>
        </p:sp>
        <p:sp>
          <p:nvSpPr>
            <p:cNvPr id="21534" name="Text Box 29"/>
            <p:cNvSpPr txBox="1"/>
            <p:nvPr/>
          </p:nvSpPr>
          <p:spPr>
            <a:xfrm>
              <a:off x="2179" y="1600"/>
              <a:ext cx="1364" cy="1316"/>
            </a:xfrm>
            <a:prstGeom prst="rect">
              <a:avLst/>
            </a:prstGeom>
            <a:noFill/>
            <a:ln w="9525">
              <a:noFill/>
            </a:ln>
          </p:spPr>
          <p:txBody>
            <a:bodyPr wrap="square">
              <a:spAutoFit/>
            </a:bodyPr>
            <a:lstStyle/>
            <a:p>
              <a:pPr marR="0" lvl="0" indent="0" algn="ctr" defTabSz="914400" eaLnBrk="1" fontAlgn="base" latinLnBrk="0" hangingPunct="1">
                <a:lnSpc>
                  <a:spcPct val="100000"/>
                </a:lnSpc>
                <a:spcBef>
                  <a:spcPct val="0"/>
                </a:spcBef>
                <a:spcAft>
                  <a:spcPct val="0"/>
                </a:spcAft>
                <a:buClrTx/>
                <a:buSzTx/>
                <a:buFontTx/>
                <a:buNone/>
                <a:defRPr/>
              </a:pPr>
              <a:r>
                <a:rPr lang="en-US" altLang="vi-VN" sz="3200" kern="0" noProof="0" dirty="0">
                  <a:ln>
                    <a:noFill/>
                  </a:ln>
                  <a:solidFill>
                    <a:srgbClr val="000000"/>
                  </a:solidFill>
                  <a:effectLst/>
                  <a:uLnTx/>
                  <a:uFillTx/>
                  <a:sym typeface="+mn-ea"/>
                </a:rPr>
                <a:t>C</a:t>
              </a:r>
              <a:r>
                <a:rPr lang="vi-VN" sz="3200" kern="0" noProof="0" dirty="0">
                  <a:ln>
                    <a:noFill/>
                  </a:ln>
                  <a:solidFill>
                    <a:srgbClr val="000000"/>
                  </a:solidFill>
                  <a:effectLst/>
                  <a:uLnTx/>
                  <a:uFillTx/>
                  <a:sym typeface="+mn-ea"/>
                </a:rPr>
                <a:t>ây bút tiêu biểu của thế hệ thơ trẻ trong những năm chống Mĩ.</a:t>
              </a:r>
              <a:endParaRPr lang="en-US" altLang="en-US" sz="3200" dirty="0">
                <a:latin typeface="Times New Roman" panose="02020603050405020304" pitchFamily="18" charset="0"/>
                <a:ea typeface="Times New Roman" panose="02020603050405020304" pitchFamily="18" charset="0"/>
              </a:endParaRPr>
            </a:p>
          </p:txBody>
        </p:sp>
        <p:sp>
          <p:nvSpPr>
            <p:cNvPr id="21535" name="AutoShape 30"/>
            <p:cNvSpPr/>
            <p:nvPr/>
          </p:nvSpPr>
          <p:spPr>
            <a:xfrm>
              <a:off x="2210" y="3290"/>
              <a:ext cx="1363" cy="548"/>
            </a:xfrm>
            <a:prstGeom prst="roundRect">
              <a:avLst>
                <a:gd name="adj" fmla="val 40389"/>
              </a:avLst>
            </a:prstGeom>
            <a:gradFill rotWithShape="1">
              <a:gsLst>
                <a:gs pos="0">
                  <a:srgbClr val="58A4AE"/>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36" name="AutoShape 31"/>
            <p:cNvSpPr/>
            <p:nvPr/>
          </p:nvSpPr>
          <p:spPr>
            <a:xfrm>
              <a:off x="2238" y="3305"/>
              <a:ext cx="1304" cy="487"/>
            </a:xfrm>
            <a:prstGeom prst="roundRect">
              <a:avLst>
                <a:gd name="adj" fmla="val 50000"/>
              </a:avLst>
            </a:prstGeom>
            <a:gradFill rotWithShape="1">
              <a:gsLst>
                <a:gs pos="0">
                  <a:srgbClr val="72B2BB"/>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grpSp>
      <p:grpSp>
        <p:nvGrpSpPr>
          <p:cNvPr id="5" name="Group 32"/>
          <p:cNvGrpSpPr/>
          <p:nvPr/>
        </p:nvGrpSpPr>
        <p:grpSpPr>
          <a:xfrm>
            <a:off x="8561705" y="1837055"/>
            <a:ext cx="2973398" cy="4838700"/>
            <a:chOff x="3692" y="1299"/>
            <a:chExt cx="1384" cy="2539"/>
          </a:xfrm>
        </p:grpSpPr>
        <p:sp>
          <p:nvSpPr>
            <p:cNvPr id="21510" name="AutoShape 33"/>
            <p:cNvSpPr/>
            <p:nvPr/>
          </p:nvSpPr>
          <p:spPr>
            <a:xfrm>
              <a:off x="3696" y="1490"/>
              <a:ext cx="1363" cy="1800"/>
            </a:xfrm>
            <a:prstGeom prst="roundRect">
              <a:avLst>
                <a:gd name="adj" fmla="val 17509"/>
              </a:avLst>
            </a:prstGeom>
            <a:gradFill rotWithShape="1">
              <a:gsLst>
                <a:gs pos="0">
                  <a:srgbClr val="B59F43"/>
                </a:gs>
                <a:gs pos="100000">
                  <a:srgbClr val="8F8849"/>
                </a:gs>
              </a:gsLst>
              <a:lin ang="27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11" name="AutoShape 34"/>
            <p:cNvSpPr/>
            <p:nvPr/>
          </p:nvSpPr>
          <p:spPr>
            <a:xfrm>
              <a:off x="3717" y="1495"/>
              <a:ext cx="1322" cy="1766"/>
            </a:xfrm>
            <a:prstGeom prst="roundRect">
              <a:avLst>
                <a:gd name="adj" fmla="val 16667"/>
              </a:avLst>
            </a:prstGeom>
            <a:solidFill>
              <a:srgbClr val="E9E065"/>
            </a:soli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12" name="AutoShape 35"/>
            <p:cNvSpPr/>
            <p:nvPr/>
          </p:nvSpPr>
          <p:spPr>
            <a:xfrm>
              <a:off x="3728" y="2795"/>
              <a:ext cx="1304" cy="447"/>
            </a:xfrm>
            <a:prstGeom prst="roundRect">
              <a:avLst>
                <a:gd name="adj" fmla="val 50000"/>
              </a:avLst>
            </a:prstGeom>
            <a:gradFill rotWithShape="1">
              <a:gsLst>
                <a:gs pos="0">
                  <a:srgbClr val="E9E065"/>
                </a:gs>
                <a:gs pos="100000">
                  <a:srgbClr val="F2EDA6"/>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13" name="AutoShape 36"/>
            <p:cNvSpPr/>
            <p:nvPr/>
          </p:nvSpPr>
          <p:spPr>
            <a:xfrm>
              <a:off x="3728" y="1509"/>
              <a:ext cx="1304" cy="446"/>
            </a:xfrm>
            <a:prstGeom prst="roundRect">
              <a:avLst>
                <a:gd name="adj" fmla="val 50000"/>
              </a:avLst>
            </a:prstGeom>
            <a:gradFill rotWithShape="1">
              <a:gsLst>
                <a:gs pos="0">
                  <a:srgbClr val="F8F5CC"/>
                </a:gs>
                <a:gs pos="100000">
                  <a:srgbClr val="E9E065"/>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grpSp>
          <p:nvGrpSpPr>
            <p:cNvPr id="21514" name="Group 37"/>
            <p:cNvGrpSpPr/>
            <p:nvPr/>
          </p:nvGrpSpPr>
          <p:grpSpPr>
            <a:xfrm>
              <a:off x="4165" y="1299"/>
              <a:ext cx="405" cy="392"/>
              <a:chOff x="1289" y="587"/>
              <a:chExt cx="668" cy="647"/>
            </a:xfrm>
          </p:grpSpPr>
          <p:sp>
            <p:nvSpPr>
              <p:cNvPr id="21519" name="Oval 38"/>
              <p:cNvSpPr/>
              <p:nvPr/>
            </p:nvSpPr>
            <p:spPr>
              <a:xfrm>
                <a:off x="1289" y="627"/>
                <a:ext cx="668" cy="578"/>
              </a:xfrm>
              <a:prstGeom prst="ellipse">
                <a:avLst/>
              </a:prstGeom>
              <a:solidFill>
                <a:srgbClr val="333333"/>
              </a:solidFill>
              <a:ln w="38100">
                <a:noFill/>
              </a:ln>
            </p:spPr>
            <p:txBody>
              <a:bodyPr anchor="ctr" anchorCtr="0">
                <a:spAutoFit/>
              </a:bodyPr>
              <a:lstStyle/>
              <a:p>
                <a:pPr eaLnBrk="1" hangingPunct="1"/>
                <a:endParaRPr lang="vi-VN" altLang="en-US" dirty="0">
                  <a:latin typeface="Arial" panose="020B0604020202020204" pitchFamily="34" charset="0"/>
                </a:endParaRPr>
              </a:p>
            </p:txBody>
          </p:sp>
          <p:sp>
            <p:nvSpPr>
              <p:cNvPr id="21520" name="Oval 39"/>
              <p:cNvSpPr/>
              <p:nvPr/>
            </p:nvSpPr>
            <p:spPr>
              <a:xfrm>
                <a:off x="1296" y="587"/>
                <a:ext cx="646" cy="647"/>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21" name="Oval 40"/>
              <p:cNvSpPr/>
              <p:nvPr/>
            </p:nvSpPr>
            <p:spPr>
              <a:xfrm>
                <a:off x="1304" y="591"/>
                <a:ext cx="631" cy="63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22" name="Oval 41"/>
              <p:cNvSpPr/>
              <p:nvPr/>
            </p:nvSpPr>
            <p:spPr>
              <a:xfrm>
                <a:off x="1311" y="597"/>
                <a:ext cx="600" cy="589"/>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sp>
            <p:nvSpPr>
              <p:cNvPr id="21523" name="Oval 42"/>
              <p:cNvSpPr/>
              <p:nvPr/>
            </p:nvSpPr>
            <p:spPr>
              <a:xfrm>
                <a:off x="1346" y="613"/>
                <a:ext cx="533" cy="479"/>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pPr eaLnBrk="1" hangingPunct="1"/>
                <a:endParaRPr lang="vi-VN" altLang="en-US" dirty="0">
                  <a:latin typeface="Arial" panose="020B0604020202020204" pitchFamily="34" charset="0"/>
                </a:endParaRPr>
              </a:p>
            </p:txBody>
          </p:sp>
        </p:grpSp>
        <p:sp>
          <p:nvSpPr>
            <p:cNvPr id="21515" name="Text Box 43"/>
            <p:cNvSpPr txBox="1"/>
            <p:nvPr/>
          </p:nvSpPr>
          <p:spPr>
            <a:xfrm>
              <a:off x="4253" y="1354"/>
              <a:ext cx="222" cy="242"/>
            </a:xfrm>
            <a:prstGeom prst="rect">
              <a:avLst/>
            </a:prstGeom>
            <a:noFill/>
            <a:ln w="9525">
              <a:noFill/>
            </a:ln>
          </p:spPr>
          <p:txBody>
            <a:bodyPr wrap="square">
              <a:spAutoFit/>
            </a:bodyPr>
            <a:lstStyle/>
            <a:p>
              <a:pPr algn="ctr" eaLnBrk="1" hangingPunct="1"/>
              <a:r>
                <a:rPr lang="en-US" altLang="en-US" sz="2400" dirty="0">
                  <a:solidFill>
                    <a:srgbClr val="000000"/>
                  </a:solidFill>
                  <a:latin typeface="Arial" panose="020B0604020202020204" pitchFamily="34" charset="0"/>
                </a:rPr>
                <a:t>3</a:t>
              </a:r>
              <a:endParaRPr lang="en-US" altLang="en-US" dirty="0">
                <a:latin typeface="Arial" panose="020B0604020202020204" pitchFamily="34" charset="0"/>
              </a:endParaRPr>
            </a:p>
          </p:txBody>
        </p:sp>
        <p:sp>
          <p:nvSpPr>
            <p:cNvPr id="21516" name="Text Box 44"/>
            <p:cNvSpPr txBox="1"/>
            <p:nvPr/>
          </p:nvSpPr>
          <p:spPr>
            <a:xfrm>
              <a:off x="3732" y="1588"/>
              <a:ext cx="1344" cy="1857"/>
            </a:xfrm>
            <a:prstGeom prst="rect">
              <a:avLst/>
            </a:prstGeom>
            <a:noFill/>
            <a:ln w="9525">
              <a:noFill/>
            </a:ln>
          </p:spPr>
          <p:txBody>
            <a:bodyPr wrap="square">
              <a:spAutoFit/>
            </a:bodyPr>
            <a:lstStyle/>
            <a:p>
              <a:pPr algn="ctr" eaLnBrk="1" hangingPunct="1"/>
              <a:r>
                <a:rPr lang="vi-VN" sz="2800" b="1" i="1" kern="0" noProof="0" dirty="0">
                  <a:ln>
                    <a:noFill/>
                  </a:ln>
                  <a:solidFill>
                    <a:srgbClr val="000000"/>
                  </a:solidFill>
                  <a:effectLst/>
                  <a:uLnTx/>
                  <a:uFillTx/>
                  <a:sym typeface="+mn-ea"/>
                </a:rPr>
                <a:t>Phong cách thơ: </a:t>
              </a:r>
              <a:r>
                <a:rPr lang="vi-VN" sz="2800" kern="0" noProof="0" dirty="0">
                  <a:ln>
                    <a:noFill/>
                  </a:ln>
                  <a:solidFill>
                    <a:srgbClr val="000000"/>
                  </a:solidFill>
                  <a:effectLst/>
                  <a:uLnTx/>
                  <a:uFillTx/>
                  <a:sym typeface="+mn-ea"/>
                </a:rPr>
                <a:t>Giàu chất suy tư, xúc</a:t>
              </a:r>
              <a:r>
                <a:rPr lang="en-US" sz="2800" kern="0" noProof="0" dirty="0">
                  <a:ln>
                    <a:noFill/>
                  </a:ln>
                  <a:solidFill>
                    <a:srgbClr val="000000"/>
                  </a:solidFill>
                  <a:effectLst/>
                  <a:uLnTx/>
                  <a:uFillTx/>
                  <a:sym typeface="+mn-ea"/>
                </a:rPr>
                <a:t> </a:t>
              </a:r>
              <a:r>
                <a:rPr lang="vi-VN" sz="2800" kern="0" noProof="0" dirty="0">
                  <a:ln>
                    <a:noFill/>
                  </a:ln>
                  <a:solidFill>
                    <a:srgbClr val="000000"/>
                  </a:solidFill>
                  <a:effectLst/>
                  <a:uLnTx/>
                  <a:uFillTx/>
                  <a:sym typeface="+mn-ea"/>
                </a:rPr>
                <a:t>cảm </a:t>
              </a:r>
              <a:r>
                <a:rPr lang="vi-VN" sz="2800" kern="0" dirty="0">
                  <a:solidFill>
                    <a:srgbClr val="000000"/>
                  </a:solidFill>
                  <a:sym typeface="+mn-ea"/>
                </a:rPr>
                <a:t>nồng nàn</a:t>
              </a:r>
              <a:r>
                <a:rPr lang="vi-VN" sz="2800" kern="0" dirty="0">
                  <a:solidFill>
                    <a:srgbClr val="000000"/>
                  </a:solidFill>
                  <a:sym typeface="Wingdings" panose="05000000000000000000" pitchFamily="2" charset="2"/>
                </a:rPr>
                <a:t></a:t>
              </a:r>
              <a:r>
                <a:rPr lang="vi-VN" sz="2800" kern="0" noProof="0" dirty="0">
                  <a:ln>
                    <a:noFill/>
                  </a:ln>
                  <a:solidFill>
                    <a:srgbClr val="000000"/>
                  </a:solidFill>
                  <a:effectLst/>
                  <a:uLnTx/>
                  <a:uFillTx/>
                  <a:sym typeface="+mn-ea"/>
                </a:rPr>
                <a:t> mang màu sắc trữ tình chính luận.</a:t>
              </a:r>
              <a:endParaRPr kumimoji="0" lang="vi-VN" sz="2800" b="0" i="0" u="none" strike="noStrike" kern="0" cap="none" spc="0" normalizeH="0" baseline="0" noProof="0" dirty="0">
                <a:ln>
                  <a:noFill/>
                </a:ln>
                <a:solidFill>
                  <a:srgbClr val="000000"/>
                </a:solidFill>
                <a:effectLst/>
                <a:uLnTx/>
                <a:uFillTx/>
              </a:endParaRPr>
            </a:p>
            <a:p>
              <a:pPr algn="ctr" eaLnBrk="1" hangingPunct="1"/>
              <a:endParaRPr lang="en-US" altLang="en-US" sz="2800" dirty="0">
                <a:solidFill>
                  <a:srgbClr val="000000"/>
                </a:solidFill>
                <a:latin typeface="Times New Roman" panose="02020603050405020304" pitchFamily="18" charset="0"/>
                <a:cs typeface="Times New Roman" panose="02020603050405020304" pitchFamily="18" charset="0"/>
              </a:endParaRPr>
            </a:p>
            <a:p>
              <a:pPr eaLnBrk="1" hangingPunct="1"/>
              <a:endParaRPr lang="en-US" altLang="en-US" sz="2800" dirty="0">
                <a:latin typeface="Arial" panose="020B0604020202020204" pitchFamily="34" charset="0"/>
              </a:endParaRPr>
            </a:p>
          </p:txBody>
        </p:sp>
        <p:sp>
          <p:nvSpPr>
            <p:cNvPr id="21517" name="AutoShape 45"/>
            <p:cNvSpPr/>
            <p:nvPr/>
          </p:nvSpPr>
          <p:spPr>
            <a:xfrm>
              <a:off x="3692" y="3290"/>
              <a:ext cx="1363" cy="548"/>
            </a:xfrm>
            <a:prstGeom prst="roundRect">
              <a:avLst>
                <a:gd name="adj" fmla="val 40389"/>
              </a:avLst>
            </a:prstGeom>
            <a:gradFill rotWithShape="1">
              <a:gsLst>
                <a:gs pos="0">
                  <a:srgbClr val="99BACC"/>
                </a:gs>
                <a:gs pos="100000">
                  <a:schemeClr val="bg1"/>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21518" name="AutoShape 46"/>
            <p:cNvSpPr/>
            <p:nvPr/>
          </p:nvSpPr>
          <p:spPr>
            <a:xfrm>
              <a:off x="3720" y="3305"/>
              <a:ext cx="1304" cy="487"/>
            </a:xfrm>
            <a:prstGeom prst="roundRect">
              <a:avLst>
                <a:gd name="adj" fmla="val 50000"/>
              </a:avLst>
            </a:prstGeom>
            <a:gradFill rotWithShape="1">
              <a:gsLst>
                <a:gs pos="0">
                  <a:srgbClr val="C8DAD4"/>
                </a:gs>
                <a:gs pos="100000">
                  <a:srgbClr val="FFFFFF"/>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ppt_x</p:attrName>
                                        </p:attrNameLst>
                                      </p:cBhvr>
                                      <p:tavLst>
                                        <p:tav tm="0">
                                          <p:val>
                                            <p:strVal val="#ppt_x-.2"/>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838200" y="338138"/>
            <a:ext cx="10515600" cy="547687"/>
          </a:xfrm>
          <a:prstGeom prst="rect">
            <a:avLst/>
          </a:prstGeom>
          <a:solidFill>
            <a:schemeClr val="accent2">
              <a:lumMod val="20000"/>
              <a:lumOff val="80000"/>
            </a:schemeClr>
          </a:solidFill>
        </p:spPr>
        <p:txBody>
          <a:bodyPr lIns="91216" tIns="45608" rIns="91216" bIns="4560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495">
              <a:defRPr/>
            </a:pPr>
            <a:r>
              <a:rPr lang="en-US" sz="3600" b="1" dirty="0">
                <a:solidFill>
                  <a:srgbClr val="ED7D31">
                    <a:lumMod val="75000"/>
                  </a:srgbClr>
                </a:solidFill>
                <a:latin typeface="Times New Roman" panose="02020603050405020304" pitchFamily="18" charset="0"/>
                <a:cs typeface="Times New Roman" panose="02020603050405020304" pitchFamily="18" charset="0"/>
              </a:rPr>
              <a:t>I. </a:t>
            </a:r>
            <a:r>
              <a:rPr lang="en-US" sz="3600" b="1" dirty="0" err="1">
                <a:solidFill>
                  <a:srgbClr val="ED7D31">
                    <a:lumMod val="75000"/>
                  </a:srgbClr>
                </a:solidFill>
                <a:latin typeface="Times New Roman" panose="02020603050405020304" pitchFamily="18" charset="0"/>
                <a:cs typeface="Times New Roman" panose="02020603050405020304" pitchFamily="18" charset="0"/>
              </a:rPr>
              <a:t>Tìm</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hiểu</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chung</a:t>
            </a:r>
            <a:endParaRPr lang="en-US" sz="36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838200" y="1076325"/>
            <a:ext cx="1962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6" tIns="45608" rIns="91216" bIns="45608">
            <a:spAutoFit/>
          </a:bodyPr>
          <a:lstStyle/>
          <a:p>
            <a:pPr defTabSz="911225" fontAlgn="base">
              <a:spcBef>
                <a:spcPct val="0"/>
              </a:spcBef>
              <a:spcAft>
                <a:spcPct val="0"/>
              </a:spcAft>
            </a:pPr>
            <a:r>
              <a:rPr lang="en-US" sz="3200" b="1" i="1" dirty="0">
                <a:solidFill>
                  <a:srgbClr val="002060"/>
                </a:solidFill>
                <a:latin typeface="Times New Roman" panose="02020603050405020304" pitchFamily="18" charset="0"/>
                <a:cs typeface="Times New Roman" panose="02020603050405020304" pitchFamily="18" charset="0"/>
              </a:rPr>
              <a:t>1. </a:t>
            </a:r>
            <a:r>
              <a:rPr lang="en-US" sz="3200" b="1" i="1" dirty="0" err="1">
                <a:solidFill>
                  <a:srgbClr val="002060"/>
                </a:solidFill>
                <a:latin typeface="Times New Roman" panose="02020603050405020304" pitchFamily="18" charset="0"/>
                <a:cs typeface="Times New Roman" panose="02020603050405020304" pitchFamily="18" charset="0"/>
              </a:rPr>
              <a:t>Tác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giả</a:t>
            </a:r>
            <a:r>
              <a:rPr lang="en-US" sz="3200" b="1" i="1" dirty="0">
                <a:solidFill>
                  <a:srgbClr val="002060"/>
                </a:solidFill>
                <a:latin typeface="Times New Roman" panose="02020603050405020304" pitchFamily="18" charset="0"/>
                <a:cs typeface="Times New Roman" panose="02020603050405020304" pitchFamily="18" charset="0"/>
              </a:rPr>
              <a:t> </a:t>
            </a:r>
            <a:endParaRPr lang="en-US" i="1" dirty="0">
              <a:solidFill>
                <a:srgbClr val="002060"/>
              </a:solidFill>
              <a:cs typeface="Arial" panose="020B0604020202020204" pitchFamily="34" charset="0"/>
            </a:endParaRPr>
          </a:p>
        </p:txBody>
      </p:sp>
      <p:sp>
        <p:nvSpPr>
          <p:cNvPr id="9" name="Text Box 2"/>
          <p:cNvSpPr txBox="1">
            <a:spLocks noChangeArrowheads="1"/>
          </p:cNvSpPr>
          <p:nvPr/>
        </p:nvSpPr>
        <p:spPr bwMode="auto">
          <a:xfrm>
            <a:off x="5110106" y="1962855"/>
            <a:ext cx="7721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base" latinLnBrk="0" hangingPunct="1">
              <a:lnSpc>
                <a:spcPct val="150000"/>
              </a:lnSpc>
              <a:spcBef>
                <a:spcPct val="0"/>
              </a:spcBef>
              <a:spcAft>
                <a:spcPct val="0"/>
              </a:spcAft>
              <a:buClrTx/>
              <a:buSzTx/>
              <a:buFontTx/>
              <a:buNone/>
              <a:defRPr/>
            </a:pPr>
            <a:r>
              <a:rPr kumimoji="0" lang="vi-VN" sz="2800" b="1" i="1" u="none" strike="noStrike" kern="0" cap="none" spc="0" normalizeH="0" baseline="0" noProof="0" dirty="0">
                <a:ln>
                  <a:noFill/>
                </a:ln>
                <a:solidFill>
                  <a:srgbClr val="000000"/>
                </a:solidFill>
                <a:effectLst/>
                <a:uLnTx/>
                <a:uFillTx/>
              </a:rPr>
              <a:t>- Tác phẩm chính: </a:t>
            </a:r>
          </a:p>
          <a:p>
            <a:pPr marL="0" marR="0" lvl="0" indent="0" algn="just" defTabSz="914400" eaLnBrk="1" fontAlgn="base" latinLnBrk="0" hangingPunct="1">
              <a:lnSpc>
                <a:spcPct val="150000"/>
              </a:lnSpc>
              <a:spcBef>
                <a:spcPct val="0"/>
              </a:spcBef>
              <a:spcAft>
                <a:spcPct val="0"/>
              </a:spcAft>
              <a:buClrTx/>
              <a:buSzTx/>
              <a:buFontTx/>
              <a:buNone/>
              <a:defRPr/>
            </a:pPr>
            <a:r>
              <a:rPr kumimoji="0" lang="vi-VN" sz="2800" b="0" i="0" u="none" strike="noStrike" kern="0" cap="none" spc="0" normalizeH="0" baseline="0" noProof="0" dirty="0">
                <a:ln>
                  <a:noFill/>
                </a:ln>
                <a:solidFill>
                  <a:srgbClr val="000000"/>
                </a:solidFill>
                <a:effectLst/>
                <a:uLnTx/>
                <a:uFillTx/>
              </a:rPr>
              <a:t>+ </a:t>
            </a:r>
            <a:r>
              <a:rPr kumimoji="0" lang="vi-VN" sz="2800" b="0" i="1" u="none" strike="noStrike" kern="0" cap="none" spc="0" normalizeH="0" baseline="0" noProof="0" dirty="0">
                <a:ln>
                  <a:noFill/>
                </a:ln>
                <a:solidFill>
                  <a:srgbClr val="0000FF"/>
                </a:solidFill>
                <a:effectLst/>
                <a:uLnTx/>
                <a:uFillTx/>
              </a:rPr>
              <a:t>Đất ngoại ô</a:t>
            </a:r>
            <a:r>
              <a:rPr kumimoji="0" lang="vi-VN" sz="2800" b="0" i="0" u="none" strike="noStrike" kern="0" cap="none" spc="0" normalizeH="0" baseline="0" noProof="0" dirty="0">
                <a:ln>
                  <a:noFill/>
                </a:ln>
                <a:solidFill>
                  <a:srgbClr val="000000"/>
                </a:solidFill>
                <a:effectLst/>
                <a:uLnTx/>
                <a:uFillTx/>
              </a:rPr>
              <a:t> (Tập thơ, 1972)</a:t>
            </a:r>
          </a:p>
          <a:p>
            <a:pPr marL="0" marR="0" lvl="0" indent="0" algn="just" defTabSz="914400" eaLnBrk="1" fontAlgn="base" latinLnBrk="0" hangingPunct="1">
              <a:lnSpc>
                <a:spcPct val="150000"/>
              </a:lnSpc>
              <a:spcBef>
                <a:spcPct val="0"/>
              </a:spcBef>
              <a:spcAft>
                <a:spcPct val="0"/>
              </a:spcAft>
              <a:buClrTx/>
              <a:buSzTx/>
              <a:buFontTx/>
              <a:buNone/>
              <a:defRPr/>
            </a:pPr>
            <a:r>
              <a:rPr kumimoji="0" lang="vi-VN" sz="2800" b="0" i="0" u="none" strike="noStrike" kern="0" cap="none" spc="0" normalizeH="0" baseline="0" noProof="0" dirty="0">
                <a:ln>
                  <a:noFill/>
                </a:ln>
                <a:solidFill>
                  <a:srgbClr val="000000"/>
                </a:solidFill>
                <a:effectLst/>
                <a:uLnTx/>
                <a:uFillTx/>
              </a:rPr>
              <a:t>+ </a:t>
            </a:r>
            <a:r>
              <a:rPr kumimoji="0" lang="vi-VN" sz="2800" b="0" i="1" u="none" strike="noStrike" kern="0" cap="none" spc="0" normalizeH="0" baseline="0" noProof="0" dirty="0">
                <a:ln>
                  <a:noFill/>
                </a:ln>
                <a:solidFill>
                  <a:srgbClr val="0000FF"/>
                </a:solidFill>
                <a:effectLst/>
                <a:uLnTx/>
                <a:uFillTx/>
              </a:rPr>
              <a:t>Mặt đường khát vọng</a:t>
            </a:r>
            <a:r>
              <a:rPr kumimoji="0" lang="vi-VN" sz="2800" b="0" i="0" u="none" strike="noStrike" kern="0" cap="none" spc="0" normalizeH="0" baseline="0" noProof="0" dirty="0">
                <a:ln>
                  <a:noFill/>
                </a:ln>
                <a:solidFill>
                  <a:srgbClr val="000000"/>
                </a:solidFill>
                <a:effectLst/>
                <a:uLnTx/>
                <a:uFillTx/>
              </a:rPr>
              <a:t> (trường ca, 1974)</a:t>
            </a:r>
          </a:p>
          <a:p>
            <a:pPr marL="0" marR="0" lvl="0" indent="0" algn="just" defTabSz="914400" eaLnBrk="1" fontAlgn="base" latinLnBrk="0" hangingPunct="1">
              <a:lnSpc>
                <a:spcPct val="150000"/>
              </a:lnSpc>
              <a:spcBef>
                <a:spcPct val="0"/>
              </a:spcBef>
              <a:spcAft>
                <a:spcPct val="0"/>
              </a:spcAft>
              <a:buClrTx/>
              <a:buSzTx/>
              <a:buFontTx/>
              <a:buNone/>
              <a:defRPr/>
            </a:pPr>
            <a:r>
              <a:rPr kumimoji="0" lang="vi-VN" sz="2800" b="0" i="0" u="none" strike="noStrike" kern="0" cap="none" spc="0" normalizeH="0" baseline="0" noProof="0" dirty="0">
                <a:ln>
                  <a:noFill/>
                </a:ln>
                <a:solidFill>
                  <a:srgbClr val="000000"/>
                </a:solidFill>
                <a:effectLst/>
                <a:uLnTx/>
                <a:uFillTx/>
              </a:rPr>
              <a:t>+ </a:t>
            </a:r>
            <a:r>
              <a:rPr kumimoji="0" lang="vi-VN" sz="2800" b="0" i="1" u="none" strike="noStrike" kern="0" cap="none" spc="0" normalizeH="0" baseline="0" noProof="0" dirty="0">
                <a:ln>
                  <a:noFill/>
                </a:ln>
                <a:solidFill>
                  <a:srgbClr val="0000FF"/>
                </a:solidFill>
                <a:effectLst/>
                <a:uLnTx/>
                <a:uFillTx/>
              </a:rPr>
              <a:t>Ngôi nhà có ngọn lửa ấm</a:t>
            </a:r>
            <a:r>
              <a:rPr kumimoji="0" lang="vi-VN" sz="2800" b="0" i="0" u="none" strike="noStrike" kern="0" cap="none" spc="0" normalizeH="0" baseline="0" noProof="0" dirty="0">
                <a:ln>
                  <a:noFill/>
                </a:ln>
                <a:solidFill>
                  <a:srgbClr val="000000"/>
                </a:solidFill>
                <a:effectLst/>
                <a:uLnTx/>
                <a:uFillTx/>
              </a:rPr>
              <a:t> (thơ, 1986)</a:t>
            </a:r>
          </a:p>
          <a:p>
            <a:pPr marL="0" marR="0" lvl="0" indent="0" algn="just" defTabSz="914400" eaLnBrk="1" fontAlgn="base" latinLnBrk="0" hangingPunct="1">
              <a:lnSpc>
                <a:spcPct val="150000"/>
              </a:lnSpc>
              <a:spcBef>
                <a:spcPct val="0"/>
              </a:spcBef>
              <a:spcAft>
                <a:spcPct val="0"/>
              </a:spcAft>
              <a:buClrTx/>
              <a:buSzTx/>
              <a:buFontTx/>
              <a:buNone/>
              <a:defRPr/>
            </a:pPr>
            <a:r>
              <a:rPr kumimoji="0" lang="vi-VN" sz="2800" b="0" i="0" u="none" strike="noStrike" kern="0" cap="none" spc="0" normalizeH="0" baseline="0" noProof="0" dirty="0">
                <a:ln>
                  <a:noFill/>
                </a:ln>
                <a:solidFill>
                  <a:srgbClr val="000000"/>
                </a:solidFill>
                <a:effectLst/>
                <a:uLnTx/>
                <a:uFillTx/>
              </a:rPr>
              <a:t>+ </a:t>
            </a:r>
            <a:r>
              <a:rPr kumimoji="0" lang="vi-VN" sz="2800" b="0" i="1" u="none" strike="noStrike" kern="0" cap="none" spc="0" normalizeH="0" baseline="0" noProof="0" dirty="0">
                <a:ln>
                  <a:noFill/>
                </a:ln>
                <a:solidFill>
                  <a:srgbClr val="0000FF"/>
                </a:solidFill>
                <a:effectLst/>
                <a:uLnTx/>
                <a:uFillTx/>
              </a:rPr>
              <a:t>Thơ Nguyễn Khoa Điềm</a:t>
            </a:r>
            <a:r>
              <a:rPr kumimoji="0" lang="vi-VN" sz="2800" b="0" i="0" u="none" strike="noStrike" kern="0" cap="none" spc="0" normalizeH="0" baseline="0" noProof="0" dirty="0">
                <a:ln>
                  <a:noFill/>
                </a:ln>
                <a:solidFill>
                  <a:srgbClr val="000000"/>
                </a:solidFill>
                <a:effectLst/>
                <a:uLnTx/>
                <a:uFillTx/>
              </a:rPr>
              <a:t> (tuyển chọn, 1990)</a:t>
            </a:r>
          </a:p>
          <a:p>
            <a:pPr marL="0" marR="0" lvl="0" indent="0" algn="just" defTabSz="914400" eaLnBrk="1" fontAlgn="base" latinLnBrk="0" hangingPunct="1">
              <a:lnSpc>
                <a:spcPct val="150000"/>
              </a:lnSpc>
              <a:spcBef>
                <a:spcPct val="0"/>
              </a:spcBef>
              <a:spcAft>
                <a:spcPct val="0"/>
              </a:spcAft>
              <a:buClrTx/>
              <a:buSzTx/>
              <a:buFontTx/>
              <a:buNone/>
              <a:defRPr/>
            </a:pPr>
            <a:r>
              <a:rPr kumimoji="0" lang="vi-VN" sz="2800" b="0" i="0" u="none" strike="noStrike" kern="0" cap="none" spc="0" normalizeH="0" baseline="0" noProof="0" dirty="0">
                <a:ln>
                  <a:noFill/>
                </a:ln>
                <a:solidFill>
                  <a:srgbClr val="000000"/>
                </a:solidFill>
                <a:effectLst/>
                <a:uLnTx/>
                <a:uFillTx/>
              </a:rPr>
              <a:t>+ </a:t>
            </a:r>
            <a:r>
              <a:rPr kumimoji="0" lang="vi-VN" sz="2800" b="0" i="1" u="none" strike="noStrike" kern="0" cap="none" spc="0" normalizeH="0" baseline="0" noProof="0" dirty="0">
                <a:ln>
                  <a:noFill/>
                </a:ln>
                <a:solidFill>
                  <a:srgbClr val="0000FF"/>
                </a:solidFill>
                <a:effectLst/>
                <a:uLnTx/>
                <a:uFillTx/>
              </a:rPr>
              <a:t>Cõi lặng</a:t>
            </a:r>
            <a:r>
              <a:rPr kumimoji="0" lang="vi-VN" sz="2800" b="0" i="0" u="none" strike="noStrike" kern="0" cap="none" spc="0" normalizeH="0" baseline="0" noProof="0" dirty="0">
                <a:ln>
                  <a:noFill/>
                </a:ln>
                <a:solidFill>
                  <a:srgbClr val="000000"/>
                </a:solidFill>
                <a:effectLst/>
                <a:uLnTx/>
                <a:uFillTx/>
              </a:rPr>
              <a:t> (thơ, 2007)</a:t>
            </a:r>
          </a:p>
        </p:txBody>
      </p:sp>
      <p:pic>
        <p:nvPicPr>
          <p:cNvPr id="71682" name="Picture 2" descr="Nguyễn Khoa Điềm và những sáng tác thơ phổ nhạc bất hủ bạn nên biết - Âm  nhạc quanh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5" y="2299335"/>
            <a:ext cx="4666615" cy="3668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circle(in)">
                                      <p:cBhvr>
                                        <p:cTn id="7" dur="2000"/>
                                        <p:tgtEl>
                                          <p:spTgt spid="71682"/>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linds(horizontal)">
                                      <p:cBhvr>
                                        <p:cTn id="10" dur="500"/>
                                        <p:tgtEl>
                                          <p:spTgt spid="9">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linds(horizontal)">
                                      <p:cBhvr>
                                        <p:cTn id="13" dur="500"/>
                                        <p:tgtEl>
                                          <p:spTgt spid="9">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linds(horizontal)">
                                      <p:cBhvr>
                                        <p:cTn id="16" dur="500"/>
                                        <p:tgtEl>
                                          <p:spTgt spid="9">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linds(horizontal)">
                                      <p:cBhvr>
                                        <p:cTn id="19" dur="500"/>
                                        <p:tgtEl>
                                          <p:spTgt spid="9">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blinds(horizontal)">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171" name="AutoShape 3"/>
          <p:cNvSpPr/>
          <p:nvPr/>
        </p:nvSpPr>
        <p:spPr>
          <a:xfrm>
            <a:off x="7938052" y="3501390"/>
            <a:ext cx="3628473" cy="2785745"/>
          </a:xfrm>
          <a:prstGeom prst="roundRect">
            <a:avLst>
              <a:gd name="adj" fmla="val 16667"/>
            </a:avLst>
          </a:prstGeom>
          <a:solidFill>
            <a:schemeClr val="accent6">
              <a:lumMod val="40000"/>
              <a:lumOff val="60000"/>
            </a:schemeClr>
          </a:solidFill>
          <a:ln w="38100" cap="flat" cmpd="sng">
            <a:solidFill>
              <a:schemeClr val="tx1"/>
            </a:solidFill>
            <a:prstDash val="solid"/>
            <a:headEnd type="none" w="med" len="med"/>
            <a:tailEnd type="none" w="med" len="med"/>
          </a:ln>
        </p:spPr>
        <p:txBody>
          <a:bodyPr wrap="none" anchor="ctr" anchorCtr="0"/>
          <a:lstStyle/>
          <a:p>
            <a:pPr algn="ctr"/>
            <a:endParaRPr lang="vi-VN" altLang="en-US" dirty="0">
              <a:latin typeface="Verdana" panose="020B0604030504040204" pitchFamily="34" charset="0"/>
            </a:endParaRPr>
          </a:p>
        </p:txBody>
      </p:sp>
      <p:sp>
        <p:nvSpPr>
          <p:cNvPr id="7172" name="AutoShape 5"/>
          <p:cNvSpPr/>
          <p:nvPr/>
        </p:nvSpPr>
        <p:spPr>
          <a:xfrm>
            <a:off x="368300" y="3611880"/>
            <a:ext cx="2989331" cy="2785745"/>
          </a:xfrm>
          <a:prstGeom prst="roundRect">
            <a:avLst>
              <a:gd name="adj" fmla="val 16667"/>
            </a:avLst>
          </a:prstGeom>
          <a:solidFill>
            <a:schemeClr val="accent6">
              <a:lumMod val="40000"/>
              <a:lumOff val="60000"/>
            </a:schemeClr>
          </a:solidFill>
          <a:ln w="38100" cap="flat" cmpd="sng">
            <a:solidFill>
              <a:schemeClr val="tx1"/>
            </a:solidFill>
            <a:prstDash val="solid"/>
            <a:headEnd type="none" w="med" len="med"/>
            <a:tailEnd type="none" w="med" len="med"/>
          </a:ln>
        </p:spPr>
        <p:txBody>
          <a:bodyPr wrap="none" anchor="ctr" anchorCtr="0"/>
          <a:lstStyle/>
          <a:p>
            <a:pPr algn="ctr"/>
            <a:endParaRPr lang="vi-VN" altLang="en-US" dirty="0">
              <a:latin typeface="Verdana" panose="020B0604030504040204" pitchFamily="34" charset="0"/>
            </a:endParaRPr>
          </a:p>
        </p:txBody>
      </p:sp>
      <p:sp>
        <p:nvSpPr>
          <p:cNvPr id="7173" name="Text Box 6"/>
          <p:cNvSpPr txBox="1"/>
          <p:nvPr/>
        </p:nvSpPr>
        <p:spPr>
          <a:xfrm>
            <a:off x="641985" y="3591670"/>
            <a:ext cx="2354602" cy="2677656"/>
          </a:xfrm>
          <a:prstGeom prst="rect">
            <a:avLst/>
          </a:prstGeom>
          <a:noFill/>
          <a:ln w="9525">
            <a:noFill/>
          </a:ln>
        </p:spPr>
        <p:txBody>
          <a:bodyPr wrap="square">
            <a:spAutoFit/>
          </a:bodyPr>
          <a:lstStyle/>
          <a:p>
            <a:pPr algn="ctr"/>
            <a:r>
              <a:rPr lang="en-US" altLang="en-US" sz="2400" b="1" dirty="0">
                <a:solidFill>
                  <a:srgbClr val="000000"/>
                </a:solidFill>
                <a:latin typeface="Times New Roman" panose="02020603050405020304" pitchFamily="18" charset="0"/>
                <a:cs typeface="Times New Roman" panose="02020603050405020304" pitchFamily="18" charset="0"/>
              </a:rPr>
              <a:t>Hoàn cảnh sáng tác: sáng tác năm 1971 tại chiến </a:t>
            </a:r>
            <a:r>
              <a:rPr lang="en-US" altLang="en-US" sz="2400" b="1" dirty="0" err="1">
                <a:solidFill>
                  <a:srgbClr val="000000"/>
                </a:solidFill>
                <a:latin typeface="Times New Roman" panose="02020603050405020304" pitchFamily="18" charset="0"/>
                <a:cs typeface="Times New Roman" panose="02020603050405020304" pitchFamily="18" charset="0"/>
              </a:rPr>
              <a:t>trường</a:t>
            </a:r>
            <a:r>
              <a:rPr lang="en-US" altLang="en-US" sz="2400" b="1" dirty="0">
                <a:solidFill>
                  <a:srgbClr val="000000"/>
                </a:solidFill>
                <a:latin typeface="Times New Roman" panose="02020603050405020304" pitchFamily="18" charset="0"/>
                <a:cs typeface="Times New Roman" panose="02020603050405020304" pitchFamily="18" charset="0"/>
              </a:rPr>
              <a:t>  Trị </a:t>
            </a:r>
            <a:r>
              <a:rPr lang="en-US" altLang="en-US" sz="2400" b="1" dirty="0" err="1">
                <a:solidFill>
                  <a:srgbClr val="000000"/>
                </a:solidFill>
                <a:latin typeface="Times New Roman" panose="02020603050405020304" pitchFamily="18" charset="0"/>
                <a:cs typeface="Times New Roman" panose="02020603050405020304" pitchFamily="18" charset="0"/>
              </a:rPr>
              <a:t>Thiên</a:t>
            </a:r>
            <a:r>
              <a:rPr lang="en-US" altLang="en-US" sz="2400" b="1" dirty="0">
                <a:solidFill>
                  <a:srgbClr val="000000"/>
                </a:solidFill>
                <a:latin typeface="Times New Roman" panose="02020603050405020304" pitchFamily="18" charset="0"/>
                <a:cs typeface="Times New Roman" panose="02020603050405020304" pitchFamily="18" charset="0"/>
              </a:rPr>
              <a:t>.</a:t>
            </a:r>
          </a:p>
          <a:p>
            <a:pPr algn="ctr"/>
            <a:r>
              <a:rPr lang="en-US" alt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alt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alt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alt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1974)</a:t>
            </a:r>
            <a:endParaRPr lang="en-US" altLang="en-US" sz="2400" dirty="0">
              <a:solidFill>
                <a:srgbClr val="000000"/>
              </a:solidFill>
              <a:latin typeface="Times New Roman" panose="02020603050405020304" pitchFamily="18" charset="0"/>
              <a:ea typeface="Times New Roman" panose="02020603050405020304" pitchFamily="18" charset="0"/>
            </a:endParaRPr>
          </a:p>
        </p:txBody>
      </p:sp>
      <p:sp>
        <p:nvSpPr>
          <p:cNvPr id="43016" name="Freeform 8"/>
          <p:cNvSpPr/>
          <p:nvPr/>
        </p:nvSpPr>
        <p:spPr bwMode="gray">
          <a:xfrm>
            <a:off x="3049105" y="2692259"/>
            <a:ext cx="903288"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14CD68"/>
              </a:gs>
              <a:gs pos="100000">
                <a:srgbClr val="0B6E38"/>
              </a:gs>
            </a:gsLst>
            <a:lin ang="0" scaled="0"/>
          </a:gradFill>
          <a:ln w="0">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2535" name="AutoShape 9"/>
          <p:cNvSpPr>
            <a:spLocks noChangeAspect="1" noTextEdit="1"/>
          </p:cNvSpPr>
          <p:nvPr/>
        </p:nvSpPr>
        <p:spPr>
          <a:xfrm flipH="1">
            <a:off x="6392863" y="3176588"/>
            <a:ext cx="909637" cy="1244600"/>
          </a:xfrm>
          <a:prstGeom prst="rect">
            <a:avLst/>
          </a:prstGeom>
          <a:noFill/>
          <a:ln w="9525">
            <a:noFill/>
          </a:ln>
        </p:spPr>
        <p:txBody>
          <a:bodyPr/>
          <a:lstStyle/>
          <a:p>
            <a:endParaRPr lang="en-US" sz="100"/>
          </a:p>
        </p:txBody>
      </p:sp>
      <p:sp>
        <p:nvSpPr>
          <p:cNvPr id="43018" name="Freeform 10"/>
          <p:cNvSpPr/>
          <p:nvPr/>
        </p:nvSpPr>
        <p:spPr bwMode="gray">
          <a:xfrm flipH="1">
            <a:off x="7445609" y="2715119"/>
            <a:ext cx="794000"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14CD68"/>
              </a:gs>
              <a:gs pos="100000">
                <a:srgbClr val="0B6E38"/>
              </a:gs>
            </a:gsLst>
            <a:lin ang="0" scaled="0"/>
          </a:gradFill>
          <a:ln w="0">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nvGrpSpPr>
          <p:cNvPr id="22537" name="Group 11"/>
          <p:cNvGrpSpPr/>
          <p:nvPr/>
        </p:nvGrpSpPr>
        <p:grpSpPr>
          <a:xfrm>
            <a:off x="2927350" y="1571625"/>
            <a:ext cx="6350000" cy="1601788"/>
            <a:chOff x="1997" y="1314"/>
            <a:chExt cx="1889" cy="1009"/>
          </a:xfrm>
        </p:grpSpPr>
        <p:grpSp>
          <p:nvGrpSpPr>
            <p:cNvPr id="22540" name="Group 12"/>
            <p:cNvGrpSpPr/>
            <p:nvPr/>
          </p:nvGrpSpPr>
          <p:grpSpPr>
            <a:xfrm>
              <a:off x="1997" y="1404"/>
              <a:ext cx="1889" cy="919"/>
              <a:chOff x="1973" y="1027"/>
              <a:chExt cx="1926" cy="937"/>
            </a:xfrm>
          </p:grpSpPr>
          <p:sp>
            <p:nvSpPr>
              <p:cNvPr id="43021" name="Oval 13"/>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w="9525">
                <a:noFill/>
                <a:rou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3022" name="Oval 14"/>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w="9525">
                <a:noFill/>
                <a:rou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43023" name="Oval 15"/>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w="9525" algn="ctr">
              <a:noFill/>
              <a:round/>
            </a:ln>
            <a:effectLst/>
          </p:spPr>
          <p:txBody>
            <a:bodyPr vert="eaVert"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3024" name="Oval 16"/>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w="9525" algn="ctr">
              <a:noFill/>
              <a:round/>
            </a:ln>
            <a:effectLst/>
          </p:spPr>
          <p:txBody>
            <a:bodyPr vert="eaVert"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3025" name="Oval 17"/>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w="9525" algn="ctr">
              <a:noFill/>
              <a:round/>
            </a:ln>
            <a:effectLst/>
          </p:spPr>
          <p:txBody>
            <a:bodyPr vert="eaVert"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3026" name="Oval 18"/>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w="9525" algn="ctr">
              <a:noFill/>
              <a:round/>
            </a:ln>
            <a:effectLst/>
          </p:spPr>
          <p:txBody>
            <a:bodyPr vert="eaVert"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22538" name="Text Box 19"/>
          <p:cNvSpPr txBox="1"/>
          <p:nvPr/>
        </p:nvSpPr>
        <p:spPr>
          <a:xfrm>
            <a:off x="4008438" y="1785938"/>
            <a:ext cx="4535487" cy="1076325"/>
          </a:xfrm>
          <a:prstGeom prst="rect">
            <a:avLst/>
          </a:prstGeom>
          <a:noFill/>
          <a:ln w="9525">
            <a:noFill/>
          </a:ln>
        </p:spPr>
        <p:txBody>
          <a:bodyPr>
            <a:spAutoFit/>
          </a:bodyPr>
          <a:lstStyle/>
          <a:p>
            <a:pPr algn="ctr"/>
            <a:r>
              <a:rPr lang="en-US" altLang="en-US" sz="3200" b="1" dirty="0">
                <a:latin typeface="Times New Roman" panose="02020603050405020304" pitchFamily="18" charset="0"/>
                <a:cs typeface="Times New Roman" panose="02020603050405020304" pitchFamily="18" charset="0"/>
              </a:rPr>
              <a:t>MẶT ĐƯỜNG</a:t>
            </a:r>
          </a:p>
          <a:p>
            <a:pPr algn="ctr"/>
            <a:r>
              <a:rPr lang="en-US" altLang="en-US" sz="3200" b="1" dirty="0">
                <a:latin typeface="Times New Roman" panose="02020603050405020304" pitchFamily="18" charset="0"/>
                <a:ea typeface="Times New Roman" panose="02020603050405020304" pitchFamily="18" charset="0"/>
              </a:rPr>
              <a:t>KHÁT VỌNG</a:t>
            </a:r>
          </a:p>
        </p:txBody>
      </p:sp>
      <p:sp>
        <p:nvSpPr>
          <p:cNvPr id="7179" name="Text Box 20"/>
          <p:cNvSpPr txBox="1"/>
          <p:nvPr/>
        </p:nvSpPr>
        <p:spPr>
          <a:xfrm>
            <a:off x="8030817" y="3933684"/>
            <a:ext cx="3434108" cy="1938992"/>
          </a:xfrm>
          <a:prstGeom prst="rect">
            <a:avLst/>
          </a:prstGeom>
          <a:noFill/>
          <a:ln w="9525">
            <a:noFill/>
          </a:ln>
        </p:spPr>
        <p:txBody>
          <a:bodyPr wrap="square">
            <a:spAutoFit/>
          </a:bodyPr>
          <a:lstStyle/>
          <a:p>
            <a:pPr algn="ctr"/>
            <a:r>
              <a:rPr lang="en-US" altLang="en-US" sz="2400" b="1" dirty="0">
                <a:solidFill>
                  <a:srgbClr val="000000"/>
                </a:solidFill>
                <a:latin typeface="Times New Roman" panose="02020603050405020304" pitchFamily="18" charset="0"/>
                <a:cs typeface="Times New Roman" panose="02020603050405020304" pitchFamily="18" charset="0"/>
              </a:rPr>
              <a:t>Nội dung: viết về sự thức tỉnh của tuổi trẻ đô thị vùng tạm chiếm miền Nam về non sông đất nước. </a:t>
            </a:r>
            <a:endParaRPr lang="en-US" altLang="en-US" sz="2400" dirty="0">
              <a:solidFill>
                <a:srgbClr val="000000"/>
              </a:solidFill>
              <a:latin typeface="Times New Roman" panose="02020603050405020304" pitchFamily="18" charset="0"/>
              <a:ea typeface="Times New Roman" panose="02020603050405020304" pitchFamily="18" charset="0"/>
            </a:endParaRPr>
          </a:p>
        </p:txBody>
      </p:sp>
      <p:sp>
        <p:nvSpPr>
          <p:cNvPr id="5" name="Title 1"/>
          <p:cNvSpPr txBox="1"/>
          <p:nvPr/>
        </p:nvSpPr>
        <p:spPr>
          <a:xfrm>
            <a:off x="838200" y="68263"/>
            <a:ext cx="10515600" cy="547687"/>
          </a:xfrm>
          <a:prstGeom prst="rect">
            <a:avLst/>
          </a:prstGeom>
          <a:solidFill>
            <a:schemeClr val="accent2">
              <a:lumMod val="20000"/>
              <a:lumOff val="80000"/>
            </a:schemeClr>
          </a:solidFill>
        </p:spPr>
        <p:txBody>
          <a:bodyPr lIns="91216" tIns="45608" rIns="91216" bIns="4560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495">
              <a:defRPr/>
            </a:pPr>
            <a:r>
              <a:rPr lang="en-US" sz="3600" b="1" dirty="0">
                <a:solidFill>
                  <a:srgbClr val="ED7D31">
                    <a:lumMod val="75000"/>
                  </a:srgbClr>
                </a:solidFill>
                <a:latin typeface="Times New Roman" panose="02020603050405020304" pitchFamily="18" charset="0"/>
                <a:cs typeface="Times New Roman" panose="02020603050405020304" pitchFamily="18" charset="0"/>
              </a:rPr>
              <a:t>I. </a:t>
            </a:r>
            <a:r>
              <a:rPr lang="en-US" sz="3600" b="1" dirty="0" err="1">
                <a:solidFill>
                  <a:srgbClr val="ED7D31">
                    <a:lumMod val="75000"/>
                  </a:srgbClr>
                </a:solidFill>
                <a:latin typeface="Times New Roman" panose="02020603050405020304" pitchFamily="18" charset="0"/>
                <a:cs typeface="Times New Roman" panose="02020603050405020304" pitchFamily="18" charset="0"/>
              </a:rPr>
              <a:t>Tìm</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hiểu</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chung</a:t>
            </a:r>
            <a:endParaRPr lang="en-US" sz="36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838200" y="644525"/>
            <a:ext cx="6250746" cy="58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6" tIns="45608" rIns="91216" bIns="45608">
            <a:spAutoFit/>
          </a:bodyPr>
          <a:lstStyle/>
          <a:p>
            <a:pPr defTabSz="911225" fontAlgn="base">
              <a:spcBef>
                <a:spcPct val="0"/>
              </a:spcBef>
              <a:spcAft>
                <a:spcPct val="0"/>
              </a:spcAft>
            </a:pPr>
            <a:r>
              <a:rPr lang="en-US" sz="3200" b="1" i="1" dirty="0">
                <a:solidFill>
                  <a:srgbClr val="002060"/>
                </a:solidFill>
                <a:latin typeface="Times New Roman" panose="02020603050405020304" pitchFamily="18" charset="0"/>
                <a:cs typeface="Times New Roman" panose="02020603050405020304" pitchFamily="18" charset="0"/>
              </a:rPr>
              <a:t>2. </a:t>
            </a:r>
            <a:r>
              <a:rPr lang="en-US" sz="3200" b="1" i="1" dirty="0" err="1">
                <a:solidFill>
                  <a:srgbClr val="002060"/>
                </a:solidFill>
                <a:latin typeface="Times New Roman" panose="02020603050405020304" pitchFamily="18" charset="0"/>
                <a:cs typeface="Times New Roman" panose="02020603050405020304" pitchFamily="18" charset="0"/>
              </a:rPr>
              <a:t>Trường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Mặt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đường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khát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vọng</a:t>
            </a:r>
            <a:r>
              <a:rPr lang="en-US" sz="3200" b="1" i="1" dirty="0">
                <a:solidFill>
                  <a:srgbClr val="002060"/>
                </a:solidFill>
                <a:latin typeface="Times New Roman" panose="02020603050405020304" pitchFamily="18" charset="0"/>
                <a:cs typeface="Times New Roman" panose="02020603050405020304" pitchFamily="18" charset="0"/>
              </a:rPr>
              <a:t> </a:t>
            </a:r>
            <a:endParaRPr lang="en-US" i="1" dirty="0">
              <a:solidFill>
                <a:srgbClr val="002060"/>
              </a:solidFill>
              <a:cs typeface="Arial" panose="020B0604020202020204" pitchFamily="34" charset="0"/>
            </a:endParaRPr>
          </a:p>
        </p:txBody>
      </p:sp>
      <p:sp>
        <p:nvSpPr>
          <p:cNvPr id="20" name="AutoShape 3">
            <a:extLst>
              <a:ext uri="{FF2B5EF4-FFF2-40B4-BE49-F238E27FC236}">
                <a16:creationId xmlns:a16="http://schemas.microsoft.com/office/drawing/2014/main" id="{E566CBD3-DF31-4D59-B950-FB2A31BAF7C1}"/>
              </a:ext>
            </a:extLst>
          </p:cNvPr>
          <p:cNvSpPr/>
          <p:nvPr/>
        </p:nvSpPr>
        <p:spPr>
          <a:xfrm>
            <a:off x="4202360" y="3611880"/>
            <a:ext cx="3628473" cy="2785745"/>
          </a:xfrm>
          <a:prstGeom prst="roundRect">
            <a:avLst>
              <a:gd name="adj" fmla="val 16667"/>
            </a:avLst>
          </a:prstGeom>
          <a:solidFill>
            <a:schemeClr val="accent6">
              <a:lumMod val="40000"/>
              <a:lumOff val="60000"/>
            </a:schemeClr>
          </a:solidFill>
          <a:ln w="38100" cap="flat" cmpd="sng">
            <a:solidFill>
              <a:schemeClr val="tx1"/>
            </a:solidFill>
            <a:prstDash val="solid"/>
            <a:headEnd type="none" w="med" len="med"/>
            <a:tailEnd type="none" w="med" len="med"/>
          </a:ln>
        </p:spPr>
        <p:txBody>
          <a:bodyPr wrap="none" anchor="ctr" anchorCtr="0"/>
          <a:lstStyle/>
          <a:p>
            <a:pPr algn="just"/>
            <a:r>
              <a:rPr lang="en-US" altLang="en-US" sz="2800"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Cấu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trúc</a:t>
            </a:r>
            <a:r>
              <a:rPr lang="en-US" altLang="en-US" sz="2800" b="1" dirty="0">
                <a:latin typeface="Times New Roman" panose="02020603050405020304" pitchFamily="18" charset="0"/>
                <a:cs typeface="Times New Roman" panose="02020603050405020304" pitchFamily="18" charset="0"/>
              </a:rPr>
              <a:t>: 9 </a:t>
            </a:r>
            <a:r>
              <a:rPr lang="en-US" altLang="en-US" sz="2800" b="1" dirty="0" err="1">
                <a:latin typeface="Times New Roman" panose="02020603050405020304" pitchFamily="18" charset="0"/>
                <a:cs typeface="Times New Roman" panose="02020603050405020304" pitchFamily="18" charset="0"/>
              </a:rPr>
              <a:t>chương</a:t>
            </a:r>
            <a:endParaRPr lang="en-US" altLang="en-US" sz="2800" b="1" dirty="0">
              <a:latin typeface="Times New Roman" panose="02020603050405020304" pitchFamily="18" charset="0"/>
              <a:cs typeface="Times New Roman" panose="02020603050405020304" pitchFamily="18" charset="0"/>
            </a:endParaRPr>
          </a:p>
          <a:p>
            <a:pPr algn="just"/>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ca</a:t>
            </a:r>
          </a:p>
          <a:p>
            <a:pPr algn="just"/>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Giọng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thủ</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thỉ</a:t>
            </a:r>
            <a:r>
              <a:rPr lang="en-US" altLang="en-US" sz="2800" b="1" dirty="0">
                <a:latin typeface="Times New Roman" panose="02020603050405020304" pitchFamily="18" charset="0"/>
                <a:cs typeface="Times New Roman" panose="02020603050405020304" pitchFamily="18" charset="0"/>
              </a:rPr>
              <a:t> </a:t>
            </a:r>
          </a:p>
          <a:p>
            <a:pPr algn="just"/>
            <a:r>
              <a:rPr lang="en-US" altLang="en-US" sz="2800" b="1" dirty="0" err="1">
                <a:latin typeface="Times New Roman" panose="02020603050405020304" pitchFamily="18" charset="0"/>
                <a:cs typeface="Times New Roman" panose="02020603050405020304" pitchFamily="18" charset="0"/>
              </a:rPr>
              <a:t>tâm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tình</a:t>
            </a:r>
            <a:r>
              <a:rPr lang="en-US" alt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latin typeface="Times New Roman" panose="02020603050405020304" pitchFamily="18" charset="0"/>
                <a:cs typeface="Times New Roman" panose="02020603050405020304" pitchFamily="18" charset="0"/>
                <a:sym typeface="Wingdings" panose="05000000000000000000" pitchFamily="2" charset="2"/>
              </a:rPr>
              <a:t>Trữ</a:t>
            </a:r>
            <a:r>
              <a:rPr lang="en-US" alt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altLang="en-US" sz="2800" b="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altLang="en-US" sz="2800" b="1"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latin typeface="Times New Roman" panose="02020603050405020304" pitchFamily="18" charset="0"/>
                <a:cs typeface="Times New Roman" panose="02020603050405020304" pitchFamily="18" charset="0"/>
                <a:sym typeface="Wingdings" panose="05000000000000000000" pitchFamily="2" charset="2"/>
              </a:rPr>
              <a:t>luận</a:t>
            </a:r>
            <a:endParaRPr lang="vi-VN" altLang="en-US" sz="2800" b="1" dirty="0">
              <a:latin typeface="Times New Roman" panose="02020603050405020304" pitchFamily="18" charset="0"/>
              <a:cs typeface="Times New Roman" panose="02020603050405020304" pitchFamily="18" charset="0"/>
            </a:endParaRPr>
          </a:p>
        </p:txBody>
      </p:sp>
      <p:sp>
        <p:nvSpPr>
          <p:cNvPr id="21" name="Freeform 10">
            <a:extLst>
              <a:ext uri="{FF2B5EF4-FFF2-40B4-BE49-F238E27FC236}">
                <a16:creationId xmlns:a16="http://schemas.microsoft.com/office/drawing/2014/main" id="{5ECB4953-BBAE-40A7-A4A9-89CDA5CF18FB}"/>
              </a:ext>
            </a:extLst>
          </p:cNvPr>
          <p:cNvSpPr/>
          <p:nvPr/>
        </p:nvSpPr>
        <p:spPr bwMode="gray">
          <a:xfrm>
            <a:off x="5976288" y="3030538"/>
            <a:ext cx="440540" cy="653732"/>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14CD68"/>
              </a:gs>
              <a:gs pos="100000">
                <a:srgbClr val="0B6E38"/>
              </a:gs>
            </a:gsLst>
            <a:lin ang="0" scaled="0"/>
          </a:gradFill>
          <a:ln w="0">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fade">
                                      <p:cBhvr>
                                        <p:cTn id="10" dur="500"/>
                                        <p:tgtEl>
                                          <p:spTgt spid="7173"/>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3016"/>
                                        </p:tgtEl>
                                        <p:attrNameLst>
                                          <p:attrName>style.visibility</p:attrName>
                                        </p:attrNameLst>
                                      </p:cBhvr>
                                      <p:to>
                                        <p:strVal val="visible"/>
                                      </p:to>
                                    </p:set>
                                    <p:anim calcmode="lin" valueType="num">
                                      <p:cBhvr additive="base">
                                        <p:cTn id="13" dur="500" fill="hold"/>
                                        <p:tgtEl>
                                          <p:spTgt spid="43016"/>
                                        </p:tgtEl>
                                        <p:attrNameLst>
                                          <p:attrName>ppt_x</p:attrName>
                                        </p:attrNameLst>
                                      </p:cBhvr>
                                      <p:tavLst>
                                        <p:tav tm="0">
                                          <p:val>
                                            <p:strVal val="#ppt_x"/>
                                          </p:val>
                                        </p:tav>
                                        <p:tav tm="100000">
                                          <p:val>
                                            <p:strVal val="#ppt_x"/>
                                          </p:val>
                                        </p:tav>
                                      </p:tavLst>
                                    </p:anim>
                                    <p:anim calcmode="lin" valueType="num">
                                      <p:cBhvr additive="base">
                                        <p:cTn id="14"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3018"/>
                                        </p:tgtEl>
                                        <p:attrNameLst>
                                          <p:attrName>style.visibility</p:attrName>
                                        </p:attrNameLst>
                                      </p:cBhvr>
                                      <p:to>
                                        <p:strVal val="visible"/>
                                      </p:to>
                                    </p:set>
                                    <p:anim calcmode="lin" valueType="num">
                                      <p:cBhvr additive="base">
                                        <p:cTn id="28" dur="500" fill="hold"/>
                                        <p:tgtEl>
                                          <p:spTgt spid="43018"/>
                                        </p:tgtEl>
                                        <p:attrNameLst>
                                          <p:attrName>ppt_x</p:attrName>
                                        </p:attrNameLst>
                                      </p:cBhvr>
                                      <p:tavLst>
                                        <p:tav tm="0">
                                          <p:val>
                                            <p:strVal val="#ppt_x"/>
                                          </p:val>
                                        </p:tav>
                                        <p:tav tm="100000">
                                          <p:val>
                                            <p:strVal val="#ppt_x"/>
                                          </p:val>
                                        </p:tav>
                                      </p:tavLst>
                                    </p:anim>
                                    <p:anim calcmode="lin" valueType="num">
                                      <p:cBhvr additive="base">
                                        <p:cTn id="29" dur="500" fill="hold"/>
                                        <p:tgtEl>
                                          <p:spTgt spid="43018"/>
                                        </p:tgtEl>
                                        <p:attrNameLst>
                                          <p:attrName>ppt_y</p:attrName>
                                        </p:attrNameLst>
                                      </p:cBhvr>
                                      <p:tavLst>
                                        <p:tav tm="0">
                                          <p:val>
                                            <p:strVal val="1+#ppt_h/2"/>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fade">
                                      <p:cBhvr>
                                        <p:cTn id="32" dur="1000"/>
                                        <p:tgtEl>
                                          <p:spTgt spid="7171"/>
                                        </p:tgtEl>
                                      </p:cBhvr>
                                    </p:animEffect>
                                    <p:anim calcmode="lin" valueType="num">
                                      <p:cBhvr>
                                        <p:cTn id="33" dur="1000" fill="hold"/>
                                        <p:tgtEl>
                                          <p:spTgt spid="7171"/>
                                        </p:tgtEl>
                                        <p:attrNameLst>
                                          <p:attrName>ppt_x</p:attrName>
                                        </p:attrNameLst>
                                      </p:cBhvr>
                                      <p:tavLst>
                                        <p:tav tm="0">
                                          <p:val>
                                            <p:strVal val="#ppt_x"/>
                                          </p:val>
                                        </p:tav>
                                        <p:tav tm="100000">
                                          <p:val>
                                            <p:strVal val="#ppt_x"/>
                                          </p:val>
                                        </p:tav>
                                      </p:tavLst>
                                    </p:anim>
                                    <p:anim calcmode="lin" valueType="num">
                                      <p:cBhvr>
                                        <p:cTn id="34" dur="1000" fill="hold"/>
                                        <p:tgtEl>
                                          <p:spTgt spid="717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179"/>
                                        </p:tgtEl>
                                        <p:attrNameLst>
                                          <p:attrName>style.visibility</p:attrName>
                                        </p:attrNameLst>
                                      </p:cBhvr>
                                      <p:to>
                                        <p:strVal val="visible"/>
                                      </p:to>
                                    </p:set>
                                    <p:animEffect transition="in" filter="fade">
                                      <p:cBhvr>
                                        <p:cTn id="37" dur="1000"/>
                                        <p:tgtEl>
                                          <p:spTgt spid="7179"/>
                                        </p:tgtEl>
                                      </p:cBhvr>
                                    </p:animEffect>
                                    <p:anim calcmode="lin" valueType="num">
                                      <p:cBhvr>
                                        <p:cTn id="38" dur="1000" fill="hold"/>
                                        <p:tgtEl>
                                          <p:spTgt spid="7179"/>
                                        </p:tgtEl>
                                        <p:attrNameLst>
                                          <p:attrName>ppt_x</p:attrName>
                                        </p:attrNameLst>
                                      </p:cBhvr>
                                      <p:tavLst>
                                        <p:tav tm="0">
                                          <p:val>
                                            <p:strVal val="#ppt_x"/>
                                          </p:val>
                                        </p:tav>
                                        <p:tav tm="100000">
                                          <p:val>
                                            <p:strVal val="#ppt_x"/>
                                          </p:val>
                                        </p:tav>
                                      </p:tavLst>
                                    </p:anim>
                                    <p:anim calcmode="lin" valueType="num">
                                      <p:cBhvr>
                                        <p:cTn id="39" dur="1000" fill="hold"/>
                                        <p:tgtEl>
                                          <p:spTgt spid="7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animBg="1"/>
      <p:bldP spid="7173" grpId="0"/>
      <p:bldP spid="43016" grpId="0" animBg="1"/>
      <p:bldP spid="43018" grpId="0" animBg="1"/>
      <p:bldP spid="717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AutoShape 3"/>
          <p:cNvSpPr/>
          <p:nvPr/>
        </p:nvSpPr>
        <p:spPr>
          <a:xfrm>
            <a:off x="7835900" y="3429000"/>
            <a:ext cx="2320925" cy="3028315"/>
          </a:xfrm>
          <a:prstGeom prst="roundRect">
            <a:avLst>
              <a:gd name="adj" fmla="val 13745"/>
            </a:avLst>
          </a:prstGeom>
          <a:solidFill>
            <a:srgbClr val="FFC000"/>
          </a:solidFill>
          <a:ln w="38100" cap="flat" cmpd="sng">
            <a:solidFill>
              <a:schemeClr val="bg2"/>
            </a:solidFill>
            <a:prstDash val="solid"/>
            <a:headEnd type="none" w="med" len="med"/>
            <a:tailEnd type="none" w="med" len="med"/>
          </a:ln>
        </p:spPr>
        <p:txBody>
          <a:bodyPr wrap="none" anchor="ctr" anchorCtr="0"/>
          <a:lstStyle/>
          <a:p>
            <a:pPr eaLnBrk="1" hangingPunct="1"/>
            <a:endParaRPr lang="vi-VN" altLang="en-US" dirty="0">
              <a:latin typeface="Arial" panose="020B0604020202020204" pitchFamily="34" charset="0"/>
            </a:endParaRPr>
          </a:p>
        </p:txBody>
      </p:sp>
      <p:sp>
        <p:nvSpPr>
          <p:cNvPr id="24581" name="AutoShape 5"/>
          <p:cNvSpPr/>
          <p:nvPr/>
        </p:nvSpPr>
        <p:spPr>
          <a:xfrm>
            <a:off x="4343400" y="3429000"/>
            <a:ext cx="2799080" cy="3116580"/>
          </a:xfrm>
          <a:prstGeom prst="roundRect">
            <a:avLst>
              <a:gd name="adj" fmla="val 13745"/>
            </a:avLst>
          </a:prstGeom>
          <a:solidFill>
            <a:srgbClr val="FFC000"/>
          </a:solidFill>
          <a:ln w="38100" cap="flat" cmpd="sng">
            <a:solidFill>
              <a:schemeClr val="bg2"/>
            </a:solidFill>
            <a:prstDash val="solid"/>
            <a:headEnd type="none" w="med" len="med"/>
            <a:tailEnd type="none" w="med" len="med"/>
          </a:ln>
        </p:spPr>
        <p:txBody>
          <a:bodyPr wrap="none" anchor="ctr" anchorCtr="0"/>
          <a:lstStyle/>
          <a:p>
            <a:pPr eaLnBrk="1" hangingPunct="1"/>
            <a:endParaRPr lang="vi-VN" altLang="en-US" dirty="0">
              <a:latin typeface="Arial" panose="020B0604020202020204" pitchFamily="34" charset="0"/>
            </a:endParaRPr>
          </a:p>
        </p:txBody>
      </p:sp>
      <p:sp>
        <p:nvSpPr>
          <p:cNvPr id="24582" name="AutoShape 6"/>
          <p:cNvSpPr/>
          <p:nvPr/>
        </p:nvSpPr>
        <p:spPr>
          <a:xfrm>
            <a:off x="1221105" y="3429000"/>
            <a:ext cx="2453005" cy="3170555"/>
          </a:xfrm>
          <a:prstGeom prst="roundRect">
            <a:avLst>
              <a:gd name="adj" fmla="val 13745"/>
            </a:avLst>
          </a:prstGeom>
          <a:solidFill>
            <a:srgbClr val="FFC000"/>
          </a:solidFill>
          <a:ln w="38100" cap="flat" cmpd="sng">
            <a:solidFill>
              <a:schemeClr val="bg2"/>
            </a:solidFill>
            <a:prstDash val="solid"/>
            <a:headEnd type="none" w="med" len="med"/>
            <a:tailEnd type="none" w="med" len="med"/>
          </a:ln>
        </p:spPr>
        <p:txBody>
          <a:bodyPr wrap="none" anchor="ctr" anchorCtr="0"/>
          <a:lstStyle/>
          <a:p>
            <a:pPr eaLnBrk="1" hangingPunct="1"/>
            <a:endParaRPr lang="vi-VN" altLang="en-US" dirty="0">
              <a:latin typeface="Arial" panose="020B0604020202020204" pitchFamily="34" charset="0"/>
            </a:endParaRPr>
          </a:p>
        </p:txBody>
      </p:sp>
      <p:grpSp>
        <p:nvGrpSpPr>
          <p:cNvPr id="51207" name="Group 7"/>
          <p:cNvGrpSpPr/>
          <p:nvPr/>
        </p:nvGrpSpPr>
        <p:grpSpPr>
          <a:xfrm>
            <a:off x="1897380" y="2133600"/>
            <a:ext cx="9356090" cy="990600"/>
            <a:chOff x="624" y="1152"/>
            <a:chExt cx="3792" cy="720"/>
          </a:xfrm>
        </p:grpSpPr>
        <p:sp>
          <p:nvSpPr>
            <p:cNvPr id="55304" name="Rectangle 8"/>
            <p:cNvSpPr>
              <a:spLocks noChangeArrowheads="1"/>
            </p:cNvSpPr>
            <p:nvPr/>
          </p:nvSpPr>
          <p:spPr bwMode="gray">
            <a:xfrm rot="3419336">
              <a:off x="624" y="1200"/>
              <a:ext cx="672" cy="672"/>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nvGrpSpPr>
            <p:cNvPr id="51220" name="Group 9"/>
            <p:cNvGrpSpPr/>
            <p:nvPr/>
          </p:nvGrpSpPr>
          <p:grpSpPr>
            <a:xfrm>
              <a:off x="1296" y="1296"/>
              <a:ext cx="624" cy="96"/>
              <a:chOff x="2003" y="3439"/>
              <a:chExt cx="468" cy="244"/>
            </a:xfrm>
          </p:grpSpPr>
          <p:sp>
            <p:nvSpPr>
              <p:cNvPr id="51234" name="Oval 10"/>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51235" name="Rectangle 11"/>
              <p:cNvSpPr/>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55308" name="Oval 12"/>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5309" name="Oval 13"/>
              <p:cNvSpPr>
                <a:spLocks noChangeArrowheads="1"/>
              </p:cNvSpPr>
              <p:nvPr/>
            </p:nvSpPr>
            <p:spPr bwMode="gray">
              <a:xfrm>
                <a:off x="2439"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51221" name="Rectangle 14"/>
            <p:cNvSpPr/>
            <p:nvPr/>
          </p:nvSpPr>
          <p:spPr>
            <a:xfrm rot="3419336">
              <a:off x="1776" y="1152"/>
              <a:ext cx="672" cy="672"/>
            </a:xfrm>
            <a:prstGeom prst="rect">
              <a:avLst/>
            </a:prstGeom>
            <a:solidFill>
              <a:schemeClr val="tx2"/>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chemeClr val="tx2"/>
              </a:extrusionClr>
            </a:sp3d>
          </p:spPr>
          <p:txBody>
            <a:bodyPr wrap="none" anchor="ctr" anchorCtr="0">
              <a:flatTx/>
            </a:bodyPr>
            <a:lstStyle/>
            <a:p>
              <a:pPr eaLnBrk="1" hangingPunct="1"/>
              <a:endParaRPr lang="vi-VN" altLang="en-US" dirty="0">
                <a:latin typeface="Arial" panose="020B0604020202020204" pitchFamily="34" charset="0"/>
              </a:endParaRPr>
            </a:p>
          </p:txBody>
        </p:sp>
        <p:grpSp>
          <p:nvGrpSpPr>
            <p:cNvPr id="51222" name="Group 15"/>
            <p:cNvGrpSpPr/>
            <p:nvPr/>
          </p:nvGrpSpPr>
          <p:grpSpPr>
            <a:xfrm>
              <a:off x="2448" y="1296"/>
              <a:ext cx="624" cy="96"/>
              <a:chOff x="2003" y="3439"/>
              <a:chExt cx="468" cy="244"/>
            </a:xfrm>
          </p:grpSpPr>
          <p:sp>
            <p:nvSpPr>
              <p:cNvPr id="51230" name="Oval 16"/>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51231" name="Rectangle 17"/>
              <p:cNvSpPr/>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55314" name="Oval 18"/>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5315" name="Oval 19"/>
              <p:cNvSpPr>
                <a:spLocks noChangeArrowheads="1"/>
              </p:cNvSpPr>
              <p:nvPr/>
            </p:nvSpPr>
            <p:spPr bwMode="gray">
              <a:xfrm>
                <a:off x="2438"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55316" name="Rectangle 20"/>
            <p:cNvSpPr>
              <a:spLocks noChangeArrowheads="1"/>
            </p:cNvSpPr>
            <p:nvPr/>
          </p:nvSpPr>
          <p:spPr bwMode="gray">
            <a:xfrm rot="3419336">
              <a:off x="2880" y="1149"/>
              <a:ext cx="672" cy="679"/>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nvGrpSpPr>
            <p:cNvPr id="51224" name="Group 21"/>
            <p:cNvGrpSpPr/>
            <p:nvPr/>
          </p:nvGrpSpPr>
          <p:grpSpPr>
            <a:xfrm>
              <a:off x="3600" y="1296"/>
              <a:ext cx="816" cy="95"/>
              <a:chOff x="2003" y="3439"/>
              <a:chExt cx="468" cy="242"/>
            </a:xfrm>
          </p:grpSpPr>
          <p:sp>
            <p:nvSpPr>
              <p:cNvPr id="51226" name="Oval 22"/>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eaLnBrk="1" hangingPunct="1"/>
                <a:endParaRPr lang="vi-VN" altLang="en-US" dirty="0">
                  <a:latin typeface="Arial" panose="020B0604020202020204" pitchFamily="34" charset="0"/>
                </a:endParaRPr>
              </a:p>
            </p:txBody>
          </p:sp>
          <p:sp>
            <p:nvSpPr>
              <p:cNvPr id="55320" name="Oval 24"/>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5321" name="Oval 25"/>
              <p:cNvSpPr>
                <a:spLocks noChangeArrowheads="1"/>
              </p:cNvSpPr>
              <p:nvPr/>
            </p:nvSpPr>
            <p:spPr bwMode="gray">
              <a:xfrm>
                <a:off x="2438"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grpSp>
      <p:sp>
        <p:nvSpPr>
          <p:cNvPr id="51208" name="Rectangle 27"/>
          <p:cNvSpPr/>
          <p:nvPr/>
        </p:nvSpPr>
        <p:spPr>
          <a:xfrm>
            <a:off x="2225040" y="2355850"/>
            <a:ext cx="1210945" cy="521970"/>
          </a:xfrm>
          <a:prstGeom prst="rect">
            <a:avLst/>
          </a:prstGeom>
          <a:noFill/>
          <a:ln w="9525">
            <a:noFill/>
          </a:ln>
        </p:spPr>
        <p:txBody>
          <a:bodyPr wrap="square">
            <a:spAutoFit/>
          </a:bodyPr>
          <a:lstStyle/>
          <a:p>
            <a:pPr algn="ctr" eaLnBrk="1" hangingPunct="1"/>
            <a:r>
              <a:rPr lang="en-US" altLang="en-US" sz="2800" b="1" dirty="0">
                <a:solidFill>
                  <a:schemeClr val="bg1"/>
                </a:solidFill>
                <a:latin typeface="Times New Roman" panose="02020603050405020304" pitchFamily="18" charset="0"/>
                <a:cs typeface="Times New Roman" panose="02020603050405020304" pitchFamily="18" charset="0"/>
              </a:rPr>
              <a:t>Vị  trí </a:t>
            </a:r>
            <a:endParaRPr lang="en-US" alt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209" name="Rectangle 28"/>
          <p:cNvSpPr/>
          <p:nvPr/>
        </p:nvSpPr>
        <p:spPr>
          <a:xfrm>
            <a:off x="5106670" y="2301558"/>
            <a:ext cx="1200785" cy="521970"/>
          </a:xfrm>
          <a:prstGeom prst="rect">
            <a:avLst/>
          </a:prstGeom>
          <a:noFill/>
          <a:ln w="9525">
            <a:noFill/>
          </a:ln>
        </p:spPr>
        <p:txBody>
          <a:bodyPr wrap="none">
            <a:spAutoFit/>
          </a:bodyPr>
          <a:lstStyle/>
          <a:p>
            <a:pPr eaLnBrk="1" hangingPunct="1"/>
            <a:r>
              <a:rPr lang="en-US" altLang="en-US" sz="2800" b="1" dirty="0">
                <a:solidFill>
                  <a:schemeClr val="bg1"/>
                </a:solidFill>
                <a:latin typeface="Times New Roman" panose="02020603050405020304" pitchFamily="18" charset="0"/>
                <a:cs typeface="Times New Roman" panose="02020603050405020304" pitchFamily="18" charset="0"/>
              </a:rPr>
              <a:t>Bố cục</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51211" name="Rectangle 30"/>
          <p:cNvSpPr/>
          <p:nvPr/>
        </p:nvSpPr>
        <p:spPr>
          <a:xfrm>
            <a:off x="7747000" y="2269173"/>
            <a:ext cx="1200785" cy="521970"/>
          </a:xfrm>
          <a:prstGeom prst="rect">
            <a:avLst/>
          </a:prstGeom>
          <a:noFill/>
          <a:ln w="9525">
            <a:noFill/>
          </a:ln>
        </p:spPr>
        <p:txBody>
          <a:bodyPr wrap="none">
            <a:spAutoFit/>
          </a:bodyPr>
          <a:lstStyle/>
          <a:p>
            <a:pPr eaLnBrk="1" hangingPunct="1"/>
            <a:r>
              <a:rPr lang="en-US" altLang="en-US" sz="2800" b="1" dirty="0">
                <a:solidFill>
                  <a:schemeClr val="bg1"/>
                </a:solidFill>
                <a:latin typeface="Times New Roman" panose="02020603050405020304" pitchFamily="18" charset="0"/>
                <a:cs typeface="Times New Roman" panose="02020603050405020304" pitchFamily="18" charset="0"/>
              </a:rPr>
              <a:t>Giá trị</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24588" name="Rectangle 31"/>
          <p:cNvSpPr/>
          <p:nvPr/>
        </p:nvSpPr>
        <p:spPr>
          <a:xfrm>
            <a:off x="1271905" y="3786505"/>
            <a:ext cx="2075180" cy="2677656"/>
          </a:xfrm>
          <a:prstGeom prst="rect">
            <a:avLst/>
          </a:prstGeom>
          <a:noFill/>
          <a:ln w="9525">
            <a:noFill/>
          </a:ln>
        </p:spPr>
        <p:txBody>
          <a:bodyPr wrap="square">
            <a:spAutoFit/>
          </a:bodyPr>
          <a:lstStyle/>
          <a:p>
            <a:pPr lvl="0" indent="0" algn="l" fontAlgn="base">
              <a:lnSpc>
                <a:spcPct val="100000"/>
              </a:lnSpc>
              <a:spcBef>
                <a:spcPct val="0"/>
              </a:spcBef>
              <a:spcAft>
                <a:spcPct val="0"/>
              </a:spcAft>
              <a:buFontTx/>
              <a:buNone/>
            </a:pPr>
            <a:r>
              <a:rPr lang="en-US" altLang="vi-VN" sz="2800" b="1" dirty="0" err="1">
                <a:solidFill>
                  <a:srgbClr val="000000"/>
                </a:solidFill>
                <a:latin typeface="Times New Roman" panose="02020603050405020304" pitchFamily="18" charset="0"/>
                <a:cs typeface="Times New Roman" panose="02020603050405020304" pitchFamily="18" charset="0"/>
                <a:sym typeface="+mn-ea"/>
              </a:rPr>
              <a:t>Phần</a:t>
            </a:r>
            <a:r>
              <a:rPr lang="en-US" altLang="vi-VN" sz="2800" b="1" dirty="0">
                <a:solidFill>
                  <a:srgbClr val="000000"/>
                </a:solidFill>
                <a:latin typeface="Times New Roman" panose="02020603050405020304" pitchFamily="18" charset="0"/>
                <a:cs typeface="Times New Roman" panose="02020603050405020304" pitchFamily="18" charset="0"/>
                <a:sym typeface="+mn-ea"/>
              </a:rPr>
              <a:t> </a:t>
            </a:r>
            <a:r>
              <a:rPr lang="en-US" altLang="vi-VN" sz="2800" b="1" dirty="0" err="1">
                <a:solidFill>
                  <a:srgbClr val="000000"/>
                </a:solidFill>
                <a:latin typeface="Times New Roman" panose="02020603050405020304" pitchFamily="18" charset="0"/>
                <a:cs typeface="Times New Roman" panose="02020603050405020304" pitchFamily="18" charset="0"/>
                <a:sym typeface="+mn-ea"/>
              </a:rPr>
              <a:t>đầu</a:t>
            </a:r>
            <a:r>
              <a:rPr lang="en-US" altLang="vi-VN" sz="2800" b="1" dirty="0">
                <a:solidFill>
                  <a:srgbClr val="000000"/>
                </a:solidFill>
                <a:latin typeface="Times New Roman" panose="02020603050405020304" pitchFamily="18" charset="0"/>
                <a:cs typeface="Times New Roman" panose="02020603050405020304" pitchFamily="18" charset="0"/>
                <a:sym typeface="+mn-ea"/>
              </a:rPr>
              <a:t> c</a:t>
            </a:r>
            <a:r>
              <a:rPr lang="vi-VN" sz="2800" b="1" dirty="0">
                <a:solidFill>
                  <a:srgbClr val="000000"/>
                </a:solidFill>
                <a:latin typeface="Times New Roman" panose="02020603050405020304" pitchFamily="18" charset="0"/>
                <a:cs typeface="Times New Roman" panose="02020603050405020304" pitchFamily="18" charset="0"/>
                <a:sym typeface="+mn-ea"/>
              </a:rPr>
              <a:t>hương V của trường ca </a:t>
            </a:r>
            <a:r>
              <a:rPr lang="vi-VN" sz="2800" b="1" dirty="0">
                <a:solidFill>
                  <a:srgbClr val="0000FF"/>
                </a:solidFill>
                <a:latin typeface="Times New Roman" panose="02020603050405020304" pitchFamily="18" charset="0"/>
                <a:cs typeface="Times New Roman" panose="02020603050405020304" pitchFamily="18" charset="0"/>
                <a:sym typeface="+mn-ea"/>
              </a:rPr>
              <a:t>“</a:t>
            </a:r>
            <a:r>
              <a:rPr lang="vi-VN" sz="2800" b="1" i="1" dirty="0">
                <a:solidFill>
                  <a:srgbClr val="0000FF"/>
                </a:solidFill>
                <a:latin typeface="Times New Roman" panose="02020603050405020304" pitchFamily="18" charset="0"/>
                <a:cs typeface="Times New Roman" panose="02020603050405020304" pitchFamily="18" charset="0"/>
                <a:sym typeface="+mn-ea"/>
              </a:rPr>
              <a:t>Mặt đường khát vọng</a:t>
            </a:r>
            <a:r>
              <a:rPr lang="vi-VN" sz="2800" b="1" dirty="0">
                <a:solidFill>
                  <a:srgbClr val="0000FF"/>
                </a:solidFill>
                <a:latin typeface="Times New Roman" panose="02020603050405020304" pitchFamily="18" charset="0"/>
                <a:cs typeface="Times New Roman" panose="02020603050405020304" pitchFamily="18" charset="0"/>
                <a:sym typeface="+mn-ea"/>
              </a:rPr>
              <a:t>”</a:t>
            </a:r>
            <a:r>
              <a:rPr lang="en-US" sz="2800" b="1" dirty="0">
                <a:solidFill>
                  <a:srgbClr val="0000FF"/>
                </a:solidFill>
                <a:latin typeface="Times New Roman" panose="02020603050405020304" pitchFamily="18" charset="0"/>
                <a:cs typeface="Times New Roman" panose="02020603050405020304" pitchFamily="18" charset="0"/>
                <a:sym typeface="+mn-ea"/>
              </a:rPr>
              <a:t>.</a:t>
            </a:r>
            <a:endParaRPr lang="en-US" altLang="en-US" sz="2800" b="1" dirty="0">
              <a:latin typeface="Times New Roman" panose="02020603050405020304" pitchFamily="18" charset="0"/>
              <a:ea typeface="Times New Roman" panose="02020603050405020304" pitchFamily="18" charset="0"/>
            </a:endParaRPr>
          </a:p>
        </p:txBody>
      </p:sp>
      <p:sp>
        <p:nvSpPr>
          <p:cNvPr id="24589" name="Rectangle 32"/>
          <p:cNvSpPr/>
          <p:nvPr/>
        </p:nvSpPr>
        <p:spPr>
          <a:xfrm>
            <a:off x="4382135" y="3498813"/>
            <a:ext cx="2721610" cy="3108543"/>
          </a:xfrm>
          <a:prstGeom prst="rect">
            <a:avLst/>
          </a:prstGeom>
          <a:noFill/>
          <a:ln w="9525">
            <a:noFill/>
          </a:ln>
        </p:spPr>
        <p:txBody>
          <a:bodyPr wrap="square">
            <a:spAutoFit/>
          </a:bodyPr>
          <a:lstStyle/>
          <a:p>
            <a:pPr algn="l"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Phần</a:t>
            </a:r>
            <a:r>
              <a:rPr lang="en-US" altLang="en-US" sz="2800" b="1" dirty="0">
                <a:latin typeface="Times New Roman" panose="02020603050405020304" pitchFamily="18" charset="0"/>
                <a:cs typeface="Times New Roman" panose="02020603050405020304" pitchFamily="18" charset="0"/>
              </a:rPr>
              <a:t> 1(42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đầu</a:t>
            </a:r>
            <a:r>
              <a:rPr lang="en-US" altLang="en-US" sz="2800" b="1" dirty="0">
                <a:latin typeface="Times New Roman" panose="02020603050405020304" pitchFamily="18" charset="0"/>
                <a:cs typeface="Times New Roman" panose="02020603050405020304" pitchFamily="18" charset="0"/>
              </a:rPr>
              <a:t>): Cảm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về Đất Nước</a:t>
            </a:r>
          </a:p>
          <a:p>
            <a:pPr algn="l"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ea typeface="Times New Roman" panose="02020603050405020304" pitchFamily="18" charset="0"/>
              </a:rPr>
              <a:t>Phần</a:t>
            </a:r>
            <a:r>
              <a:rPr lang="en-US" altLang="en-US" sz="2800" b="1" dirty="0">
                <a:latin typeface="Times New Roman" panose="02020603050405020304" pitchFamily="18" charset="0"/>
                <a:ea typeface="Times New Roman" panose="02020603050405020304" pitchFamily="18" charset="0"/>
              </a:rPr>
              <a:t> 2( </a:t>
            </a:r>
            <a:r>
              <a:rPr lang="en-US" altLang="en-US" sz="2800" b="1" dirty="0" err="1">
                <a:latin typeface="Times New Roman" panose="02020603050405020304" pitchFamily="18" charset="0"/>
                <a:ea typeface="Times New Roman" panose="02020603050405020304" pitchFamily="18" charset="0"/>
              </a:rPr>
              <a:t>còn</a:t>
            </a:r>
            <a:r>
              <a:rPr lang="en-US" altLang="en-US" sz="2800" b="1" dirty="0">
                <a:latin typeface="Times New Roman" panose="02020603050405020304" pitchFamily="18" charset="0"/>
                <a:ea typeface="Times New Roman" panose="02020603050405020304" pitchFamily="18" charset="0"/>
              </a:rPr>
              <a:t> </a:t>
            </a:r>
            <a:r>
              <a:rPr lang="en-US" altLang="en-US" sz="2800" b="1" dirty="0" err="1">
                <a:latin typeface="Times New Roman" panose="02020603050405020304" pitchFamily="18" charset="0"/>
                <a:ea typeface="Times New Roman" panose="02020603050405020304" pitchFamily="18" charset="0"/>
              </a:rPr>
              <a:t>lại</a:t>
            </a:r>
            <a:r>
              <a:rPr lang="en-US" altLang="en-US" sz="2800" b="1" dirty="0">
                <a:latin typeface="Times New Roman" panose="02020603050405020304" pitchFamily="18" charset="0"/>
                <a:ea typeface="Times New Roman" panose="02020603050405020304" pitchFamily="18" charset="0"/>
              </a:rPr>
              <a:t>): Tư tưởng Đất Nước của nhân dân</a:t>
            </a:r>
          </a:p>
        </p:txBody>
      </p:sp>
      <p:sp>
        <p:nvSpPr>
          <p:cNvPr id="24591" name="Rectangle 34"/>
          <p:cNvSpPr/>
          <p:nvPr/>
        </p:nvSpPr>
        <p:spPr>
          <a:xfrm>
            <a:off x="7936547" y="3738392"/>
            <a:ext cx="2119630" cy="2245360"/>
          </a:xfrm>
          <a:prstGeom prst="rect">
            <a:avLst/>
          </a:prstGeom>
          <a:noFill/>
          <a:ln w="9525">
            <a:noFill/>
          </a:ln>
        </p:spPr>
        <p:txBody>
          <a:bodyPr wrap="square">
            <a:spAutoFit/>
          </a:bodyPr>
          <a:lstStyle/>
          <a:p>
            <a:pPr algn="ctr" eaLnBrk="1" hangingPunct="1"/>
            <a:r>
              <a:rPr lang="en-US" altLang="en-US" sz="2800" b="1" dirty="0">
                <a:latin typeface="Times New Roman" panose="02020603050405020304" pitchFamily="18" charset="0"/>
                <a:cs typeface="Times New Roman" panose="02020603050405020304" pitchFamily="18" charset="0"/>
              </a:rPr>
              <a:t>Là một trong những đoạn thơ hay nhất về Đất Nước</a:t>
            </a:r>
            <a:endParaRPr lang="en-US" altLang="en-US" sz="2800" b="1" dirty="0">
              <a:latin typeface="Times New Roman" panose="02020603050405020304" pitchFamily="18" charset="0"/>
              <a:ea typeface="Times New Roman" panose="02020603050405020304" pitchFamily="18" charset="0"/>
            </a:endParaRPr>
          </a:p>
        </p:txBody>
      </p:sp>
      <p:sp>
        <p:nvSpPr>
          <p:cNvPr id="5" name="Title 1"/>
          <p:cNvSpPr txBox="1"/>
          <p:nvPr/>
        </p:nvSpPr>
        <p:spPr>
          <a:xfrm>
            <a:off x="838200" y="338138"/>
            <a:ext cx="10515600" cy="547687"/>
          </a:xfrm>
          <a:prstGeom prst="rect">
            <a:avLst/>
          </a:prstGeom>
          <a:solidFill>
            <a:schemeClr val="accent2">
              <a:lumMod val="20000"/>
              <a:lumOff val="80000"/>
            </a:schemeClr>
          </a:solidFill>
        </p:spPr>
        <p:txBody>
          <a:bodyPr lIns="91216" tIns="45608" rIns="91216" bIns="4560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495">
              <a:defRPr/>
            </a:pPr>
            <a:r>
              <a:rPr lang="en-US" sz="3600" b="1" dirty="0">
                <a:solidFill>
                  <a:srgbClr val="ED7D31">
                    <a:lumMod val="75000"/>
                  </a:srgbClr>
                </a:solidFill>
                <a:latin typeface="Times New Roman" panose="02020603050405020304" pitchFamily="18" charset="0"/>
                <a:cs typeface="Times New Roman" panose="02020603050405020304" pitchFamily="18" charset="0"/>
              </a:rPr>
              <a:t>I. </a:t>
            </a:r>
            <a:r>
              <a:rPr lang="en-US" sz="3600" b="1" dirty="0" err="1">
                <a:solidFill>
                  <a:srgbClr val="ED7D31">
                    <a:lumMod val="75000"/>
                  </a:srgbClr>
                </a:solidFill>
                <a:latin typeface="Times New Roman" panose="02020603050405020304" pitchFamily="18" charset="0"/>
                <a:cs typeface="Times New Roman" panose="02020603050405020304" pitchFamily="18" charset="0"/>
              </a:rPr>
              <a:t>Tìm</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hiểu</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chung</a:t>
            </a:r>
            <a:endParaRPr lang="en-US" sz="36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838200" y="1076325"/>
            <a:ext cx="2532613" cy="58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6" tIns="45608" rIns="91216" bIns="45608">
            <a:spAutoFit/>
          </a:bodyPr>
          <a:lstStyle/>
          <a:p>
            <a:pPr defTabSz="911225" fontAlgn="base">
              <a:spcBef>
                <a:spcPct val="0"/>
              </a:spcBef>
              <a:spcAft>
                <a:spcPct val="0"/>
              </a:spcAft>
            </a:pPr>
            <a:r>
              <a:rPr lang="en-US" sz="3200" b="1" i="1" dirty="0">
                <a:solidFill>
                  <a:srgbClr val="002060"/>
                </a:solidFill>
                <a:latin typeface="Times New Roman" panose="02020603050405020304" pitchFamily="18" charset="0"/>
                <a:cs typeface="Times New Roman" panose="02020603050405020304" pitchFamily="18" charset="0"/>
              </a:rPr>
              <a:t>3. </a:t>
            </a:r>
            <a:r>
              <a:rPr lang="en-US" sz="3200" b="1" i="1" dirty="0" err="1">
                <a:solidFill>
                  <a:srgbClr val="002060"/>
                </a:solidFill>
                <a:latin typeface="Times New Roman" panose="02020603050405020304" pitchFamily="18" charset="0"/>
                <a:cs typeface="Times New Roman" panose="02020603050405020304" pitchFamily="18" charset="0"/>
              </a:rPr>
              <a:t>Đoạn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trích</a:t>
            </a:r>
            <a:r>
              <a:rPr lang="en-US" sz="3200" b="1" i="1" dirty="0">
                <a:solidFill>
                  <a:srgbClr val="002060"/>
                </a:solidFill>
                <a:latin typeface="Times New Roman" panose="02020603050405020304" pitchFamily="18" charset="0"/>
                <a:cs typeface="Times New Roman" panose="02020603050405020304" pitchFamily="18" charset="0"/>
              </a:rPr>
              <a:t> </a:t>
            </a:r>
            <a:endParaRPr lang="en-US" i="1" dirty="0">
              <a:solidFill>
                <a:srgbClr val="002060"/>
              </a:solidFill>
              <a:cs typeface="Arial" panose="020B0604020202020204" pitchFamily="34" charset="0"/>
            </a:endParaRP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 calcmode="lin" valueType="num">
                                      <p:cBhvr>
                                        <p:cTn id="7" dur="1000" fill="hold"/>
                                        <p:tgtEl>
                                          <p:spTgt spid="24588"/>
                                        </p:tgtEl>
                                        <p:attrNameLst>
                                          <p:attrName>ppt_x</p:attrName>
                                        </p:attrNameLst>
                                      </p:cBhvr>
                                      <p:tavLst>
                                        <p:tav tm="0">
                                          <p:val>
                                            <p:strVal val="#ppt_x-.2"/>
                                          </p:val>
                                        </p:tav>
                                        <p:tav tm="100000">
                                          <p:val>
                                            <p:strVal val="#ppt_x"/>
                                          </p:val>
                                        </p:tav>
                                      </p:tavLst>
                                    </p:anim>
                                    <p:anim calcmode="lin" valueType="num">
                                      <p:cBhvr>
                                        <p:cTn id="8" dur="1000" fill="hold"/>
                                        <p:tgtEl>
                                          <p:spTgt spid="2458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58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4582"/>
                                        </p:tgtEl>
                                        <p:attrNameLst>
                                          <p:attrName>style.visibility</p:attrName>
                                        </p:attrNameLst>
                                      </p:cBhvr>
                                      <p:to>
                                        <p:strVal val="visible"/>
                                      </p:to>
                                    </p:set>
                                    <p:anim calcmode="lin" valueType="num">
                                      <p:cBhvr>
                                        <p:cTn id="12" dur="1000" fill="hold"/>
                                        <p:tgtEl>
                                          <p:spTgt spid="24582"/>
                                        </p:tgtEl>
                                        <p:attrNameLst>
                                          <p:attrName>ppt_x</p:attrName>
                                        </p:attrNameLst>
                                      </p:cBhvr>
                                      <p:tavLst>
                                        <p:tav tm="0">
                                          <p:val>
                                            <p:strVal val="#ppt_x-.2"/>
                                          </p:val>
                                        </p:tav>
                                        <p:tav tm="100000">
                                          <p:val>
                                            <p:strVal val="#ppt_x"/>
                                          </p:val>
                                        </p:tav>
                                      </p:tavLst>
                                    </p:anim>
                                    <p:anim calcmode="lin" valueType="num">
                                      <p:cBhvr>
                                        <p:cTn id="13" dur="1000" fill="hold"/>
                                        <p:tgtEl>
                                          <p:spTgt spid="2458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458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4581"/>
                                        </p:tgtEl>
                                        <p:attrNameLst>
                                          <p:attrName>style.visibility</p:attrName>
                                        </p:attrNameLst>
                                      </p:cBhvr>
                                      <p:to>
                                        <p:strVal val="visible"/>
                                      </p:to>
                                    </p:set>
                                    <p:anim calcmode="lin" valueType="num">
                                      <p:cBhvr>
                                        <p:cTn id="19" dur="1000" fill="hold"/>
                                        <p:tgtEl>
                                          <p:spTgt spid="24581"/>
                                        </p:tgtEl>
                                        <p:attrNameLst>
                                          <p:attrName>ppt_x</p:attrName>
                                        </p:attrNameLst>
                                      </p:cBhvr>
                                      <p:tavLst>
                                        <p:tav tm="0">
                                          <p:val>
                                            <p:strVal val="#ppt_x-.2"/>
                                          </p:val>
                                        </p:tav>
                                        <p:tav tm="100000">
                                          <p:val>
                                            <p:strVal val="#ppt_x"/>
                                          </p:val>
                                        </p:tav>
                                      </p:tavLst>
                                    </p:anim>
                                    <p:anim calcmode="lin" valueType="num">
                                      <p:cBhvr>
                                        <p:cTn id="20" dur="1000" fill="hold"/>
                                        <p:tgtEl>
                                          <p:spTgt spid="2458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458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24589"/>
                                        </p:tgtEl>
                                        <p:attrNameLst>
                                          <p:attrName>style.visibility</p:attrName>
                                        </p:attrNameLst>
                                      </p:cBhvr>
                                      <p:to>
                                        <p:strVal val="visible"/>
                                      </p:to>
                                    </p:set>
                                    <p:anim calcmode="lin" valueType="num">
                                      <p:cBhvr>
                                        <p:cTn id="24" dur="1000" fill="hold"/>
                                        <p:tgtEl>
                                          <p:spTgt spid="24589"/>
                                        </p:tgtEl>
                                        <p:attrNameLst>
                                          <p:attrName>ppt_x</p:attrName>
                                        </p:attrNameLst>
                                      </p:cBhvr>
                                      <p:tavLst>
                                        <p:tav tm="0">
                                          <p:val>
                                            <p:strVal val="#ppt_x-.2"/>
                                          </p:val>
                                        </p:tav>
                                        <p:tav tm="100000">
                                          <p:val>
                                            <p:strVal val="#ppt_x"/>
                                          </p:val>
                                        </p:tav>
                                      </p:tavLst>
                                    </p:anim>
                                    <p:anim calcmode="lin" valueType="num">
                                      <p:cBhvr>
                                        <p:cTn id="25" dur="1000" fill="hold"/>
                                        <p:tgtEl>
                                          <p:spTgt spid="2458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4589"/>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4579"/>
                                        </p:tgtEl>
                                        <p:attrNameLst>
                                          <p:attrName>style.visibility</p:attrName>
                                        </p:attrNameLst>
                                      </p:cBhvr>
                                      <p:to>
                                        <p:strVal val="visible"/>
                                      </p:to>
                                    </p:set>
                                    <p:anim calcmode="lin" valueType="num">
                                      <p:cBhvr>
                                        <p:cTn id="31" dur="1000" fill="hold"/>
                                        <p:tgtEl>
                                          <p:spTgt spid="24579"/>
                                        </p:tgtEl>
                                        <p:attrNameLst>
                                          <p:attrName>ppt_x</p:attrName>
                                        </p:attrNameLst>
                                      </p:cBhvr>
                                      <p:tavLst>
                                        <p:tav tm="0">
                                          <p:val>
                                            <p:strVal val="#ppt_x-.2"/>
                                          </p:val>
                                        </p:tav>
                                        <p:tav tm="100000">
                                          <p:val>
                                            <p:strVal val="#ppt_x"/>
                                          </p:val>
                                        </p:tav>
                                      </p:tavLst>
                                    </p:anim>
                                    <p:anim calcmode="lin" valueType="num">
                                      <p:cBhvr>
                                        <p:cTn id="32" dur="1000" fill="hold"/>
                                        <p:tgtEl>
                                          <p:spTgt spid="2457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4579"/>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24591"/>
                                        </p:tgtEl>
                                        <p:attrNameLst>
                                          <p:attrName>style.visibility</p:attrName>
                                        </p:attrNameLst>
                                      </p:cBhvr>
                                      <p:to>
                                        <p:strVal val="visible"/>
                                      </p:to>
                                    </p:set>
                                    <p:anim calcmode="lin" valueType="num">
                                      <p:cBhvr>
                                        <p:cTn id="36" dur="1000" fill="hold"/>
                                        <p:tgtEl>
                                          <p:spTgt spid="24591"/>
                                        </p:tgtEl>
                                        <p:attrNameLst>
                                          <p:attrName>ppt_x</p:attrName>
                                        </p:attrNameLst>
                                      </p:cBhvr>
                                      <p:tavLst>
                                        <p:tav tm="0">
                                          <p:val>
                                            <p:strVal val="#ppt_x-.2"/>
                                          </p:val>
                                        </p:tav>
                                        <p:tav tm="100000">
                                          <p:val>
                                            <p:strVal val="#ppt_x"/>
                                          </p:val>
                                        </p:tav>
                                      </p:tavLst>
                                    </p:anim>
                                    <p:anim calcmode="lin" valueType="num">
                                      <p:cBhvr>
                                        <p:cTn id="37" dur="1000" fill="hold"/>
                                        <p:tgtEl>
                                          <p:spTgt spid="2459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4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ldLvl="0" animBg="1"/>
      <p:bldP spid="24581" grpId="0" bldLvl="0" animBg="1"/>
      <p:bldP spid="24582" grpId="0" bldLvl="0" animBg="1"/>
      <p:bldP spid="24588" grpId="0"/>
      <p:bldP spid="24589" grpId="0"/>
      <p:bldP spid="2459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949</TotalTime>
  <Words>2030</Words>
  <Application>Microsoft Office PowerPoint</Application>
  <PresentationFormat>Widescreen</PresentationFormat>
  <Paragraphs>250</Paragraphs>
  <Slides>32</Slides>
  <Notes>0</Notes>
  <HiddenSlides>0</HiddenSlides>
  <MMClips>7</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32</vt:i4>
      </vt:variant>
    </vt:vector>
  </HeadingPairs>
  <TitlesOfParts>
    <vt:vector size="51" baseType="lpstr">
      <vt:lpstr>Algerian</vt:lpstr>
      <vt:lpstr>Arial</vt:lpstr>
      <vt:lpstr>Calibri</vt:lpstr>
      <vt:lpstr>Calibri Light</vt:lpstr>
      <vt:lpstr>Century Gothic</vt:lpstr>
      <vt:lpstr>Century Schoolbook</vt:lpstr>
      <vt:lpstr>Impact</vt:lpstr>
      <vt:lpstr>Script MT Bold</vt:lpstr>
      <vt:lpstr>Times New Roman</vt:lpstr>
      <vt:lpstr>UTM Swiss Condensed</vt:lpstr>
      <vt:lpstr>Verdana</vt:lpstr>
      <vt:lpstr>Wingdings</vt:lpstr>
      <vt:lpstr>Wingdings 2</vt:lpstr>
      <vt:lpstr>Wingdings 3</vt:lpstr>
      <vt:lpstr>1_Oriel</vt:lpstr>
      <vt:lpstr>Default Design</vt:lpstr>
      <vt:lpstr>3_Office Theme</vt:lpstr>
      <vt:lpstr>Main Event</vt:lpstr>
      <vt:lpstr>Wisp</vt:lpstr>
      <vt:lpstr>PowerPoint Presentation</vt:lpstr>
      <vt:lpstr>PowerPoint Presentation</vt:lpstr>
      <vt:lpstr>PowerPoint Presentation</vt:lpstr>
      <vt:lpstr>Chuẩn bị sản phẩm theo nhóm</vt:lpstr>
      <vt:lpstr>PowerPoint Presentation</vt:lpstr>
      <vt:lpstr>NGUYỄN KHOA ĐIỀM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Sự  phát triển của Đất Nước: </vt:lpstr>
      <vt:lpstr>- Câu thơ: Đất Nước lớn lên khi dân mình biết trồng tre mà đánh giặc</vt:lpstr>
      <vt:lpstr>PowerPoint Presentation</vt:lpstr>
      <vt:lpstr>- Câu thơ: Đất Nước lớn lên khi dân mình biết trồng tre mà đánh giặc</vt:lpstr>
      <vt:lpstr>PowerPoint Presentation</vt:lpstr>
      <vt:lpstr>PowerPoint Presentation</vt:lpstr>
      <vt:lpstr>PowerPoint Presentation</vt:lpstr>
      <vt:lpstr>PowerPoint Presentation</vt:lpstr>
      <vt:lpstr>PowerPoint Presentation</vt:lpstr>
      <vt:lpstr>Kính mời thầy cô và các em nghe bài hát Đất nước –  Nhạc sĩ Nguyễn Minh Tuấn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Thạch Lam một trong những cây bút chủ lực của Tự lực văn đoàn. Các tác phẩm của ông thiên về những cảm xúc trong trẻo, nhẹ nhàng mà vô cùng sâu lắng. Đằng sau những trang văn thấm đẫm chất thơ là niềm cảm thương, tấm lòng nhân đạo với những kiếp người nghèo khổ trong xã hội. Truyện ngắn ”Hai đứa trẻ” là một trong những truyện nổi bật nhất của ông. Nắm bắt khoảnh khắc ngày tàn, Thạch Lam đã vẽ nên cuộc sống đầy ảm đảm mà cũng ngập tràn mơ ước của con người nơi đây.</dc:title>
  <dc:creator>HP</dc:creator>
  <cp:lastModifiedBy>Nam Phạm Nhật</cp:lastModifiedBy>
  <cp:revision>43</cp:revision>
  <dcterms:created xsi:type="dcterms:W3CDTF">2019-11-04T07:42:00Z</dcterms:created>
  <dcterms:modified xsi:type="dcterms:W3CDTF">2021-11-12T02:09:08Z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646E2EA4ACB541D6BCBE5C51FD942809</vt:lpwstr>
  </property>
</Properties>
</file>