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81" r:id="rId4"/>
    <p:sldId id="258" r:id="rId5"/>
    <p:sldId id="284" r:id="rId6"/>
    <p:sldId id="260" r:id="rId7"/>
    <p:sldId id="320" r:id="rId8"/>
    <p:sldId id="319" r:id="rId9"/>
    <p:sldId id="287" r:id="rId10"/>
    <p:sldId id="288" r:id="rId11"/>
    <p:sldId id="32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88180" autoAdjust="0"/>
  </p:normalViewPr>
  <p:slideViewPr>
    <p:cSldViewPr snapToGrid="0">
      <p:cViewPr varScale="1">
        <p:scale>
          <a:sx n="65" d="100"/>
          <a:sy n="65" d="100"/>
        </p:scale>
        <p:origin x="-9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2D94E-F7D8-4005-B227-06DB2863798C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48030-C4AA-4646-B00C-C20B768D8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95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48030-C4AA-4646-B00C-C20B768D8B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05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FAA7-4B53-4FC8-8A31-528546AFBEF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5E47-D175-49DB-BED8-AFA587257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FAA7-4B53-4FC8-8A31-528546AFBEF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5E47-D175-49DB-BED8-AFA587257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FAA7-4B53-4FC8-8A31-528546AFBEF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5E47-D175-49DB-BED8-AFA587257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FAA7-4B53-4FC8-8A31-528546AFBEF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5E47-D175-49DB-BED8-AFA587257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FAA7-4B53-4FC8-8A31-528546AFBEF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5E47-D175-49DB-BED8-AFA587257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FAA7-4B53-4FC8-8A31-528546AFBEF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5E47-D175-49DB-BED8-AFA587257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FAA7-4B53-4FC8-8A31-528546AFBEF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5E47-D175-49DB-BED8-AFA587257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FAA7-4B53-4FC8-8A31-528546AFBEF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5E47-D175-49DB-BED8-AFA587257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FAA7-4B53-4FC8-8A31-528546AFBEF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5E47-D175-49DB-BED8-AFA587257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FAA7-4B53-4FC8-8A31-528546AFBEF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5E47-D175-49DB-BED8-AFA587257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FAA7-4B53-4FC8-8A31-528546AFBEF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5E47-D175-49DB-BED8-AFA587257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2FAA7-4B53-4FC8-8A31-528546AFBEF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5E47-D175-49DB-BED8-AFA5872579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4" descr="song h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33"/>
            <a:ext cx="12192001" cy="685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5678" y="3244334"/>
            <a:ext cx="99456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sông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gọc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3785"/>
            <a:ext cx="1203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Sông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dung là một sinh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trề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sống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hồn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một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Di-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So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sâu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đẹp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sơ man dại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422" y="2771440"/>
            <a:ext cx="3858016" cy="40865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438" y="2771441"/>
            <a:ext cx="4039162" cy="40865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3260" y="2771441"/>
            <a:ext cx="40391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sông là một con người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tính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3785"/>
            <a:ext cx="1203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Hương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tạo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 “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sâu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sông Hương như một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 thuật: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từ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sông Hương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đẹp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dại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tính,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đẹp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14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195753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8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AutoNum type="arabicPeriod"/>
            </a:pP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8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sz="28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sinh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1937,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Trị</a:t>
            </a: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Huế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hồn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đẫm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Huế </a:t>
            </a: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yêu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biết sâu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27" y="2895599"/>
            <a:ext cx="5621582" cy="38451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77" y="2895599"/>
            <a:ext cx="5873261" cy="3845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9575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8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Là một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giữa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tính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giữa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những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súc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tài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428" y="2958220"/>
            <a:ext cx="3059724" cy="38997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26" y="3539429"/>
            <a:ext cx="3106616" cy="3337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37" y="3539430"/>
            <a:ext cx="3099957" cy="3337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004431" cy="6808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sông? là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Huế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4/1/1981, 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NXB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1987,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HPNT"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2002</a:t>
            </a:r>
            <a:endParaRPr lang="en-US" sz="3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là một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từ? Tạo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đẹp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sông: sông Hương;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Huế, 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sông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đẹp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sống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hồn con người,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Huế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 yêu,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endParaRPr lang="en-US" sz="2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Huế,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người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Thể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HPNT </a:t>
            </a:r>
          </a:p>
          <a:p>
            <a:pPr algn="just"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15000"/>
              </a:spcBef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đầu…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đẹp sông Hương qua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Bef>
                <a:spcPct val="15000"/>
              </a:spcBef>
              <a:buFontTx/>
              <a:buNone/>
            </a:pPr>
            <a:r>
              <a:rPr lang="en-US" sz="2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đẹp sông Hương </a:t>
            </a:r>
            <a:r>
              <a:rPr lang="en-US" sz="2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</a:t>
            </a:r>
            <a:r>
              <a:rPr lang="en-US" sz="2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 _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0" y="4763"/>
            <a:ext cx="12080630" cy="685800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3"/>
          <p:cNvSpPr/>
          <p:nvPr/>
        </p:nvSpPr>
        <p:spPr bwMode="auto">
          <a:xfrm>
            <a:off x="1047995" y="0"/>
            <a:ext cx="10342841" cy="6865938"/>
          </a:xfrm>
          <a:custGeom>
            <a:avLst/>
            <a:gdLst>
              <a:gd name="T0" fmla="*/ 2190 w 5178"/>
              <a:gd name="T1" fmla="*/ 3764 h 4325"/>
              <a:gd name="T2" fmla="*/ 2205 w 5178"/>
              <a:gd name="T3" fmla="*/ 3077 h 4325"/>
              <a:gd name="T4" fmla="*/ 1755 w 5178"/>
              <a:gd name="T5" fmla="*/ 2678 h 4325"/>
              <a:gd name="T6" fmla="*/ 1389 w 5178"/>
              <a:gd name="T7" fmla="*/ 2703 h 4325"/>
              <a:gd name="T8" fmla="*/ 1714 w 5178"/>
              <a:gd name="T9" fmla="*/ 2664 h 4325"/>
              <a:gd name="T10" fmla="*/ 1242 w 5178"/>
              <a:gd name="T11" fmla="*/ 2331 h 4325"/>
              <a:gd name="T12" fmla="*/ 553 w 5178"/>
              <a:gd name="T13" fmla="*/ 1706 h 4325"/>
              <a:gd name="T14" fmla="*/ 2062 w 5178"/>
              <a:gd name="T15" fmla="*/ 1449 h 4325"/>
              <a:gd name="T16" fmla="*/ 3216 w 5178"/>
              <a:gd name="T17" fmla="*/ 792 h 4325"/>
              <a:gd name="T18" fmla="*/ 2918 w 5178"/>
              <a:gd name="T19" fmla="*/ 331 h 4325"/>
              <a:gd name="T20" fmla="*/ 2740 w 5178"/>
              <a:gd name="T21" fmla="*/ 545 h 4325"/>
              <a:gd name="T22" fmla="*/ 2697 w 5178"/>
              <a:gd name="T23" fmla="*/ 572 h 4325"/>
              <a:gd name="T24" fmla="*/ 1735 w 5178"/>
              <a:gd name="T25" fmla="*/ 719 h 4325"/>
              <a:gd name="T26" fmla="*/ 2400 w 5178"/>
              <a:gd name="T27" fmla="*/ 281 h 4325"/>
              <a:gd name="T28" fmla="*/ 1650 w 5178"/>
              <a:gd name="T29" fmla="*/ 654 h 4325"/>
              <a:gd name="T30" fmla="*/ 2388 w 5178"/>
              <a:gd name="T31" fmla="*/ 90 h 4325"/>
              <a:gd name="T32" fmla="*/ 2512 w 5178"/>
              <a:gd name="T33" fmla="*/ 102 h 4325"/>
              <a:gd name="T34" fmla="*/ 3000 w 5178"/>
              <a:gd name="T35" fmla="*/ 239 h 4325"/>
              <a:gd name="T36" fmla="*/ 3243 w 5178"/>
              <a:gd name="T37" fmla="*/ 38 h 4325"/>
              <a:gd name="T38" fmla="*/ 3333 w 5178"/>
              <a:gd name="T39" fmla="*/ 407 h 4325"/>
              <a:gd name="T40" fmla="*/ 3310 w 5178"/>
              <a:gd name="T41" fmla="*/ 899 h 4325"/>
              <a:gd name="T42" fmla="*/ 3397 w 5178"/>
              <a:gd name="T43" fmla="*/ 762 h 4325"/>
              <a:gd name="T44" fmla="*/ 3420 w 5178"/>
              <a:gd name="T45" fmla="*/ 906 h 4325"/>
              <a:gd name="T46" fmla="*/ 3946 w 5178"/>
              <a:gd name="T47" fmla="*/ 1044 h 4325"/>
              <a:gd name="T48" fmla="*/ 4089 w 5178"/>
              <a:gd name="T49" fmla="*/ 647 h 4325"/>
              <a:gd name="T50" fmla="*/ 5014 w 5178"/>
              <a:gd name="T51" fmla="*/ 476 h 4325"/>
              <a:gd name="T52" fmla="*/ 5127 w 5178"/>
              <a:gd name="T53" fmla="*/ 738 h 4325"/>
              <a:gd name="T54" fmla="*/ 4960 w 5178"/>
              <a:gd name="T55" fmla="*/ 749 h 4325"/>
              <a:gd name="T56" fmla="*/ 5025 w 5178"/>
              <a:gd name="T57" fmla="*/ 533 h 4325"/>
              <a:gd name="T58" fmla="*/ 4323 w 5178"/>
              <a:gd name="T59" fmla="*/ 525 h 4325"/>
              <a:gd name="T60" fmla="*/ 3886 w 5178"/>
              <a:gd name="T61" fmla="*/ 750 h 4325"/>
              <a:gd name="T62" fmla="*/ 4566 w 5178"/>
              <a:gd name="T63" fmla="*/ 1124 h 4325"/>
              <a:gd name="T64" fmla="*/ 4996 w 5178"/>
              <a:gd name="T65" fmla="*/ 1299 h 4325"/>
              <a:gd name="T66" fmla="*/ 4509 w 5178"/>
              <a:gd name="T67" fmla="*/ 1215 h 4325"/>
              <a:gd name="T68" fmla="*/ 4063 w 5178"/>
              <a:gd name="T69" fmla="*/ 1004 h 4325"/>
              <a:gd name="T70" fmla="*/ 3618 w 5178"/>
              <a:gd name="T71" fmla="*/ 1055 h 4325"/>
              <a:gd name="T72" fmla="*/ 2721 w 5178"/>
              <a:gd name="T73" fmla="*/ 1418 h 4325"/>
              <a:gd name="T74" fmla="*/ 2395 w 5178"/>
              <a:gd name="T75" fmla="*/ 1478 h 4325"/>
              <a:gd name="T76" fmla="*/ 3139 w 5178"/>
              <a:gd name="T77" fmla="*/ 1517 h 4325"/>
              <a:gd name="T78" fmla="*/ 3991 w 5178"/>
              <a:gd name="T79" fmla="*/ 1136 h 4325"/>
              <a:gd name="T80" fmla="*/ 5142 w 5178"/>
              <a:gd name="T81" fmla="*/ 1749 h 4325"/>
              <a:gd name="T82" fmla="*/ 3618 w 5178"/>
              <a:gd name="T83" fmla="*/ 1530 h 4325"/>
              <a:gd name="T84" fmla="*/ 2497 w 5178"/>
              <a:gd name="T85" fmla="*/ 1466 h 4325"/>
              <a:gd name="T86" fmla="*/ 1578 w 5178"/>
              <a:gd name="T87" fmla="*/ 1650 h 4325"/>
              <a:gd name="T88" fmla="*/ 310 w 5178"/>
              <a:gd name="T89" fmla="*/ 1851 h 4325"/>
              <a:gd name="T90" fmla="*/ 1020 w 5178"/>
              <a:gd name="T91" fmla="*/ 2228 h 4325"/>
              <a:gd name="T92" fmla="*/ 1978 w 5178"/>
              <a:gd name="T93" fmla="*/ 2552 h 4325"/>
              <a:gd name="T94" fmla="*/ 2626 w 5178"/>
              <a:gd name="T95" fmla="*/ 3425 h 4325"/>
              <a:gd name="T96" fmla="*/ 3550 w 5178"/>
              <a:gd name="T97" fmla="*/ 3845 h 4325"/>
              <a:gd name="T98" fmla="*/ 4152 w 5178"/>
              <a:gd name="T99" fmla="*/ 4124 h 4325"/>
              <a:gd name="T100" fmla="*/ 4314 w 5178"/>
              <a:gd name="T101" fmla="*/ 3978 h 4325"/>
              <a:gd name="T102" fmla="*/ 4116 w 5178"/>
              <a:gd name="T103" fmla="*/ 4128 h 4325"/>
              <a:gd name="T104" fmla="*/ 3655 w 5178"/>
              <a:gd name="T105" fmla="*/ 3860 h 4325"/>
              <a:gd name="T106" fmla="*/ 2866 w 5178"/>
              <a:gd name="T107" fmla="*/ 3759 h 4325"/>
              <a:gd name="T108" fmla="*/ 2517 w 5178"/>
              <a:gd name="T109" fmla="*/ 4011 h 4325"/>
              <a:gd name="T110" fmla="*/ 2800 w 5178"/>
              <a:gd name="T111" fmla="*/ 3734 h 4325"/>
              <a:gd name="T112" fmla="*/ 2227 w 5178"/>
              <a:gd name="T113" fmla="*/ 3809 h 4325"/>
              <a:gd name="T114" fmla="*/ 2350 w 5178"/>
              <a:gd name="T115" fmla="*/ 4248 h 4325"/>
              <a:gd name="T116" fmla="*/ 2194 w 5178"/>
              <a:gd name="T117" fmla="*/ 4325 h 4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178" h="4325">
                <a:moveTo>
                  <a:pt x="2146" y="4325"/>
                </a:moveTo>
                <a:lnTo>
                  <a:pt x="2202" y="4283"/>
                </a:lnTo>
                <a:lnTo>
                  <a:pt x="2232" y="4254"/>
                </a:lnTo>
                <a:lnTo>
                  <a:pt x="2248" y="4230"/>
                </a:lnTo>
                <a:lnTo>
                  <a:pt x="2250" y="4181"/>
                </a:lnTo>
                <a:lnTo>
                  <a:pt x="2229" y="4142"/>
                </a:lnTo>
                <a:lnTo>
                  <a:pt x="2137" y="4037"/>
                </a:lnTo>
                <a:lnTo>
                  <a:pt x="2112" y="3980"/>
                </a:lnTo>
                <a:lnTo>
                  <a:pt x="2110" y="3935"/>
                </a:lnTo>
                <a:lnTo>
                  <a:pt x="2152" y="3861"/>
                </a:lnTo>
                <a:lnTo>
                  <a:pt x="2190" y="3764"/>
                </a:lnTo>
                <a:lnTo>
                  <a:pt x="2310" y="3672"/>
                </a:lnTo>
                <a:lnTo>
                  <a:pt x="2398" y="3612"/>
                </a:lnTo>
                <a:lnTo>
                  <a:pt x="2457" y="3581"/>
                </a:lnTo>
                <a:lnTo>
                  <a:pt x="2530" y="3557"/>
                </a:lnTo>
                <a:lnTo>
                  <a:pt x="2553" y="3507"/>
                </a:lnTo>
                <a:lnTo>
                  <a:pt x="2556" y="3413"/>
                </a:lnTo>
                <a:lnTo>
                  <a:pt x="2530" y="3365"/>
                </a:lnTo>
                <a:lnTo>
                  <a:pt x="2485" y="3284"/>
                </a:lnTo>
                <a:lnTo>
                  <a:pt x="2424" y="3231"/>
                </a:lnTo>
                <a:lnTo>
                  <a:pt x="2290" y="3125"/>
                </a:lnTo>
                <a:lnTo>
                  <a:pt x="2205" y="3077"/>
                </a:lnTo>
                <a:lnTo>
                  <a:pt x="2137" y="3032"/>
                </a:lnTo>
                <a:lnTo>
                  <a:pt x="2092" y="2976"/>
                </a:lnTo>
                <a:lnTo>
                  <a:pt x="2043" y="2942"/>
                </a:lnTo>
                <a:lnTo>
                  <a:pt x="2011" y="2916"/>
                </a:lnTo>
                <a:lnTo>
                  <a:pt x="1995" y="2901"/>
                </a:lnTo>
                <a:lnTo>
                  <a:pt x="1906" y="2756"/>
                </a:lnTo>
                <a:lnTo>
                  <a:pt x="1867" y="2672"/>
                </a:lnTo>
                <a:lnTo>
                  <a:pt x="1843" y="2657"/>
                </a:lnTo>
                <a:lnTo>
                  <a:pt x="1818" y="2666"/>
                </a:lnTo>
                <a:lnTo>
                  <a:pt x="1795" y="2667"/>
                </a:lnTo>
                <a:lnTo>
                  <a:pt x="1755" y="2678"/>
                </a:lnTo>
                <a:lnTo>
                  <a:pt x="1714" y="2678"/>
                </a:lnTo>
                <a:lnTo>
                  <a:pt x="1660" y="2661"/>
                </a:lnTo>
                <a:lnTo>
                  <a:pt x="1645" y="2633"/>
                </a:lnTo>
                <a:lnTo>
                  <a:pt x="1618" y="2645"/>
                </a:lnTo>
                <a:lnTo>
                  <a:pt x="1584" y="2676"/>
                </a:lnTo>
                <a:lnTo>
                  <a:pt x="1570" y="2693"/>
                </a:lnTo>
                <a:lnTo>
                  <a:pt x="1540" y="2708"/>
                </a:lnTo>
                <a:lnTo>
                  <a:pt x="1512" y="2709"/>
                </a:lnTo>
                <a:lnTo>
                  <a:pt x="1474" y="2693"/>
                </a:lnTo>
                <a:lnTo>
                  <a:pt x="1428" y="2675"/>
                </a:lnTo>
                <a:lnTo>
                  <a:pt x="1389" y="2703"/>
                </a:lnTo>
                <a:lnTo>
                  <a:pt x="1282" y="2741"/>
                </a:lnTo>
                <a:lnTo>
                  <a:pt x="1357" y="2702"/>
                </a:lnTo>
                <a:lnTo>
                  <a:pt x="1393" y="2667"/>
                </a:lnTo>
                <a:lnTo>
                  <a:pt x="1459" y="2666"/>
                </a:lnTo>
                <a:lnTo>
                  <a:pt x="1515" y="2691"/>
                </a:lnTo>
                <a:lnTo>
                  <a:pt x="1552" y="2666"/>
                </a:lnTo>
                <a:lnTo>
                  <a:pt x="1585" y="2640"/>
                </a:lnTo>
                <a:lnTo>
                  <a:pt x="1618" y="2597"/>
                </a:lnTo>
                <a:lnTo>
                  <a:pt x="1650" y="2619"/>
                </a:lnTo>
                <a:lnTo>
                  <a:pt x="1680" y="2643"/>
                </a:lnTo>
                <a:lnTo>
                  <a:pt x="1714" y="2664"/>
                </a:lnTo>
                <a:lnTo>
                  <a:pt x="1762" y="2657"/>
                </a:lnTo>
                <a:lnTo>
                  <a:pt x="1816" y="2646"/>
                </a:lnTo>
                <a:lnTo>
                  <a:pt x="1866" y="2610"/>
                </a:lnTo>
                <a:lnTo>
                  <a:pt x="1891" y="2589"/>
                </a:lnTo>
                <a:lnTo>
                  <a:pt x="1906" y="2549"/>
                </a:lnTo>
                <a:lnTo>
                  <a:pt x="1897" y="2481"/>
                </a:lnTo>
                <a:lnTo>
                  <a:pt x="1876" y="2435"/>
                </a:lnTo>
                <a:lnTo>
                  <a:pt x="1833" y="2418"/>
                </a:lnTo>
                <a:lnTo>
                  <a:pt x="1762" y="2405"/>
                </a:lnTo>
                <a:lnTo>
                  <a:pt x="1473" y="2364"/>
                </a:lnTo>
                <a:lnTo>
                  <a:pt x="1242" y="2331"/>
                </a:lnTo>
                <a:lnTo>
                  <a:pt x="898" y="2285"/>
                </a:lnTo>
                <a:lnTo>
                  <a:pt x="514" y="2232"/>
                </a:lnTo>
                <a:lnTo>
                  <a:pt x="274" y="2165"/>
                </a:lnTo>
                <a:lnTo>
                  <a:pt x="48" y="2043"/>
                </a:lnTo>
                <a:lnTo>
                  <a:pt x="10" y="1976"/>
                </a:lnTo>
                <a:lnTo>
                  <a:pt x="0" y="1925"/>
                </a:lnTo>
                <a:lnTo>
                  <a:pt x="15" y="1883"/>
                </a:lnTo>
                <a:lnTo>
                  <a:pt x="61" y="1851"/>
                </a:lnTo>
                <a:lnTo>
                  <a:pt x="192" y="1811"/>
                </a:lnTo>
                <a:lnTo>
                  <a:pt x="342" y="1770"/>
                </a:lnTo>
                <a:lnTo>
                  <a:pt x="553" y="1706"/>
                </a:lnTo>
                <a:lnTo>
                  <a:pt x="753" y="1656"/>
                </a:lnTo>
                <a:lnTo>
                  <a:pt x="769" y="1653"/>
                </a:lnTo>
                <a:lnTo>
                  <a:pt x="792" y="1655"/>
                </a:lnTo>
                <a:lnTo>
                  <a:pt x="838" y="1662"/>
                </a:lnTo>
                <a:lnTo>
                  <a:pt x="900" y="1694"/>
                </a:lnTo>
                <a:lnTo>
                  <a:pt x="991" y="1700"/>
                </a:lnTo>
                <a:lnTo>
                  <a:pt x="1090" y="1686"/>
                </a:lnTo>
                <a:lnTo>
                  <a:pt x="1290" y="1638"/>
                </a:lnTo>
                <a:lnTo>
                  <a:pt x="1570" y="1560"/>
                </a:lnTo>
                <a:lnTo>
                  <a:pt x="1813" y="1497"/>
                </a:lnTo>
                <a:lnTo>
                  <a:pt x="2062" y="1449"/>
                </a:lnTo>
                <a:lnTo>
                  <a:pt x="2302" y="1415"/>
                </a:lnTo>
                <a:lnTo>
                  <a:pt x="2467" y="1371"/>
                </a:lnTo>
                <a:lnTo>
                  <a:pt x="2595" y="1343"/>
                </a:lnTo>
                <a:lnTo>
                  <a:pt x="2908" y="1214"/>
                </a:lnTo>
                <a:lnTo>
                  <a:pt x="3106" y="1109"/>
                </a:lnTo>
                <a:lnTo>
                  <a:pt x="3148" y="1062"/>
                </a:lnTo>
                <a:lnTo>
                  <a:pt x="3174" y="1014"/>
                </a:lnTo>
                <a:lnTo>
                  <a:pt x="3195" y="1026"/>
                </a:lnTo>
                <a:lnTo>
                  <a:pt x="3220" y="1013"/>
                </a:lnTo>
                <a:lnTo>
                  <a:pt x="3232" y="959"/>
                </a:lnTo>
                <a:lnTo>
                  <a:pt x="3216" y="792"/>
                </a:lnTo>
                <a:lnTo>
                  <a:pt x="3220" y="695"/>
                </a:lnTo>
                <a:lnTo>
                  <a:pt x="3238" y="617"/>
                </a:lnTo>
                <a:lnTo>
                  <a:pt x="3277" y="521"/>
                </a:lnTo>
                <a:lnTo>
                  <a:pt x="3250" y="437"/>
                </a:lnTo>
                <a:lnTo>
                  <a:pt x="3219" y="380"/>
                </a:lnTo>
                <a:lnTo>
                  <a:pt x="3184" y="347"/>
                </a:lnTo>
                <a:lnTo>
                  <a:pt x="3153" y="329"/>
                </a:lnTo>
                <a:lnTo>
                  <a:pt x="3082" y="284"/>
                </a:lnTo>
                <a:lnTo>
                  <a:pt x="3045" y="279"/>
                </a:lnTo>
                <a:lnTo>
                  <a:pt x="2997" y="288"/>
                </a:lnTo>
                <a:lnTo>
                  <a:pt x="2918" y="331"/>
                </a:lnTo>
                <a:lnTo>
                  <a:pt x="2818" y="389"/>
                </a:lnTo>
                <a:lnTo>
                  <a:pt x="2776" y="403"/>
                </a:lnTo>
                <a:lnTo>
                  <a:pt x="2695" y="413"/>
                </a:lnTo>
                <a:lnTo>
                  <a:pt x="2662" y="410"/>
                </a:lnTo>
                <a:lnTo>
                  <a:pt x="2644" y="414"/>
                </a:lnTo>
                <a:lnTo>
                  <a:pt x="2649" y="429"/>
                </a:lnTo>
                <a:lnTo>
                  <a:pt x="2698" y="465"/>
                </a:lnTo>
                <a:lnTo>
                  <a:pt x="2722" y="495"/>
                </a:lnTo>
                <a:lnTo>
                  <a:pt x="2754" y="521"/>
                </a:lnTo>
                <a:lnTo>
                  <a:pt x="2755" y="533"/>
                </a:lnTo>
                <a:lnTo>
                  <a:pt x="2740" y="545"/>
                </a:lnTo>
                <a:lnTo>
                  <a:pt x="2716" y="572"/>
                </a:lnTo>
                <a:lnTo>
                  <a:pt x="2694" y="591"/>
                </a:lnTo>
                <a:lnTo>
                  <a:pt x="2682" y="614"/>
                </a:lnTo>
                <a:lnTo>
                  <a:pt x="2682" y="627"/>
                </a:lnTo>
                <a:lnTo>
                  <a:pt x="2689" y="641"/>
                </a:lnTo>
                <a:lnTo>
                  <a:pt x="3172" y="1011"/>
                </a:lnTo>
                <a:lnTo>
                  <a:pt x="3165" y="1025"/>
                </a:lnTo>
                <a:lnTo>
                  <a:pt x="2661" y="633"/>
                </a:lnTo>
                <a:lnTo>
                  <a:pt x="2647" y="618"/>
                </a:lnTo>
                <a:lnTo>
                  <a:pt x="2659" y="605"/>
                </a:lnTo>
                <a:lnTo>
                  <a:pt x="2697" y="572"/>
                </a:lnTo>
                <a:lnTo>
                  <a:pt x="2713" y="540"/>
                </a:lnTo>
                <a:lnTo>
                  <a:pt x="2706" y="515"/>
                </a:lnTo>
                <a:lnTo>
                  <a:pt x="2667" y="482"/>
                </a:lnTo>
                <a:lnTo>
                  <a:pt x="2628" y="450"/>
                </a:lnTo>
                <a:lnTo>
                  <a:pt x="2584" y="417"/>
                </a:lnTo>
                <a:lnTo>
                  <a:pt x="1482" y="888"/>
                </a:lnTo>
                <a:lnTo>
                  <a:pt x="2188" y="1430"/>
                </a:lnTo>
                <a:lnTo>
                  <a:pt x="2167" y="1437"/>
                </a:lnTo>
                <a:lnTo>
                  <a:pt x="1440" y="888"/>
                </a:lnTo>
                <a:lnTo>
                  <a:pt x="1741" y="753"/>
                </a:lnTo>
                <a:lnTo>
                  <a:pt x="1735" y="719"/>
                </a:lnTo>
                <a:lnTo>
                  <a:pt x="1722" y="707"/>
                </a:lnTo>
                <a:lnTo>
                  <a:pt x="1633" y="666"/>
                </a:lnTo>
                <a:lnTo>
                  <a:pt x="1621" y="650"/>
                </a:lnTo>
                <a:lnTo>
                  <a:pt x="1657" y="579"/>
                </a:lnTo>
                <a:lnTo>
                  <a:pt x="1680" y="350"/>
                </a:lnTo>
                <a:lnTo>
                  <a:pt x="1684" y="330"/>
                </a:lnTo>
                <a:lnTo>
                  <a:pt x="1779" y="300"/>
                </a:lnTo>
                <a:lnTo>
                  <a:pt x="2035" y="273"/>
                </a:lnTo>
                <a:lnTo>
                  <a:pt x="2164" y="245"/>
                </a:lnTo>
                <a:lnTo>
                  <a:pt x="2296" y="282"/>
                </a:lnTo>
                <a:lnTo>
                  <a:pt x="2400" y="281"/>
                </a:lnTo>
                <a:lnTo>
                  <a:pt x="2280" y="279"/>
                </a:lnTo>
                <a:lnTo>
                  <a:pt x="2160" y="257"/>
                </a:lnTo>
                <a:lnTo>
                  <a:pt x="2025" y="291"/>
                </a:lnTo>
                <a:lnTo>
                  <a:pt x="1942" y="303"/>
                </a:lnTo>
                <a:lnTo>
                  <a:pt x="1810" y="317"/>
                </a:lnTo>
                <a:lnTo>
                  <a:pt x="1713" y="332"/>
                </a:lnTo>
                <a:lnTo>
                  <a:pt x="1698" y="348"/>
                </a:lnTo>
                <a:lnTo>
                  <a:pt x="1692" y="554"/>
                </a:lnTo>
                <a:lnTo>
                  <a:pt x="1695" y="579"/>
                </a:lnTo>
                <a:lnTo>
                  <a:pt x="1651" y="633"/>
                </a:lnTo>
                <a:lnTo>
                  <a:pt x="1650" y="654"/>
                </a:lnTo>
                <a:lnTo>
                  <a:pt x="1660" y="665"/>
                </a:lnTo>
                <a:lnTo>
                  <a:pt x="1738" y="690"/>
                </a:lnTo>
                <a:lnTo>
                  <a:pt x="1764" y="738"/>
                </a:lnTo>
                <a:lnTo>
                  <a:pt x="2563" y="399"/>
                </a:lnTo>
                <a:lnTo>
                  <a:pt x="2506" y="341"/>
                </a:lnTo>
                <a:lnTo>
                  <a:pt x="2476" y="294"/>
                </a:lnTo>
                <a:lnTo>
                  <a:pt x="2434" y="245"/>
                </a:lnTo>
                <a:lnTo>
                  <a:pt x="2419" y="212"/>
                </a:lnTo>
                <a:lnTo>
                  <a:pt x="2413" y="180"/>
                </a:lnTo>
                <a:lnTo>
                  <a:pt x="2409" y="138"/>
                </a:lnTo>
                <a:lnTo>
                  <a:pt x="2388" y="90"/>
                </a:lnTo>
                <a:lnTo>
                  <a:pt x="2361" y="62"/>
                </a:lnTo>
                <a:lnTo>
                  <a:pt x="2305" y="5"/>
                </a:lnTo>
                <a:lnTo>
                  <a:pt x="2338" y="5"/>
                </a:lnTo>
                <a:lnTo>
                  <a:pt x="2350" y="5"/>
                </a:lnTo>
                <a:lnTo>
                  <a:pt x="2386" y="53"/>
                </a:lnTo>
                <a:lnTo>
                  <a:pt x="2412" y="62"/>
                </a:lnTo>
                <a:lnTo>
                  <a:pt x="2404" y="29"/>
                </a:lnTo>
                <a:lnTo>
                  <a:pt x="2391" y="3"/>
                </a:lnTo>
                <a:lnTo>
                  <a:pt x="2565" y="8"/>
                </a:lnTo>
                <a:lnTo>
                  <a:pt x="2533" y="60"/>
                </a:lnTo>
                <a:lnTo>
                  <a:pt x="2512" y="102"/>
                </a:lnTo>
                <a:lnTo>
                  <a:pt x="2505" y="155"/>
                </a:lnTo>
                <a:lnTo>
                  <a:pt x="2509" y="200"/>
                </a:lnTo>
                <a:lnTo>
                  <a:pt x="2518" y="257"/>
                </a:lnTo>
                <a:lnTo>
                  <a:pt x="2548" y="302"/>
                </a:lnTo>
                <a:lnTo>
                  <a:pt x="2578" y="341"/>
                </a:lnTo>
                <a:lnTo>
                  <a:pt x="2614" y="360"/>
                </a:lnTo>
                <a:lnTo>
                  <a:pt x="2679" y="368"/>
                </a:lnTo>
                <a:lnTo>
                  <a:pt x="2770" y="344"/>
                </a:lnTo>
                <a:lnTo>
                  <a:pt x="2844" y="321"/>
                </a:lnTo>
                <a:lnTo>
                  <a:pt x="2926" y="279"/>
                </a:lnTo>
                <a:lnTo>
                  <a:pt x="3000" y="239"/>
                </a:lnTo>
                <a:lnTo>
                  <a:pt x="3028" y="213"/>
                </a:lnTo>
                <a:lnTo>
                  <a:pt x="3040" y="183"/>
                </a:lnTo>
                <a:lnTo>
                  <a:pt x="3067" y="147"/>
                </a:lnTo>
                <a:lnTo>
                  <a:pt x="3114" y="105"/>
                </a:lnTo>
                <a:lnTo>
                  <a:pt x="3159" y="69"/>
                </a:lnTo>
                <a:lnTo>
                  <a:pt x="3220" y="32"/>
                </a:lnTo>
                <a:lnTo>
                  <a:pt x="3255" y="20"/>
                </a:lnTo>
                <a:lnTo>
                  <a:pt x="3285" y="0"/>
                </a:lnTo>
                <a:lnTo>
                  <a:pt x="3324" y="3"/>
                </a:lnTo>
                <a:lnTo>
                  <a:pt x="3274" y="32"/>
                </a:lnTo>
                <a:lnTo>
                  <a:pt x="3243" y="38"/>
                </a:lnTo>
                <a:lnTo>
                  <a:pt x="3225" y="47"/>
                </a:lnTo>
                <a:lnTo>
                  <a:pt x="3198" y="66"/>
                </a:lnTo>
                <a:lnTo>
                  <a:pt x="3163" y="110"/>
                </a:lnTo>
                <a:lnTo>
                  <a:pt x="3112" y="155"/>
                </a:lnTo>
                <a:lnTo>
                  <a:pt x="3079" y="183"/>
                </a:lnTo>
                <a:lnTo>
                  <a:pt x="3067" y="215"/>
                </a:lnTo>
                <a:lnTo>
                  <a:pt x="3133" y="207"/>
                </a:lnTo>
                <a:lnTo>
                  <a:pt x="3175" y="219"/>
                </a:lnTo>
                <a:lnTo>
                  <a:pt x="3222" y="245"/>
                </a:lnTo>
                <a:lnTo>
                  <a:pt x="3270" y="279"/>
                </a:lnTo>
                <a:lnTo>
                  <a:pt x="3333" y="407"/>
                </a:lnTo>
                <a:lnTo>
                  <a:pt x="3348" y="468"/>
                </a:lnTo>
                <a:lnTo>
                  <a:pt x="3405" y="578"/>
                </a:lnTo>
                <a:lnTo>
                  <a:pt x="3354" y="588"/>
                </a:lnTo>
                <a:lnTo>
                  <a:pt x="3337" y="578"/>
                </a:lnTo>
                <a:lnTo>
                  <a:pt x="3325" y="587"/>
                </a:lnTo>
                <a:lnTo>
                  <a:pt x="3316" y="611"/>
                </a:lnTo>
                <a:lnTo>
                  <a:pt x="3312" y="633"/>
                </a:lnTo>
                <a:lnTo>
                  <a:pt x="3300" y="752"/>
                </a:lnTo>
                <a:lnTo>
                  <a:pt x="3298" y="809"/>
                </a:lnTo>
                <a:lnTo>
                  <a:pt x="3300" y="860"/>
                </a:lnTo>
                <a:lnTo>
                  <a:pt x="3310" y="899"/>
                </a:lnTo>
                <a:lnTo>
                  <a:pt x="3312" y="942"/>
                </a:lnTo>
                <a:lnTo>
                  <a:pt x="3313" y="980"/>
                </a:lnTo>
                <a:lnTo>
                  <a:pt x="3319" y="998"/>
                </a:lnTo>
                <a:lnTo>
                  <a:pt x="3336" y="992"/>
                </a:lnTo>
                <a:lnTo>
                  <a:pt x="3349" y="981"/>
                </a:lnTo>
                <a:lnTo>
                  <a:pt x="3366" y="963"/>
                </a:lnTo>
                <a:lnTo>
                  <a:pt x="3382" y="930"/>
                </a:lnTo>
                <a:lnTo>
                  <a:pt x="3387" y="887"/>
                </a:lnTo>
                <a:lnTo>
                  <a:pt x="3388" y="840"/>
                </a:lnTo>
                <a:lnTo>
                  <a:pt x="3393" y="812"/>
                </a:lnTo>
                <a:lnTo>
                  <a:pt x="3397" y="762"/>
                </a:lnTo>
                <a:lnTo>
                  <a:pt x="3397" y="726"/>
                </a:lnTo>
                <a:lnTo>
                  <a:pt x="3384" y="669"/>
                </a:lnTo>
                <a:lnTo>
                  <a:pt x="3372" y="627"/>
                </a:lnTo>
                <a:lnTo>
                  <a:pt x="3352" y="590"/>
                </a:lnTo>
                <a:lnTo>
                  <a:pt x="3405" y="578"/>
                </a:lnTo>
                <a:lnTo>
                  <a:pt x="3424" y="638"/>
                </a:lnTo>
                <a:lnTo>
                  <a:pt x="3447" y="695"/>
                </a:lnTo>
                <a:lnTo>
                  <a:pt x="3453" y="749"/>
                </a:lnTo>
                <a:lnTo>
                  <a:pt x="3445" y="812"/>
                </a:lnTo>
                <a:lnTo>
                  <a:pt x="3430" y="833"/>
                </a:lnTo>
                <a:lnTo>
                  <a:pt x="3420" y="906"/>
                </a:lnTo>
                <a:lnTo>
                  <a:pt x="3415" y="960"/>
                </a:lnTo>
                <a:lnTo>
                  <a:pt x="3417" y="980"/>
                </a:lnTo>
                <a:lnTo>
                  <a:pt x="3474" y="989"/>
                </a:lnTo>
                <a:lnTo>
                  <a:pt x="3535" y="1005"/>
                </a:lnTo>
                <a:lnTo>
                  <a:pt x="3595" y="1019"/>
                </a:lnTo>
                <a:lnTo>
                  <a:pt x="3658" y="1044"/>
                </a:lnTo>
                <a:lnTo>
                  <a:pt x="3708" y="1067"/>
                </a:lnTo>
                <a:lnTo>
                  <a:pt x="3775" y="1083"/>
                </a:lnTo>
                <a:lnTo>
                  <a:pt x="3838" y="1088"/>
                </a:lnTo>
                <a:lnTo>
                  <a:pt x="3915" y="1071"/>
                </a:lnTo>
                <a:lnTo>
                  <a:pt x="3946" y="1044"/>
                </a:lnTo>
                <a:lnTo>
                  <a:pt x="3990" y="1026"/>
                </a:lnTo>
                <a:lnTo>
                  <a:pt x="4023" y="995"/>
                </a:lnTo>
                <a:lnTo>
                  <a:pt x="4036" y="983"/>
                </a:lnTo>
                <a:lnTo>
                  <a:pt x="3874" y="894"/>
                </a:lnTo>
                <a:lnTo>
                  <a:pt x="3891" y="848"/>
                </a:lnTo>
                <a:lnTo>
                  <a:pt x="3849" y="798"/>
                </a:lnTo>
                <a:lnTo>
                  <a:pt x="3838" y="783"/>
                </a:lnTo>
                <a:lnTo>
                  <a:pt x="3841" y="762"/>
                </a:lnTo>
                <a:lnTo>
                  <a:pt x="3886" y="731"/>
                </a:lnTo>
                <a:lnTo>
                  <a:pt x="4002" y="663"/>
                </a:lnTo>
                <a:lnTo>
                  <a:pt x="4089" y="647"/>
                </a:lnTo>
                <a:lnTo>
                  <a:pt x="4104" y="585"/>
                </a:lnTo>
                <a:lnTo>
                  <a:pt x="4125" y="560"/>
                </a:lnTo>
                <a:lnTo>
                  <a:pt x="4174" y="533"/>
                </a:lnTo>
                <a:lnTo>
                  <a:pt x="4240" y="518"/>
                </a:lnTo>
                <a:lnTo>
                  <a:pt x="4296" y="506"/>
                </a:lnTo>
                <a:lnTo>
                  <a:pt x="4399" y="506"/>
                </a:lnTo>
                <a:lnTo>
                  <a:pt x="4552" y="506"/>
                </a:lnTo>
                <a:lnTo>
                  <a:pt x="4602" y="501"/>
                </a:lnTo>
                <a:lnTo>
                  <a:pt x="4644" y="483"/>
                </a:lnTo>
                <a:lnTo>
                  <a:pt x="4845" y="450"/>
                </a:lnTo>
                <a:lnTo>
                  <a:pt x="5014" y="476"/>
                </a:lnTo>
                <a:lnTo>
                  <a:pt x="4993" y="500"/>
                </a:lnTo>
                <a:lnTo>
                  <a:pt x="4995" y="525"/>
                </a:lnTo>
                <a:lnTo>
                  <a:pt x="5025" y="533"/>
                </a:lnTo>
                <a:lnTo>
                  <a:pt x="5101" y="545"/>
                </a:lnTo>
                <a:lnTo>
                  <a:pt x="5136" y="566"/>
                </a:lnTo>
                <a:lnTo>
                  <a:pt x="5110" y="602"/>
                </a:lnTo>
                <a:lnTo>
                  <a:pt x="5109" y="630"/>
                </a:lnTo>
                <a:lnTo>
                  <a:pt x="5139" y="657"/>
                </a:lnTo>
                <a:lnTo>
                  <a:pt x="5142" y="684"/>
                </a:lnTo>
                <a:lnTo>
                  <a:pt x="5136" y="719"/>
                </a:lnTo>
                <a:lnTo>
                  <a:pt x="5127" y="738"/>
                </a:lnTo>
                <a:lnTo>
                  <a:pt x="5127" y="738"/>
                </a:lnTo>
                <a:lnTo>
                  <a:pt x="5107" y="743"/>
                </a:lnTo>
                <a:lnTo>
                  <a:pt x="4963" y="747"/>
                </a:lnTo>
                <a:lnTo>
                  <a:pt x="4843" y="731"/>
                </a:lnTo>
                <a:lnTo>
                  <a:pt x="4819" y="738"/>
                </a:lnTo>
                <a:lnTo>
                  <a:pt x="4806" y="780"/>
                </a:lnTo>
                <a:lnTo>
                  <a:pt x="4828" y="1019"/>
                </a:lnTo>
                <a:lnTo>
                  <a:pt x="4806" y="779"/>
                </a:lnTo>
                <a:lnTo>
                  <a:pt x="4816" y="741"/>
                </a:lnTo>
                <a:lnTo>
                  <a:pt x="4840" y="731"/>
                </a:lnTo>
                <a:lnTo>
                  <a:pt x="4960" y="749"/>
                </a:lnTo>
                <a:lnTo>
                  <a:pt x="5023" y="749"/>
                </a:lnTo>
                <a:lnTo>
                  <a:pt x="5089" y="749"/>
                </a:lnTo>
                <a:lnTo>
                  <a:pt x="5128" y="740"/>
                </a:lnTo>
                <a:lnTo>
                  <a:pt x="5139" y="719"/>
                </a:lnTo>
                <a:lnTo>
                  <a:pt x="5145" y="683"/>
                </a:lnTo>
                <a:lnTo>
                  <a:pt x="5142" y="657"/>
                </a:lnTo>
                <a:lnTo>
                  <a:pt x="5110" y="629"/>
                </a:lnTo>
                <a:lnTo>
                  <a:pt x="5115" y="603"/>
                </a:lnTo>
                <a:lnTo>
                  <a:pt x="5134" y="566"/>
                </a:lnTo>
                <a:lnTo>
                  <a:pt x="5104" y="543"/>
                </a:lnTo>
                <a:lnTo>
                  <a:pt x="5025" y="533"/>
                </a:lnTo>
                <a:lnTo>
                  <a:pt x="4996" y="524"/>
                </a:lnTo>
                <a:lnTo>
                  <a:pt x="4989" y="504"/>
                </a:lnTo>
                <a:lnTo>
                  <a:pt x="5016" y="476"/>
                </a:lnTo>
                <a:lnTo>
                  <a:pt x="5170" y="497"/>
                </a:lnTo>
                <a:lnTo>
                  <a:pt x="4842" y="447"/>
                </a:lnTo>
                <a:lnTo>
                  <a:pt x="4662" y="485"/>
                </a:lnTo>
                <a:lnTo>
                  <a:pt x="4633" y="501"/>
                </a:lnTo>
                <a:lnTo>
                  <a:pt x="4594" y="516"/>
                </a:lnTo>
                <a:lnTo>
                  <a:pt x="4509" y="522"/>
                </a:lnTo>
                <a:lnTo>
                  <a:pt x="4443" y="521"/>
                </a:lnTo>
                <a:lnTo>
                  <a:pt x="4323" y="525"/>
                </a:lnTo>
                <a:lnTo>
                  <a:pt x="4255" y="525"/>
                </a:lnTo>
                <a:lnTo>
                  <a:pt x="4195" y="534"/>
                </a:lnTo>
                <a:lnTo>
                  <a:pt x="4155" y="552"/>
                </a:lnTo>
                <a:lnTo>
                  <a:pt x="4122" y="587"/>
                </a:lnTo>
                <a:lnTo>
                  <a:pt x="4119" y="599"/>
                </a:lnTo>
                <a:lnTo>
                  <a:pt x="4128" y="621"/>
                </a:lnTo>
                <a:lnTo>
                  <a:pt x="4123" y="639"/>
                </a:lnTo>
                <a:lnTo>
                  <a:pt x="4090" y="657"/>
                </a:lnTo>
                <a:lnTo>
                  <a:pt x="3978" y="692"/>
                </a:lnTo>
                <a:lnTo>
                  <a:pt x="3937" y="728"/>
                </a:lnTo>
                <a:lnTo>
                  <a:pt x="3886" y="750"/>
                </a:lnTo>
                <a:lnTo>
                  <a:pt x="3861" y="773"/>
                </a:lnTo>
                <a:lnTo>
                  <a:pt x="3895" y="809"/>
                </a:lnTo>
                <a:lnTo>
                  <a:pt x="3912" y="848"/>
                </a:lnTo>
                <a:lnTo>
                  <a:pt x="3888" y="890"/>
                </a:lnTo>
                <a:lnTo>
                  <a:pt x="4047" y="962"/>
                </a:lnTo>
                <a:lnTo>
                  <a:pt x="4156" y="968"/>
                </a:lnTo>
                <a:lnTo>
                  <a:pt x="4327" y="968"/>
                </a:lnTo>
                <a:lnTo>
                  <a:pt x="4482" y="1008"/>
                </a:lnTo>
                <a:lnTo>
                  <a:pt x="4551" y="1037"/>
                </a:lnTo>
                <a:lnTo>
                  <a:pt x="4578" y="1104"/>
                </a:lnTo>
                <a:lnTo>
                  <a:pt x="4566" y="1124"/>
                </a:lnTo>
                <a:lnTo>
                  <a:pt x="4528" y="1151"/>
                </a:lnTo>
                <a:lnTo>
                  <a:pt x="4513" y="1172"/>
                </a:lnTo>
                <a:lnTo>
                  <a:pt x="4510" y="1196"/>
                </a:lnTo>
                <a:lnTo>
                  <a:pt x="4558" y="1214"/>
                </a:lnTo>
                <a:lnTo>
                  <a:pt x="4777" y="1187"/>
                </a:lnTo>
                <a:lnTo>
                  <a:pt x="4876" y="1179"/>
                </a:lnTo>
                <a:lnTo>
                  <a:pt x="4911" y="1178"/>
                </a:lnTo>
                <a:lnTo>
                  <a:pt x="4939" y="1193"/>
                </a:lnTo>
                <a:lnTo>
                  <a:pt x="4960" y="1229"/>
                </a:lnTo>
                <a:lnTo>
                  <a:pt x="4972" y="1280"/>
                </a:lnTo>
                <a:lnTo>
                  <a:pt x="4996" y="1299"/>
                </a:lnTo>
                <a:lnTo>
                  <a:pt x="5035" y="1296"/>
                </a:lnTo>
                <a:lnTo>
                  <a:pt x="5178" y="1266"/>
                </a:lnTo>
                <a:lnTo>
                  <a:pt x="5005" y="1305"/>
                </a:lnTo>
                <a:lnTo>
                  <a:pt x="4960" y="1251"/>
                </a:lnTo>
                <a:lnTo>
                  <a:pt x="4947" y="1214"/>
                </a:lnTo>
                <a:lnTo>
                  <a:pt x="4908" y="1179"/>
                </a:lnTo>
                <a:lnTo>
                  <a:pt x="4722" y="1203"/>
                </a:lnTo>
                <a:lnTo>
                  <a:pt x="4654" y="1223"/>
                </a:lnTo>
                <a:lnTo>
                  <a:pt x="4588" y="1227"/>
                </a:lnTo>
                <a:lnTo>
                  <a:pt x="4534" y="1224"/>
                </a:lnTo>
                <a:lnTo>
                  <a:pt x="4509" y="1215"/>
                </a:lnTo>
                <a:lnTo>
                  <a:pt x="4488" y="1205"/>
                </a:lnTo>
                <a:lnTo>
                  <a:pt x="4480" y="1185"/>
                </a:lnTo>
                <a:lnTo>
                  <a:pt x="4500" y="1164"/>
                </a:lnTo>
                <a:lnTo>
                  <a:pt x="4542" y="1121"/>
                </a:lnTo>
                <a:lnTo>
                  <a:pt x="4546" y="1089"/>
                </a:lnTo>
                <a:lnTo>
                  <a:pt x="4518" y="1055"/>
                </a:lnTo>
                <a:lnTo>
                  <a:pt x="4455" y="1034"/>
                </a:lnTo>
                <a:lnTo>
                  <a:pt x="4345" y="990"/>
                </a:lnTo>
                <a:lnTo>
                  <a:pt x="4237" y="996"/>
                </a:lnTo>
                <a:lnTo>
                  <a:pt x="4095" y="987"/>
                </a:lnTo>
                <a:lnTo>
                  <a:pt x="4063" y="1004"/>
                </a:lnTo>
                <a:lnTo>
                  <a:pt x="4032" y="1020"/>
                </a:lnTo>
                <a:lnTo>
                  <a:pt x="4015" y="1040"/>
                </a:lnTo>
                <a:lnTo>
                  <a:pt x="4006" y="1088"/>
                </a:lnTo>
                <a:lnTo>
                  <a:pt x="3985" y="1070"/>
                </a:lnTo>
                <a:lnTo>
                  <a:pt x="3951" y="1070"/>
                </a:lnTo>
                <a:lnTo>
                  <a:pt x="3888" y="1098"/>
                </a:lnTo>
                <a:lnTo>
                  <a:pt x="3841" y="1106"/>
                </a:lnTo>
                <a:lnTo>
                  <a:pt x="3759" y="1097"/>
                </a:lnTo>
                <a:lnTo>
                  <a:pt x="3699" y="1085"/>
                </a:lnTo>
                <a:lnTo>
                  <a:pt x="3660" y="1073"/>
                </a:lnTo>
                <a:lnTo>
                  <a:pt x="3618" y="1055"/>
                </a:lnTo>
                <a:lnTo>
                  <a:pt x="3550" y="1029"/>
                </a:lnTo>
                <a:lnTo>
                  <a:pt x="3477" y="1020"/>
                </a:lnTo>
                <a:lnTo>
                  <a:pt x="3415" y="1034"/>
                </a:lnTo>
                <a:lnTo>
                  <a:pt x="3370" y="1065"/>
                </a:lnTo>
                <a:lnTo>
                  <a:pt x="3357" y="1073"/>
                </a:lnTo>
                <a:lnTo>
                  <a:pt x="3351" y="1089"/>
                </a:lnTo>
                <a:lnTo>
                  <a:pt x="3213" y="1161"/>
                </a:lnTo>
                <a:lnTo>
                  <a:pt x="3084" y="1229"/>
                </a:lnTo>
                <a:lnTo>
                  <a:pt x="2977" y="1293"/>
                </a:lnTo>
                <a:lnTo>
                  <a:pt x="2872" y="1350"/>
                </a:lnTo>
                <a:lnTo>
                  <a:pt x="2721" y="1418"/>
                </a:lnTo>
                <a:lnTo>
                  <a:pt x="2524" y="1449"/>
                </a:lnTo>
                <a:lnTo>
                  <a:pt x="2413" y="1452"/>
                </a:lnTo>
                <a:lnTo>
                  <a:pt x="2326" y="1458"/>
                </a:lnTo>
                <a:lnTo>
                  <a:pt x="2106" y="1536"/>
                </a:lnTo>
                <a:lnTo>
                  <a:pt x="2080" y="1545"/>
                </a:lnTo>
                <a:lnTo>
                  <a:pt x="2059" y="1559"/>
                </a:lnTo>
                <a:lnTo>
                  <a:pt x="2091" y="1560"/>
                </a:lnTo>
                <a:lnTo>
                  <a:pt x="2140" y="1556"/>
                </a:lnTo>
                <a:lnTo>
                  <a:pt x="2248" y="1535"/>
                </a:lnTo>
                <a:lnTo>
                  <a:pt x="2364" y="1497"/>
                </a:lnTo>
                <a:lnTo>
                  <a:pt x="2395" y="1478"/>
                </a:lnTo>
                <a:lnTo>
                  <a:pt x="2409" y="1469"/>
                </a:lnTo>
                <a:lnTo>
                  <a:pt x="2415" y="1452"/>
                </a:lnTo>
                <a:lnTo>
                  <a:pt x="2523" y="1454"/>
                </a:lnTo>
                <a:lnTo>
                  <a:pt x="2616" y="1505"/>
                </a:lnTo>
                <a:lnTo>
                  <a:pt x="2709" y="1521"/>
                </a:lnTo>
                <a:lnTo>
                  <a:pt x="2826" y="1551"/>
                </a:lnTo>
                <a:lnTo>
                  <a:pt x="2892" y="1572"/>
                </a:lnTo>
                <a:lnTo>
                  <a:pt x="2929" y="1578"/>
                </a:lnTo>
                <a:lnTo>
                  <a:pt x="2979" y="1571"/>
                </a:lnTo>
                <a:lnTo>
                  <a:pt x="3033" y="1550"/>
                </a:lnTo>
                <a:lnTo>
                  <a:pt x="3139" y="1517"/>
                </a:lnTo>
                <a:lnTo>
                  <a:pt x="3382" y="1514"/>
                </a:lnTo>
                <a:lnTo>
                  <a:pt x="3462" y="1539"/>
                </a:lnTo>
                <a:lnTo>
                  <a:pt x="3576" y="1532"/>
                </a:lnTo>
                <a:lnTo>
                  <a:pt x="3675" y="1500"/>
                </a:lnTo>
                <a:lnTo>
                  <a:pt x="3811" y="1496"/>
                </a:lnTo>
                <a:lnTo>
                  <a:pt x="3942" y="1512"/>
                </a:lnTo>
                <a:lnTo>
                  <a:pt x="4038" y="1488"/>
                </a:lnTo>
                <a:lnTo>
                  <a:pt x="4068" y="1442"/>
                </a:lnTo>
                <a:lnTo>
                  <a:pt x="4083" y="1391"/>
                </a:lnTo>
                <a:lnTo>
                  <a:pt x="4003" y="1320"/>
                </a:lnTo>
                <a:lnTo>
                  <a:pt x="3991" y="1136"/>
                </a:lnTo>
                <a:lnTo>
                  <a:pt x="4008" y="1086"/>
                </a:lnTo>
                <a:lnTo>
                  <a:pt x="4018" y="1089"/>
                </a:lnTo>
                <a:lnTo>
                  <a:pt x="4011" y="1167"/>
                </a:lnTo>
                <a:lnTo>
                  <a:pt x="4014" y="1310"/>
                </a:lnTo>
                <a:lnTo>
                  <a:pt x="4098" y="1370"/>
                </a:lnTo>
                <a:lnTo>
                  <a:pt x="4102" y="1410"/>
                </a:lnTo>
                <a:lnTo>
                  <a:pt x="4080" y="1493"/>
                </a:lnTo>
                <a:lnTo>
                  <a:pt x="4251" y="1584"/>
                </a:lnTo>
                <a:lnTo>
                  <a:pt x="4482" y="1652"/>
                </a:lnTo>
                <a:lnTo>
                  <a:pt x="5142" y="1740"/>
                </a:lnTo>
                <a:lnTo>
                  <a:pt x="5142" y="1749"/>
                </a:lnTo>
                <a:lnTo>
                  <a:pt x="4584" y="1692"/>
                </a:lnTo>
                <a:lnTo>
                  <a:pt x="4537" y="1677"/>
                </a:lnTo>
                <a:lnTo>
                  <a:pt x="4246" y="1605"/>
                </a:lnTo>
                <a:lnTo>
                  <a:pt x="4089" y="1535"/>
                </a:lnTo>
                <a:lnTo>
                  <a:pt x="4072" y="1599"/>
                </a:lnTo>
                <a:lnTo>
                  <a:pt x="4053" y="1556"/>
                </a:lnTo>
                <a:lnTo>
                  <a:pt x="4054" y="1511"/>
                </a:lnTo>
                <a:lnTo>
                  <a:pt x="3978" y="1523"/>
                </a:lnTo>
                <a:lnTo>
                  <a:pt x="3855" y="1517"/>
                </a:lnTo>
                <a:lnTo>
                  <a:pt x="3768" y="1505"/>
                </a:lnTo>
                <a:lnTo>
                  <a:pt x="3618" y="1530"/>
                </a:lnTo>
                <a:lnTo>
                  <a:pt x="3559" y="1550"/>
                </a:lnTo>
                <a:lnTo>
                  <a:pt x="3492" y="1554"/>
                </a:lnTo>
                <a:lnTo>
                  <a:pt x="3393" y="1535"/>
                </a:lnTo>
                <a:lnTo>
                  <a:pt x="3225" y="1533"/>
                </a:lnTo>
                <a:lnTo>
                  <a:pt x="3100" y="1535"/>
                </a:lnTo>
                <a:lnTo>
                  <a:pt x="3015" y="1568"/>
                </a:lnTo>
                <a:lnTo>
                  <a:pt x="2923" y="1593"/>
                </a:lnTo>
                <a:lnTo>
                  <a:pt x="2865" y="1587"/>
                </a:lnTo>
                <a:lnTo>
                  <a:pt x="2797" y="1565"/>
                </a:lnTo>
                <a:lnTo>
                  <a:pt x="2701" y="1538"/>
                </a:lnTo>
                <a:lnTo>
                  <a:pt x="2497" y="1466"/>
                </a:lnTo>
                <a:lnTo>
                  <a:pt x="2473" y="1464"/>
                </a:lnTo>
                <a:lnTo>
                  <a:pt x="2436" y="1472"/>
                </a:lnTo>
                <a:lnTo>
                  <a:pt x="2335" y="1527"/>
                </a:lnTo>
                <a:lnTo>
                  <a:pt x="2142" y="1569"/>
                </a:lnTo>
                <a:lnTo>
                  <a:pt x="2055" y="1580"/>
                </a:lnTo>
                <a:lnTo>
                  <a:pt x="2005" y="1589"/>
                </a:lnTo>
                <a:lnTo>
                  <a:pt x="1960" y="1595"/>
                </a:lnTo>
                <a:lnTo>
                  <a:pt x="1896" y="1604"/>
                </a:lnTo>
                <a:lnTo>
                  <a:pt x="1756" y="1613"/>
                </a:lnTo>
                <a:lnTo>
                  <a:pt x="1668" y="1623"/>
                </a:lnTo>
                <a:lnTo>
                  <a:pt x="1578" y="1650"/>
                </a:lnTo>
                <a:lnTo>
                  <a:pt x="1522" y="1685"/>
                </a:lnTo>
                <a:lnTo>
                  <a:pt x="1369" y="1703"/>
                </a:lnTo>
                <a:lnTo>
                  <a:pt x="1264" y="1713"/>
                </a:lnTo>
                <a:lnTo>
                  <a:pt x="1216" y="1742"/>
                </a:lnTo>
                <a:lnTo>
                  <a:pt x="1047" y="1748"/>
                </a:lnTo>
                <a:lnTo>
                  <a:pt x="895" y="1745"/>
                </a:lnTo>
                <a:lnTo>
                  <a:pt x="753" y="1743"/>
                </a:lnTo>
                <a:lnTo>
                  <a:pt x="606" y="1763"/>
                </a:lnTo>
                <a:lnTo>
                  <a:pt x="469" y="1791"/>
                </a:lnTo>
                <a:lnTo>
                  <a:pt x="370" y="1829"/>
                </a:lnTo>
                <a:lnTo>
                  <a:pt x="310" y="1851"/>
                </a:lnTo>
                <a:lnTo>
                  <a:pt x="207" y="1848"/>
                </a:lnTo>
                <a:lnTo>
                  <a:pt x="166" y="1850"/>
                </a:lnTo>
                <a:lnTo>
                  <a:pt x="130" y="1877"/>
                </a:lnTo>
                <a:lnTo>
                  <a:pt x="105" y="1925"/>
                </a:lnTo>
                <a:lnTo>
                  <a:pt x="103" y="1967"/>
                </a:lnTo>
                <a:lnTo>
                  <a:pt x="138" y="2004"/>
                </a:lnTo>
                <a:lnTo>
                  <a:pt x="228" y="2063"/>
                </a:lnTo>
                <a:lnTo>
                  <a:pt x="364" y="2106"/>
                </a:lnTo>
                <a:lnTo>
                  <a:pt x="562" y="2165"/>
                </a:lnTo>
                <a:lnTo>
                  <a:pt x="804" y="2204"/>
                </a:lnTo>
                <a:lnTo>
                  <a:pt x="1020" y="2228"/>
                </a:lnTo>
                <a:lnTo>
                  <a:pt x="1185" y="2253"/>
                </a:lnTo>
                <a:lnTo>
                  <a:pt x="1380" y="2288"/>
                </a:lnTo>
                <a:lnTo>
                  <a:pt x="1665" y="2327"/>
                </a:lnTo>
                <a:lnTo>
                  <a:pt x="1765" y="2336"/>
                </a:lnTo>
                <a:lnTo>
                  <a:pt x="1806" y="2352"/>
                </a:lnTo>
                <a:lnTo>
                  <a:pt x="1852" y="2391"/>
                </a:lnTo>
                <a:lnTo>
                  <a:pt x="1909" y="2409"/>
                </a:lnTo>
                <a:lnTo>
                  <a:pt x="1992" y="2447"/>
                </a:lnTo>
                <a:lnTo>
                  <a:pt x="2004" y="2487"/>
                </a:lnTo>
                <a:lnTo>
                  <a:pt x="1987" y="2532"/>
                </a:lnTo>
                <a:lnTo>
                  <a:pt x="1978" y="2552"/>
                </a:lnTo>
                <a:lnTo>
                  <a:pt x="1992" y="2694"/>
                </a:lnTo>
                <a:lnTo>
                  <a:pt x="2016" y="2790"/>
                </a:lnTo>
                <a:lnTo>
                  <a:pt x="2088" y="2882"/>
                </a:lnTo>
                <a:lnTo>
                  <a:pt x="2194" y="2981"/>
                </a:lnTo>
                <a:lnTo>
                  <a:pt x="2386" y="3125"/>
                </a:lnTo>
                <a:lnTo>
                  <a:pt x="2578" y="3221"/>
                </a:lnTo>
                <a:lnTo>
                  <a:pt x="2530" y="3221"/>
                </a:lnTo>
                <a:lnTo>
                  <a:pt x="2595" y="3294"/>
                </a:lnTo>
                <a:lnTo>
                  <a:pt x="2602" y="3329"/>
                </a:lnTo>
                <a:lnTo>
                  <a:pt x="2608" y="3371"/>
                </a:lnTo>
                <a:lnTo>
                  <a:pt x="2626" y="3425"/>
                </a:lnTo>
                <a:lnTo>
                  <a:pt x="2626" y="3557"/>
                </a:lnTo>
                <a:lnTo>
                  <a:pt x="2728" y="3645"/>
                </a:lnTo>
                <a:lnTo>
                  <a:pt x="2923" y="3743"/>
                </a:lnTo>
                <a:lnTo>
                  <a:pt x="3084" y="3798"/>
                </a:lnTo>
                <a:lnTo>
                  <a:pt x="3172" y="3824"/>
                </a:lnTo>
                <a:lnTo>
                  <a:pt x="3207" y="3840"/>
                </a:lnTo>
                <a:lnTo>
                  <a:pt x="3253" y="3869"/>
                </a:lnTo>
                <a:lnTo>
                  <a:pt x="3346" y="3897"/>
                </a:lnTo>
                <a:lnTo>
                  <a:pt x="3393" y="3888"/>
                </a:lnTo>
                <a:lnTo>
                  <a:pt x="3478" y="3851"/>
                </a:lnTo>
                <a:lnTo>
                  <a:pt x="3550" y="3845"/>
                </a:lnTo>
                <a:lnTo>
                  <a:pt x="3594" y="3833"/>
                </a:lnTo>
                <a:lnTo>
                  <a:pt x="3621" y="3834"/>
                </a:lnTo>
                <a:lnTo>
                  <a:pt x="3667" y="3830"/>
                </a:lnTo>
                <a:lnTo>
                  <a:pt x="3777" y="3902"/>
                </a:lnTo>
                <a:lnTo>
                  <a:pt x="3801" y="3911"/>
                </a:lnTo>
                <a:lnTo>
                  <a:pt x="3858" y="3914"/>
                </a:lnTo>
                <a:lnTo>
                  <a:pt x="3913" y="3948"/>
                </a:lnTo>
                <a:lnTo>
                  <a:pt x="4039" y="4025"/>
                </a:lnTo>
                <a:lnTo>
                  <a:pt x="4104" y="4074"/>
                </a:lnTo>
                <a:lnTo>
                  <a:pt x="4135" y="4092"/>
                </a:lnTo>
                <a:lnTo>
                  <a:pt x="4152" y="4124"/>
                </a:lnTo>
                <a:lnTo>
                  <a:pt x="4218" y="4085"/>
                </a:lnTo>
                <a:lnTo>
                  <a:pt x="4251" y="4050"/>
                </a:lnTo>
                <a:lnTo>
                  <a:pt x="4308" y="3998"/>
                </a:lnTo>
                <a:lnTo>
                  <a:pt x="4272" y="3933"/>
                </a:lnTo>
                <a:lnTo>
                  <a:pt x="4263" y="3926"/>
                </a:lnTo>
                <a:lnTo>
                  <a:pt x="4269" y="3920"/>
                </a:lnTo>
                <a:lnTo>
                  <a:pt x="4284" y="3897"/>
                </a:lnTo>
                <a:lnTo>
                  <a:pt x="4377" y="3839"/>
                </a:lnTo>
                <a:lnTo>
                  <a:pt x="4284" y="3900"/>
                </a:lnTo>
                <a:lnTo>
                  <a:pt x="4272" y="3936"/>
                </a:lnTo>
                <a:lnTo>
                  <a:pt x="4314" y="3978"/>
                </a:lnTo>
                <a:lnTo>
                  <a:pt x="4321" y="3999"/>
                </a:lnTo>
                <a:lnTo>
                  <a:pt x="4269" y="4046"/>
                </a:lnTo>
                <a:lnTo>
                  <a:pt x="4215" y="4092"/>
                </a:lnTo>
                <a:lnTo>
                  <a:pt x="4147" y="4137"/>
                </a:lnTo>
                <a:lnTo>
                  <a:pt x="4125" y="4239"/>
                </a:lnTo>
                <a:lnTo>
                  <a:pt x="4114" y="4325"/>
                </a:lnTo>
                <a:lnTo>
                  <a:pt x="4062" y="4322"/>
                </a:lnTo>
                <a:lnTo>
                  <a:pt x="4054" y="4281"/>
                </a:lnTo>
                <a:lnTo>
                  <a:pt x="4075" y="4226"/>
                </a:lnTo>
                <a:lnTo>
                  <a:pt x="4092" y="4184"/>
                </a:lnTo>
                <a:lnTo>
                  <a:pt x="4116" y="4128"/>
                </a:lnTo>
                <a:lnTo>
                  <a:pt x="4108" y="4101"/>
                </a:lnTo>
                <a:lnTo>
                  <a:pt x="4071" y="4098"/>
                </a:lnTo>
                <a:lnTo>
                  <a:pt x="4045" y="4085"/>
                </a:lnTo>
                <a:lnTo>
                  <a:pt x="3928" y="3993"/>
                </a:lnTo>
                <a:lnTo>
                  <a:pt x="3883" y="3953"/>
                </a:lnTo>
                <a:lnTo>
                  <a:pt x="3844" y="3938"/>
                </a:lnTo>
                <a:lnTo>
                  <a:pt x="3813" y="3932"/>
                </a:lnTo>
                <a:lnTo>
                  <a:pt x="3820" y="3956"/>
                </a:lnTo>
                <a:lnTo>
                  <a:pt x="3715" y="3909"/>
                </a:lnTo>
                <a:lnTo>
                  <a:pt x="3691" y="3878"/>
                </a:lnTo>
                <a:lnTo>
                  <a:pt x="3655" y="3860"/>
                </a:lnTo>
                <a:lnTo>
                  <a:pt x="3580" y="3863"/>
                </a:lnTo>
                <a:lnTo>
                  <a:pt x="3493" y="3893"/>
                </a:lnTo>
                <a:lnTo>
                  <a:pt x="3442" y="3915"/>
                </a:lnTo>
                <a:lnTo>
                  <a:pt x="3421" y="3939"/>
                </a:lnTo>
                <a:lnTo>
                  <a:pt x="3397" y="3923"/>
                </a:lnTo>
                <a:lnTo>
                  <a:pt x="3334" y="3917"/>
                </a:lnTo>
                <a:lnTo>
                  <a:pt x="3229" y="3894"/>
                </a:lnTo>
                <a:lnTo>
                  <a:pt x="3105" y="3846"/>
                </a:lnTo>
                <a:lnTo>
                  <a:pt x="2937" y="3780"/>
                </a:lnTo>
                <a:lnTo>
                  <a:pt x="2910" y="3773"/>
                </a:lnTo>
                <a:lnTo>
                  <a:pt x="2866" y="3759"/>
                </a:lnTo>
                <a:lnTo>
                  <a:pt x="2839" y="3752"/>
                </a:lnTo>
                <a:lnTo>
                  <a:pt x="2800" y="3893"/>
                </a:lnTo>
                <a:lnTo>
                  <a:pt x="2776" y="3923"/>
                </a:lnTo>
                <a:lnTo>
                  <a:pt x="2715" y="3930"/>
                </a:lnTo>
                <a:lnTo>
                  <a:pt x="2668" y="3942"/>
                </a:lnTo>
                <a:lnTo>
                  <a:pt x="2593" y="3935"/>
                </a:lnTo>
                <a:lnTo>
                  <a:pt x="2559" y="3938"/>
                </a:lnTo>
                <a:lnTo>
                  <a:pt x="2535" y="3959"/>
                </a:lnTo>
                <a:lnTo>
                  <a:pt x="2541" y="3989"/>
                </a:lnTo>
                <a:lnTo>
                  <a:pt x="2443" y="4077"/>
                </a:lnTo>
                <a:lnTo>
                  <a:pt x="2517" y="4011"/>
                </a:lnTo>
                <a:lnTo>
                  <a:pt x="2527" y="4005"/>
                </a:lnTo>
                <a:lnTo>
                  <a:pt x="2533" y="3986"/>
                </a:lnTo>
                <a:lnTo>
                  <a:pt x="2535" y="3953"/>
                </a:lnTo>
                <a:lnTo>
                  <a:pt x="2554" y="3938"/>
                </a:lnTo>
                <a:lnTo>
                  <a:pt x="2586" y="3929"/>
                </a:lnTo>
                <a:lnTo>
                  <a:pt x="2661" y="3939"/>
                </a:lnTo>
                <a:lnTo>
                  <a:pt x="2712" y="3926"/>
                </a:lnTo>
                <a:lnTo>
                  <a:pt x="2776" y="3917"/>
                </a:lnTo>
                <a:lnTo>
                  <a:pt x="2799" y="3885"/>
                </a:lnTo>
                <a:lnTo>
                  <a:pt x="2830" y="3749"/>
                </a:lnTo>
                <a:lnTo>
                  <a:pt x="2800" y="3734"/>
                </a:lnTo>
                <a:lnTo>
                  <a:pt x="2722" y="3701"/>
                </a:lnTo>
                <a:lnTo>
                  <a:pt x="2646" y="3642"/>
                </a:lnTo>
                <a:lnTo>
                  <a:pt x="2607" y="3606"/>
                </a:lnTo>
                <a:lnTo>
                  <a:pt x="2592" y="3569"/>
                </a:lnTo>
                <a:lnTo>
                  <a:pt x="2566" y="3572"/>
                </a:lnTo>
                <a:lnTo>
                  <a:pt x="2518" y="3594"/>
                </a:lnTo>
                <a:lnTo>
                  <a:pt x="2434" y="3647"/>
                </a:lnTo>
                <a:lnTo>
                  <a:pt x="2338" y="3701"/>
                </a:lnTo>
                <a:lnTo>
                  <a:pt x="2296" y="3719"/>
                </a:lnTo>
                <a:lnTo>
                  <a:pt x="2260" y="3762"/>
                </a:lnTo>
                <a:lnTo>
                  <a:pt x="2227" y="3809"/>
                </a:lnTo>
                <a:lnTo>
                  <a:pt x="2194" y="3893"/>
                </a:lnTo>
                <a:lnTo>
                  <a:pt x="2151" y="3972"/>
                </a:lnTo>
                <a:lnTo>
                  <a:pt x="2163" y="3986"/>
                </a:lnTo>
                <a:lnTo>
                  <a:pt x="2200" y="4010"/>
                </a:lnTo>
                <a:lnTo>
                  <a:pt x="2188" y="4028"/>
                </a:lnTo>
                <a:lnTo>
                  <a:pt x="2233" y="4064"/>
                </a:lnTo>
                <a:lnTo>
                  <a:pt x="2250" y="4103"/>
                </a:lnTo>
                <a:lnTo>
                  <a:pt x="2283" y="4172"/>
                </a:lnTo>
                <a:lnTo>
                  <a:pt x="2290" y="4221"/>
                </a:lnTo>
                <a:lnTo>
                  <a:pt x="2278" y="4259"/>
                </a:lnTo>
                <a:lnTo>
                  <a:pt x="2350" y="4248"/>
                </a:lnTo>
                <a:lnTo>
                  <a:pt x="2409" y="4251"/>
                </a:lnTo>
                <a:lnTo>
                  <a:pt x="2467" y="4244"/>
                </a:lnTo>
                <a:lnTo>
                  <a:pt x="2496" y="4229"/>
                </a:lnTo>
                <a:lnTo>
                  <a:pt x="2580" y="4247"/>
                </a:lnTo>
                <a:lnTo>
                  <a:pt x="2497" y="4233"/>
                </a:lnTo>
                <a:lnTo>
                  <a:pt x="2467" y="4251"/>
                </a:lnTo>
                <a:lnTo>
                  <a:pt x="2355" y="4253"/>
                </a:lnTo>
                <a:lnTo>
                  <a:pt x="2278" y="4266"/>
                </a:lnTo>
                <a:lnTo>
                  <a:pt x="2253" y="4292"/>
                </a:lnTo>
                <a:lnTo>
                  <a:pt x="2209" y="4320"/>
                </a:lnTo>
                <a:lnTo>
                  <a:pt x="2194" y="4325"/>
                </a:lnTo>
                <a:lnTo>
                  <a:pt x="2146" y="4325"/>
                </a:lnTo>
                <a:close/>
              </a:path>
            </a:pathLst>
          </a:custGeom>
          <a:solidFill>
            <a:srgbClr val="0066FF"/>
          </a:solidFill>
          <a:ln w="6350" cap="flat" cmpd="sng">
            <a:solidFill>
              <a:srgbClr val="0066FF"/>
            </a:solidFill>
            <a:prstDash val="solid"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4"/>
          <p:cNvSpPr/>
          <p:nvPr/>
        </p:nvSpPr>
        <p:spPr bwMode="auto">
          <a:xfrm>
            <a:off x="1330570" y="7938"/>
            <a:ext cx="10342841" cy="6865938"/>
          </a:xfrm>
          <a:custGeom>
            <a:avLst/>
            <a:gdLst>
              <a:gd name="T0" fmla="*/ 2190 w 5178"/>
              <a:gd name="T1" fmla="*/ 3764 h 4325"/>
              <a:gd name="T2" fmla="*/ 2205 w 5178"/>
              <a:gd name="T3" fmla="*/ 3077 h 4325"/>
              <a:gd name="T4" fmla="*/ 1755 w 5178"/>
              <a:gd name="T5" fmla="*/ 2678 h 4325"/>
              <a:gd name="T6" fmla="*/ 1389 w 5178"/>
              <a:gd name="T7" fmla="*/ 2703 h 4325"/>
              <a:gd name="T8" fmla="*/ 1714 w 5178"/>
              <a:gd name="T9" fmla="*/ 2664 h 4325"/>
              <a:gd name="T10" fmla="*/ 1242 w 5178"/>
              <a:gd name="T11" fmla="*/ 2331 h 4325"/>
              <a:gd name="T12" fmla="*/ 553 w 5178"/>
              <a:gd name="T13" fmla="*/ 1706 h 4325"/>
              <a:gd name="T14" fmla="*/ 2062 w 5178"/>
              <a:gd name="T15" fmla="*/ 1449 h 4325"/>
              <a:gd name="T16" fmla="*/ 3216 w 5178"/>
              <a:gd name="T17" fmla="*/ 792 h 4325"/>
              <a:gd name="T18" fmla="*/ 2918 w 5178"/>
              <a:gd name="T19" fmla="*/ 331 h 4325"/>
              <a:gd name="T20" fmla="*/ 2740 w 5178"/>
              <a:gd name="T21" fmla="*/ 545 h 4325"/>
              <a:gd name="T22" fmla="*/ 2697 w 5178"/>
              <a:gd name="T23" fmla="*/ 572 h 4325"/>
              <a:gd name="T24" fmla="*/ 1735 w 5178"/>
              <a:gd name="T25" fmla="*/ 719 h 4325"/>
              <a:gd name="T26" fmla="*/ 2400 w 5178"/>
              <a:gd name="T27" fmla="*/ 281 h 4325"/>
              <a:gd name="T28" fmla="*/ 1650 w 5178"/>
              <a:gd name="T29" fmla="*/ 654 h 4325"/>
              <a:gd name="T30" fmla="*/ 2388 w 5178"/>
              <a:gd name="T31" fmla="*/ 90 h 4325"/>
              <a:gd name="T32" fmla="*/ 2512 w 5178"/>
              <a:gd name="T33" fmla="*/ 102 h 4325"/>
              <a:gd name="T34" fmla="*/ 3000 w 5178"/>
              <a:gd name="T35" fmla="*/ 239 h 4325"/>
              <a:gd name="T36" fmla="*/ 3243 w 5178"/>
              <a:gd name="T37" fmla="*/ 38 h 4325"/>
              <a:gd name="T38" fmla="*/ 3333 w 5178"/>
              <a:gd name="T39" fmla="*/ 407 h 4325"/>
              <a:gd name="T40" fmla="*/ 3310 w 5178"/>
              <a:gd name="T41" fmla="*/ 899 h 4325"/>
              <a:gd name="T42" fmla="*/ 3397 w 5178"/>
              <a:gd name="T43" fmla="*/ 762 h 4325"/>
              <a:gd name="T44" fmla="*/ 3420 w 5178"/>
              <a:gd name="T45" fmla="*/ 906 h 4325"/>
              <a:gd name="T46" fmla="*/ 3946 w 5178"/>
              <a:gd name="T47" fmla="*/ 1044 h 4325"/>
              <a:gd name="T48" fmla="*/ 4089 w 5178"/>
              <a:gd name="T49" fmla="*/ 647 h 4325"/>
              <a:gd name="T50" fmla="*/ 5014 w 5178"/>
              <a:gd name="T51" fmla="*/ 476 h 4325"/>
              <a:gd name="T52" fmla="*/ 5127 w 5178"/>
              <a:gd name="T53" fmla="*/ 738 h 4325"/>
              <a:gd name="T54" fmla="*/ 4960 w 5178"/>
              <a:gd name="T55" fmla="*/ 749 h 4325"/>
              <a:gd name="T56" fmla="*/ 5025 w 5178"/>
              <a:gd name="T57" fmla="*/ 533 h 4325"/>
              <a:gd name="T58" fmla="*/ 4323 w 5178"/>
              <a:gd name="T59" fmla="*/ 525 h 4325"/>
              <a:gd name="T60" fmla="*/ 3886 w 5178"/>
              <a:gd name="T61" fmla="*/ 750 h 4325"/>
              <a:gd name="T62" fmla="*/ 4566 w 5178"/>
              <a:gd name="T63" fmla="*/ 1124 h 4325"/>
              <a:gd name="T64" fmla="*/ 4996 w 5178"/>
              <a:gd name="T65" fmla="*/ 1299 h 4325"/>
              <a:gd name="T66" fmla="*/ 4509 w 5178"/>
              <a:gd name="T67" fmla="*/ 1215 h 4325"/>
              <a:gd name="T68" fmla="*/ 4063 w 5178"/>
              <a:gd name="T69" fmla="*/ 1004 h 4325"/>
              <a:gd name="T70" fmla="*/ 3618 w 5178"/>
              <a:gd name="T71" fmla="*/ 1055 h 4325"/>
              <a:gd name="T72" fmla="*/ 2721 w 5178"/>
              <a:gd name="T73" fmla="*/ 1418 h 4325"/>
              <a:gd name="T74" fmla="*/ 2395 w 5178"/>
              <a:gd name="T75" fmla="*/ 1478 h 4325"/>
              <a:gd name="T76" fmla="*/ 3139 w 5178"/>
              <a:gd name="T77" fmla="*/ 1517 h 4325"/>
              <a:gd name="T78" fmla="*/ 3991 w 5178"/>
              <a:gd name="T79" fmla="*/ 1136 h 4325"/>
              <a:gd name="T80" fmla="*/ 5142 w 5178"/>
              <a:gd name="T81" fmla="*/ 1749 h 4325"/>
              <a:gd name="T82" fmla="*/ 3618 w 5178"/>
              <a:gd name="T83" fmla="*/ 1530 h 4325"/>
              <a:gd name="T84" fmla="*/ 2497 w 5178"/>
              <a:gd name="T85" fmla="*/ 1466 h 4325"/>
              <a:gd name="T86" fmla="*/ 1578 w 5178"/>
              <a:gd name="T87" fmla="*/ 1650 h 4325"/>
              <a:gd name="T88" fmla="*/ 310 w 5178"/>
              <a:gd name="T89" fmla="*/ 1851 h 4325"/>
              <a:gd name="T90" fmla="*/ 1020 w 5178"/>
              <a:gd name="T91" fmla="*/ 2228 h 4325"/>
              <a:gd name="T92" fmla="*/ 1978 w 5178"/>
              <a:gd name="T93" fmla="*/ 2552 h 4325"/>
              <a:gd name="T94" fmla="*/ 2626 w 5178"/>
              <a:gd name="T95" fmla="*/ 3425 h 4325"/>
              <a:gd name="T96" fmla="*/ 3550 w 5178"/>
              <a:gd name="T97" fmla="*/ 3845 h 4325"/>
              <a:gd name="T98" fmla="*/ 4152 w 5178"/>
              <a:gd name="T99" fmla="*/ 4124 h 4325"/>
              <a:gd name="T100" fmla="*/ 4314 w 5178"/>
              <a:gd name="T101" fmla="*/ 3978 h 4325"/>
              <a:gd name="T102" fmla="*/ 4116 w 5178"/>
              <a:gd name="T103" fmla="*/ 4128 h 4325"/>
              <a:gd name="T104" fmla="*/ 3655 w 5178"/>
              <a:gd name="T105" fmla="*/ 3860 h 4325"/>
              <a:gd name="T106" fmla="*/ 2866 w 5178"/>
              <a:gd name="T107" fmla="*/ 3759 h 4325"/>
              <a:gd name="T108" fmla="*/ 2517 w 5178"/>
              <a:gd name="T109" fmla="*/ 4011 h 4325"/>
              <a:gd name="T110" fmla="*/ 2800 w 5178"/>
              <a:gd name="T111" fmla="*/ 3734 h 4325"/>
              <a:gd name="T112" fmla="*/ 2227 w 5178"/>
              <a:gd name="T113" fmla="*/ 3809 h 4325"/>
              <a:gd name="T114" fmla="*/ 2350 w 5178"/>
              <a:gd name="T115" fmla="*/ 4248 h 4325"/>
              <a:gd name="T116" fmla="*/ 2194 w 5178"/>
              <a:gd name="T117" fmla="*/ 4325 h 4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178" h="4325">
                <a:moveTo>
                  <a:pt x="2146" y="4325"/>
                </a:moveTo>
                <a:lnTo>
                  <a:pt x="2202" y="4283"/>
                </a:lnTo>
                <a:lnTo>
                  <a:pt x="2232" y="4254"/>
                </a:lnTo>
                <a:lnTo>
                  <a:pt x="2248" y="4230"/>
                </a:lnTo>
                <a:lnTo>
                  <a:pt x="2250" y="4181"/>
                </a:lnTo>
                <a:lnTo>
                  <a:pt x="2229" y="4142"/>
                </a:lnTo>
                <a:lnTo>
                  <a:pt x="2137" y="4037"/>
                </a:lnTo>
                <a:lnTo>
                  <a:pt x="2112" y="3980"/>
                </a:lnTo>
                <a:lnTo>
                  <a:pt x="2110" y="3935"/>
                </a:lnTo>
                <a:lnTo>
                  <a:pt x="2152" y="3861"/>
                </a:lnTo>
                <a:lnTo>
                  <a:pt x="2190" y="3764"/>
                </a:lnTo>
                <a:lnTo>
                  <a:pt x="2310" y="3672"/>
                </a:lnTo>
                <a:lnTo>
                  <a:pt x="2398" y="3612"/>
                </a:lnTo>
                <a:lnTo>
                  <a:pt x="2457" y="3581"/>
                </a:lnTo>
                <a:lnTo>
                  <a:pt x="2530" y="3557"/>
                </a:lnTo>
                <a:lnTo>
                  <a:pt x="2553" y="3507"/>
                </a:lnTo>
                <a:lnTo>
                  <a:pt x="2556" y="3413"/>
                </a:lnTo>
                <a:lnTo>
                  <a:pt x="2530" y="3365"/>
                </a:lnTo>
                <a:lnTo>
                  <a:pt x="2485" y="3284"/>
                </a:lnTo>
                <a:lnTo>
                  <a:pt x="2424" y="3231"/>
                </a:lnTo>
                <a:lnTo>
                  <a:pt x="2290" y="3125"/>
                </a:lnTo>
                <a:lnTo>
                  <a:pt x="2205" y="3077"/>
                </a:lnTo>
                <a:lnTo>
                  <a:pt x="2137" y="3032"/>
                </a:lnTo>
                <a:lnTo>
                  <a:pt x="2092" y="2976"/>
                </a:lnTo>
                <a:lnTo>
                  <a:pt x="2043" y="2942"/>
                </a:lnTo>
                <a:lnTo>
                  <a:pt x="2011" y="2916"/>
                </a:lnTo>
                <a:lnTo>
                  <a:pt x="1995" y="2901"/>
                </a:lnTo>
                <a:lnTo>
                  <a:pt x="1906" y="2756"/>
                </a:lnTo>
                <a:lnTo>
                  <a:pt x="1867" y="2672"/>
                </a:lnTo>
                <a:lnTo>
                  <a:pt x="1843" y="2657"/>
                </a:lnTo>
                <a:lnTo>
                  <a:pt x="1818" y="2666"/>
                </a:lnTo>
                <a:lnTo>
                  <a:pt x="1795" y="2667"/>
                </a:lnTo>
                <a:lnTo>
                  <a:pt x="1755" y="2678"/>
                </a:lnTo>
                <a:lnTo>
                  <a:pt x="1714" y="2678"/>
                </a:lnTo>
                <a:lnTo>
                  <a:pt x="1660" y="2661"/>
                </a:lnTo>
                <a:lnTo>
                  <a:pt x="1645" y="2633"/>
                </a:lnTo>
                <a:lnTo>
                  <a:pt x="1618" y="2645"/>
                </a:lnTo>
                <a:lnTo>
                  <a:pt x="1584" y="2676"/>
                </a:lnTo>
                <a:lnTo>
                  <a:pt x="1570" y="2693"/>
                </a:lnTo>
                <a:lnTo>
                  <a:pt x="1540" y="2708"/>
                </a:lnTo>
                <a:lnTo>
                  <a:pt x="1512" y="2709"/>
                </a:lnTo>
                <a:lnTo>
                  <a:pt x="1474" y="2693"/>
                </a:lnTo>
                <a:lnTo>
                  <a:pt x="1428" y="2675"/>
                </a:lnTo>
                <a:lnTo>
                  <a:pt x="1389" y="2703"/>
                </a:lnTo>
                <a:lnTo>
                  <a:pt x="1282" y="2741"/>
                </a:lnTo>
                <a:lnTo>
                  <a:pt x="1357" y="2702"/>
                </a:lnTo>
                <a:lnTo>
                  <a:pt x="1393" y="2667"/>
                </a:lnTo>
                <a:lnTo>
                  <a:pt x="1459" y="2666"/>
                </a:lnTo>
                <a:lnTo>
                  <a:pt x="1515" y="2691"/>
                </a:lnTo>
                <a:lnTo>
                  <a:pt x="1552" y="2666"/>
                </a:lnTo>
                <a:lnTo>
                  <a:pt x="1585" y="2640"/>
                </a:lnTo>
                <a:lnTo>
                  <a:pt x="1618" y="2597"/>
                </a:lnTo>
                <a:lnTo>
                  <a:pt x="1650" y="2619"/>
                </a:lnTo>
                <a:lnTo>
                  <a:pt x="1680" y="2643"/>
                </a:lnTo>
                <a:lnTo>
                  <a:pt x="1714" y="2664"/>
                </a:lnTo>
                <a:lnTo>
                  <a:pt x="1762" y="2657"/>
                </a:lnTo>
                <a:lnTo>
                  <a:pt x="1816" y="2646"/>
                </a:lnTo>
                <a:lnTo>
                  <a:pt x="1866" y="2610"/>
                </a:lnTo>
                <a:lnTo>
                  <a:pt x="1891" y="2589"/>
                </a:lnTo>
                <a:lnTo>
                  <a:pt x="1906" y="2549"/>
                </a:lnTo>
                <a:lnTo>
                  <a:pt x="1897" y="2481"/>
                </a:lnTo>
                <a:lnTo>
                  <a:pt x="1876" y="2435"/>
                </a:lnTo>
                <a:lnTo>
                  <a:pt x="1833" y="2418"/>
                </a:lnTo>
                <a:lnTo>
                  <a:pt x="1762" y="2405"/>
                </a:lnTo>
                <a:lnTo>
                  <a:pt x="1473" y="2364"/>
                </a:lnTo>
                <a:lnTo>
                  <a:pt x="1242" y="2331"/>
                </a:lnTo>
                <a:lnTo>
                  <a:pt x="898" y="2285"/>
                </a:lnTo>
                <a:lnTo>
                  <a:pt x="514" y="2232"/>
                </a:lnTo>
                <a:lnTo>
                  <a:pt x="274" y="2165"/>
                </a:lnTo>
                <a:lnTo>
                  <a:pt x="48" y="2043"/>
                </a:lnTo>
                <a:lnTo>
                  <a:pt x="10" y="1976"/>
                </a:lnTo>
                <a:lnTo>
                  <a:pt x="0" y="1925"/>
                </a:lnTo>
                <a:lnTo>
                  <a:pt x="15" y="1883"/>
                </a:lnTo>
                <a:lnTo>
                  <a:pt x="61" y="1851"/>
                </a:lnTo>
                <a:lnTo>
                  <a:pt x="192" y="1811"/>
                </a:lnTo>
                <a:lnTo>
                  <a:pt x="342" y="1770"/>
                </a:lnTo>
                <a:lnTo>
                  <a:pt x="553" y="1706"/>
                </a:lnTo>
                <a:lnTo>
                  <a:pt x="753" y="1656"/>
                </a:lnTo>
                <a:lnTo>
                  <a:pt x="769" y="1653"/>
                </a:lnTo>
                <a:lnTo>
                  <a:pt x="792" y="1655"/>
                </a:lnTo>
                <a:lnTo>
                  <a:pt x="838" y="1662"/>
                </a:lnTo>
                <a:lnTo>
                  <a:pt x="900" y="1694"/>
                </a:lnTo>
                <a:lnTo>
                  <a:pt x="991" y="1700"/>
                </a:lnTo>
                <a:lnTo>
                  <a:pt x="1090" y="1686"/>
                </a:lnTo>
                <a:lnTo>
                  <a:pt x="1290" y="1638"/>
                </a:lnTo>
                <a:lnTo>
                  <a:pt x="1570" y="1560"/>
                </a:lnTo>
                <a:lnTo>
                  <a:pt x="1813" y="1497"/>
                </a:lnTo>
                <a:lnTo>
                  <a:pt x="2062" y="1449"/>
                </a:lnTo>
                <a:lnTo>
                  <a:pt x="2302" y="1415"/>
                </a:lnTo>
                <a:lnTo>
                  <a:pt x="2467" y="1371"/>
                </a:lnTo>
                <a:lnTo>
                  <a:pt x="2595" y="1343"/>
                </a:lnTo>
                <a:lnTo>
                  <a:pt x="2908" y="1214"/>
                </a:lnTo>
                <a:lnTo>
                  <a:pt x="3106" y="1109"/>
                </a:lnTo>
                <a:lnTo>
                  <a:pt x="3148" y="1062"/>
                </a:lnTo>
                <a:lnTo>
                  <a:pt x="3174" y="1014"/>
                </a:lnTo>
                <a:lnTo>
                  <a:pt x="3195" y="1026"/>
                </a:lnTo>
                <a:lnTo>
                  <a:pt x="3220" y="1013"/>
                </a:lnTo>
                <a:lnTo>
                  <a:pt x="3232" y="959"/>
                </a:lnTo>
                <a:lnTo>
                  <a:pt x="3216" y="792"/>
                </a:lnTo>
                <a:lnTo>
                  <a:pt x="3220" y="695"/>
                </a:lnTo>
                <a:lnTo>
                  <a:pt x="3238" y="617"/>
                </a:lnTo>
                <a:lnTo>
                  <a:pt x="3277" y="521"/>
                </a:lnTo>
                <a:lnTo>
                  <a:pt x="3250" y="437"/>
                </a:lnTo>
                <a:lnTo>
                  <a:pt x="3219" y="380"/>
                </a:lnTo>
                <a:lnTo>
                  <a:pt x="3184" y="347"/>
                </a:lnTo>
                <a:lnTo>
                  <a:pt x="3153" y="329"/>
                </a:lnTo>
                <a:lnTo>
                  <a:pt x="3082" y="284"/>
                </a:lnTo>
                <a:lnTo>
                  <a:pt x="3045" y="279"/>
                </a:lnTo>
                <a:lnTo>
                  <a:pt x="2997" y="288"/>
                </a:lnTo>
                <a:lnTo>
                  <a:pt x="2918" y="331"/>
                </a:lnTo>
                <a:lnTo>
                  <a:pt x="2818" y="389"/>
                </a:lnTo>
                <a:lnTo>
                  <a:pt x="2776" y="403"/>
                </a:lnTo>
                <a:lnTo>
                  <a:pt x="2695" y="413"/>
                </a:lnTo>
                <a:lnTo>
                  <a:pt x="2662" y="410"/>
                </a:lnTo>
                <a:lnTo>
                  <a:pt x="2644" y="414"/>
                </a:lnTo>
                <a:lnTo>
                  <a:pt x="2649" y="429"/>
                </a:lnTo>
                <a:lnTo>
                  <a:pt x="2698" y="465"/>
                </a:lnTo>
                <a:lnTo>
                  <a:pt x="2722" y="495"/>
                </a:lnTo>
                <a:lnTo>
                  <a:pt x="2754" y="521"/>
                </a:lnTo>
                <a:lnTo>
                  <a:pt x="2755" y="533"/>
                </a:lnTo>
                <a:lnTo>
                  <a:pt x="2740" y="545"/>
                </a:lnTo>
                <a:lnTo>
                  <a:pt x="2716" y="572"/>
                </a:lnTo>
                <a:lnTo>
                  <a:pt x="2694" y="591"/>
                </a:lnTo>
                <a:lnTo>
                  <a:pt x="2682" y="614"/>
                </a:lnTo>
                <a:lnTo>
                  <a:pt x="2682" y="627"/>
                </a:lnTo>
                <a:lnTo>
                  <a:pt x="2689" y="641"/>
                </a:lnTo>
                <a:lnTo>
                  <a:pt x="3172" y="1011"/>
                </a:lnTo>
                <a:lnTo>
                  <a:pt x="3165" y="1025"/>
                </a:lnTo>
                <a:lnTo>
                  <a:pt x="2661" y="633"/>
                </a:lnTo>
                <a:lnTo>
                  <a:pt x="2647" y="618"/>
                </a:lnTo>
                <a:lnTo>
                  <a:pt x="2659" y="605"/>
                </a:lnTo>
                <a:lnTo>
                  <a:pt x="2697" y="572"/>
                </a:lnTo>
                <a:lnTo>
                  <a:pt x="2713" y="540"/>
                </a:lnTo>
                <a:lnTo>
                  <a:pt x="2706" y="515"/>
                </a:lnTo>
                <a:lnTo>
                  <a:pt x="2667" y="482"/>
                </a:lnTo>
                <a:lnTo>
                  <a:pt x="2628" y="450"/>
                </a:lnTo>
                <a:lnTo>
                  <a:pt x="2584" y="417"/>
                </a:lnTo>
                <a:lnTo>
                  <a:pt x="1482" y="888"/>
                </a:lnTo>
                <a:lnTo>
                  <a:pt x="2188" y="1430"/>
                </a:lnTo>
                <a:lnTo>
                  <a:pt x="2167" y="1437"/>
                </a:lnTo>
                <a:lnTo>
                  <a:pt x="1440" y="888"/>
                </a:lnTo>
                <a:lnTo>
                  <a:pt x="1741" y="753"/>
                </a:lnTo>
                <a:lnTo>
                  <a:pt x="1735" y="719"/>
                </a:lnTo>
                <a:lnTo>
                  <a:pt x="1722" y="707"/>
                </a:lnTo>
                <a:lnTo>
                  <a:pt x="1633" y="666"/>
                </a:lnTo>
                <a:lnTo>
                  <a:pt x="1621" y="650"/>
                </a:lnTo>
                <a:lnTo>
                  <a:pt x="1657" y="579"/>
                </a:lnTo>
                <a:lnTo>
                  <a:pt x="1680" y="350"/>
                </a:lnTo>
                <a:lnTo>
                  <a:pt x="1684" y="330"/>
                </a:lnTo>
                <a:lnTo>
                  <a:pt x="1779" y="300"/>
                </a:lnTo>
                <a:lnTo>
                  <a:pt x="2035" y="273"/>
                </a:lnTo>
                <a:lnTo>
                  <a:pt x="2164" y="245"/>
                </a:lnTo>
                <a:lnTo>
                  <a:pt x="2296" y="282"/>
                </a:lnTo>
                <a:lnTo>
                  <a:pt x="2400" y="281"/>
                </a:lnTo>
                <a:lnTo>
                  <a:pt x="2280" y="279"/>
                </a:lnTo>
                <a:lnTo>
                  <a:pt x="2160" y="257"/>
                </a:lnTo>
                <a:lnTo>
                  <a:pt x="2025" y="291"/>
                </a:lnTo>
                <a:lnTo>
                  <a:pt x="1942" y="303"/>
                </a:lnTo>
                <a:lnTo>
                  <a:pt x="1810" y="317"/>
                </a:lnTo>
                <a:lnTo>
                  <a:pt x="1713" y="332"/>
                </a:lnTo>
                <a:lnTo>
                  <a:pt x="1698" y="348"/>
                </a:lnTo>
                <a:lnTo>
                  <a:pt x="1692" y="554"/>
                </a:lnTo>
                <a:lnTo>
                  <a:pt x="1695" y="579"/>
                </a:lnTo>
                <a:lnTo>
                  <a:pt x="1651" y="633"/>
                </a:lnTo>
                <a:lnTo>
                  <a:pt x="1650" y="654"/>
                </a:lnTo>
                <a:lnTo>
                  <a:pt x="1660" y="665"/>
                </a:lnTo>
                <a:lnTo>
                  <a:pt x="1738" y="690"/>
                </a:lnTo>
                <a:lnTo>
                  <a:pt x="1764" y="738"/>
                </a:lnTo>
                <a:lnTo>
                  <a:pt x="2563" y="399"/>
                </a:lnTo>
                <a:lnTo>
                  <a:pt x="2506" y="341"/>
                </a:lnTo>
                <a:lnTo>
                  <a:pt x="2476" y="294"/>
                </a:lnTo>
                <a:lnTo>
                  <a:pt x="2434" y="245"/>
                </a:lnTo>
                <a:lnTo>
                  <a:pt x="2419" y="212"/>
                </a:lnTo>
                <a:lnTo>
                  <a:pt x="2413" y="180"/>
                </a:lnTo>
                <a:lnTo>
                  <a:pt x="2409" y="138"/>
                </a:lnTo>
                <a:lnTo>
                  <a:pt x="2388" y="90"/>
                </a:lnTo>
                <a:lnTo>
                  <a:pt x="2361" y="62"/>
                </a:lnTo>
                <a:lnTo>
                  <a:pt x="2305" y="5"/>
                </a:lnTo>
                <a:lnTo>
                  <a:pt x="2338" y="5"/>
                </a:lnTo>
                <a:lnTo>
                  <a:pt x="2350" y="5"/>
                </a:lnTo>
                <a:lnTo>
                  <a:pt x="2386" y="53"/>
                </a:lnTo>
                <a:lnTo>
                  <a:pt x="2412" y="62"/>
                </a:lnTo>
                <a:lnTo>
                  <a:pt x="2404" y="29"/>
                </a:lnTo>
                <a:lnTo>
                  <a:pt x="2391" y="3"/>
                </a:lnTo>
                <a:lnTo>
                  <a:pt x="2565" y="8"/>
                </a:lnTo>
                <a:lnTo>
                  <a:pt x="2533" y="60"/>
                </a:lnTo>
                <a:lnTo>
                  <a:pt x="2512" y="102"/>
                </a:lnTo>
                <a:lnTo>
                  <a:pt x="2505" y="155"/>
                </a:lnTo>
                <a:lnTo>
                  <a:pt x="2509" y="200"/>
                </a:lnTo>
                <a:lnTo>
                  <a:pt x="2518" y="257"/>
                </a:lnTo>
                <a:lnTo>
                  <a:pt x="2548" y="302"/>
                </a:lnTo>
                <a:lnTo>
                  <a:pt x="2578" y="341"/>
                </a:lnTo>
                <a:lnTo>
                  <a:pt x="2614" y="360"/>
                </a:lnTo>
                <a:lnTo>
                  <a:pt x="2679" y="368"/>
                </a:lnTo>
                <a:lnTo>
                  <a:pt x="2770" y="344"/>
                </a:lnTo>
                <a:lnTo>
                  <a:pt x="2844" y="321"/>
                </a:lnTo>
                <a:lnTo>
                  <a:pt x="2926" y="279"/>
                </a:lnTo>
                <a:lnTo>
                  <a:pt x="3000" y="239"/>
                </a:lnTo>
                <a:lnTo>
                  <a:pt x="3028" y="213"/>
                </a:lnTo>
                <a:lnTo>
                  <a:pt x="3040" y="183"/>
                </a:lnTo>
                <a:lnTo>
                  <a:pt x="3067" y="147"/>
                </a:lnTo>
                <a:lnTo>
                  <a:pt x="3114" y="105"/>
                </a:lnTo>
                <a:lnTo>
                  <a:pt x="3159" y="69"/>
                </a:lnTo>
                <a:lnTo>
                  <a:pt x="3220" y="32"/>
                </a:lnTo>
                <a:lnTo>
                  <a:pt x="3255" y="20"/>
                </a:lnTo>
                <a:lnTo>
                  <a:pt x="3285" y="0"/>
                </a:lnTo>
                <a:lnTo>
                  <a:pt x="3324" y="3"/>
                </a:lnTo>
                <a:lnTo>
                  <a:pt x="3274" y="32"/>
                </a:lnTo>
                <a:lnTo>
                  <a:pt x="3243" y="38"/>
                </a:lnTo>
                <a:lnTo>
                  <a:pt x="3225" y="47"/>
                </a:lnTo>
                <a:lnTo>
                  <a:pt x="3198" y="66"/>
                </a:lnTo>
                <a:lnTo>
                  <a:pt x="3163" y="110"/>
                </a:lnTo>
                <a:lnTo>
                  <a:pt x="3112" y="155"/>
                </a:lnTo>
                <a:lnTo>
                  <a:pt x="3079" y="183"/>
                </a:lnTo>
                <a:lnTo>
                  <a:pt x="3067" y="215"/>
                </a:lnTo>
                <a:lnTo>
                  <a:pt x="3133" y="207"/>
                </a:lnTo>
                <a:lnTo>
                  <a:pt x="3175" y="219"/>
                </a:lnTo>
                <a:lnTo>
                  <a:pt x="3222" y="245"/>
                </a:lnTo>
                <a:lnTo>
                  <a:pt x="3270" y="279"/>
                </a:lnTo>
                <a:lnTo>
                  <a:pt x="3333" y="407"/>
                </a:lnTo>
                <a:lnTo>
                  <a:pt x="3348" y="468"/>
                </a:lnTo>
                <a:lnTo>
                  <a:pt x="3405" y="578"/>
                </a:lnTo>
                <a:lnTo>
                  <a:pt x="3354" y="588"/>
                </a:lnTo>
                <a:lnTo>
                  <a:pt x="3337" y="578"/>
                </a:lnTo>
                <a:lnTo>
                  <a:pt x="3325" y="587"/>
                </a:lnTo>
                <a:lnTo>
                  <a:pt x="3316" y="611"/>
                </a:lnTo>
                <a:lnTo>
                  <a:pt x="3312" y="633"/>
                </a:lnTo>
                <a:lnTo>
                  <a:pt x="3300" y="752"/>
                </a:lnTo>
                <a:lnTo>
                  <a:pt x="3298" y="809"/>
                </a:lnTo>
                <a:lnTo>
                  <a:pt x="3300" y="860"/>
                </a:lnTo>
                <a:lnTo>
                  <a:pt x="3310" y="899"/>
                </a:lnTo>
                <a:lnTo>
                  <a:pt x="3312" y="942"/>
                </a:lnTo>
                <a:lnTo>
                  <a:pt x="3313" y="980"/>
                </a:lnTo>
                <a:lnTo>
                  <a:pt x="3319" y="998"/>
                </a:lnTo>
                <a:lnTo>
                  <a:pt x="3336" y="992"/>
                </a:lnTo>
                <a:lnTo>
                  <a:pt x="3349" y="981"/>
                </a:lnTo>
                <a:lnTo>
                  <a:pt x="3366" y="963"/>
                </a:lnTo>
                <a:lnTo>
                  <a:pt x="3382" y="930"/>
                </a:lnTo>
                <a:lnTo>
                  <a:pt x="3387" y="887"/>
                </a:lnTo>
                <a:lnTo>
                  <a:pt x="3388" y="840"/>
                </a:lnTo>
                <a:lnTo>
                  <a:pt x="3393" y="812"/>
                </a:lnTo>
                <a:lnTo>
                  <a:pt x="3397" y="762"/>
                </a:lnTo>
                <a:lnTo>
                  <a:pt x="3397" y="726"/>
                </a:lnTo>
                <a:lnTo>
                  <a:pt x="3384" y="669"/>
                </a:lnTo>
                <a:lnTo>
                  <a:pt x="3372" y="627"/>
                </a:lnTo>
                <a:lnTo>
                  <a:pt x="3352" y="590"/>
                </a:lnTo>
                <a:lnTo>
                  <a:pt x="3405" y="578"/>
                </a:lnTo>
                <a:lnTo>
                  <a:pt x="3424" y="638"/>
                </a:lnTo>
                <a:lnTo>
                  <a:pt x="3447" y="695"/>
                </a:lnTo>
                <a:lnTo>
                  <a:pt x="3453" y="749"/>
                </a:lnTo>
                <a:lnTo>
                  <a:pt x="3445" y="812"/>
                </a:lnTo>
                <a:lnTo>
                  <a:pt x="3430" y="833"/>
                </a:lnTo>
                <a:lnTo>
                  <a:pt x="3420" y="906"/>
                </a:lnTo>
                <a:lnTo>
                  <a:pt x="3415" y="960"/>
                </a:lnTo>
                <a:lnTo>
                  <a:pt x="3417" y="980"/>
                </a:lnTo>
                <a:lnTo>
                  <a:pt x="3474" y="989"/>
                </a:lnTo>
                <a:lnTo>
                  <a:pt x="3535" y="1005"/>
                </a:lnTo>
                <a:lnTo>
                  <a:pt x="3595" y="1019"/>
                </a:lnTo>
                <a:lnTo>
                  <a:pt x="3658" y="1044"/>
                </a:lnTo>
                <a:lnTo>
                  <a:pt x="3708" y="1067"/>
                </a:lnTo>
                <a:lnTo>
                  <a:pt x="3775" y="1083"/>
                </a:lnTo>
                <a:lnTo>
                  <a:pt x="3838" y="1088"/>
                </a:lnTo>
                <a:lnTo>
                  <a:pt x="3915" y="1071"/>
                </a:lnTo>
                <a:lnTo>
                  <a:pt x="3946" y="1044"/>
                </a:lnTo>
                <a:lnTo>
                  <a:pt x="3990" y="1026"/>
                </a:lnTo>
                <a:lnTo>
                  <a:pt x="4023" y="995"/>
                </a:lnTo>
                <a:lnTo>
                  <a:pt x="4036" y="983"/>
                </a:lnTo>
                <a:lnTo>
                  <a:pt x="3874" y="894"/>
                </a:lnTo>
                <a:lnTo>
                  <a:pt x="3891" y="848"/>
                </a:lnTo>
                <a:lnTo>
                  <a:pt x="3849" y="798"/>
                </a:lnTo>
                <a:lnTo>
                  <a:pt x="3838" y="783"/>
                </a:lnTo>
                <a:lnTo>
                  <a:pt x="3841" y="762"/>
                </a:lnTo>
                <a:lnTo>
                  <a:pt x="3886" y="731"/>
                </a:lnTo>
                <a:lnTo>
                  <a:pt x="4002" y="663"/>
                </a:lnTo>
                <a:lnTo>
                  <a:pt x="4089" y="647"/>
                </a:lnTo>
                <a:lnTo>
                  <a:pt x="4104" y="585"/>
                </a:lnTo>
                <a:lnTo>
                  <a:pt x="4125" y="560"/>
                </a:lnTo>
                <a:lnTo>
                  <a:pt x="4174" y="533"/>
                </a:lnTo>
                <a:lnTo>
                  <a:pt x="4240" y="518"/>
                </a:lnTo>
                <a:lnTo>
                  <a:pt x="4296" y="506"/>
                </a:lnTo>
                <a:lnTo>
                  <a:pt x="4399" y="506"/>
                </a:lnTo>
                <a:lnTo>
                  <a:pt x="4552" y="506"/>
                </a:lnTo>
                <a:lnTo>
                  <a:pt x="4602" y="501"/>
                </a:lnTo>
                <a:lnTo>
                  <a:pt x="4644" y="483"/>
                </a:lnTo>
                <a:lnTo>
                  <a:pt x="4845" y="450"/>
                </a:lnTo>
                <a:lnTo>
                  <a:pt x="5014" y="476"/>
                </a:lnTo>
                <a:lnTo>
                  <a:pt x="4993" y="500"/>
                </a:lnTo>
                <a:lnTo>
                  <a:pt x="4995" y="525"/>
                </a:lnTo>
                <a:lnTo>
                  <a:pt x="5025" y="533"/>
                </a:lnTo>
                <a:lnTo>
                  <a:pt x="5101" y="545"/>
                </a:lnTo>
                <a:lnTo>
                  <a:pt x="5136" y="566"/>
                </a:lnTo>
                <a:lnTo>
                  <a:pt x="5110" y="602"/>
                </a:lnTo>
                <a:lnTo>
                  <a:pt x="5109" y="630"/>
                </a:lnTo>
                <a:lnTo>
                  <a:pt x="5139" y="657"/>
                </a:lnTo>
                <a:lnTo>
                  <a:pt x="5142" y="684"/>
                </a:lnTo>
                <a:lnTo>
                  <a:pt x="5136" y="719"/>
                </a:lnTo>
                <a:lnTo>
                  <a:pt x="5127" y="738"/>
                </a:lnTo>
                <a:lnTo>
                  <a:pt x="5127" y="738"/>
                </a:lnTo>
                <a:lnTo>
                  <a:pt x="5107" y="743"/>
                </a:lnTo>
                <a:lnTo>
                  <a:pt x="4963" y="747"/>
                </a:lnTo>
                <a:lnTo>
                  <a:pt x="4843" y="731"/>
                </a:lnTo>
                <a:lnTo>
                  <a:pt x="4819" y="738"/>
                </a:lnTo>
                <a:lnTo>
                  <a:pt x="4806" y="780"/>
                </a:lnTo>
                <a:lnTo>
                  <a:pt x="4828" y="1019"/>
                </a:lnTo>
                <a:lnTo>
                  <a:pt x="4806" y="779"/>
                </a:lnTo>
                <a:lnTo>
                  <a:pt x="4816" y="741"/>
                </a:lnTo>
                <a:lnTo>
                  <a:pt x="4840" y="731"/>
                </a:lnTo>
                <a:lnTo>
                  <a:pt x="4960" y="749"/>
                </a:lnTo>
                <a:lnTo>
                  <a:pt x="5023" y="749"/>
                </a:lnTo>
                <a:lnTo>
                  <a:pt x="5089" y="749"/>
                </a:lnTo>
                <a:lnTo>
                  <a:pt x="5128" y="740"/>
                </a:lnTo>
                <a:lnTo>
                  <a:pt x="5139" y="719"/>
                </a:lnTo>
                <a:lnTo>
                  <a:pt x="5145" y="683"/>
                </a:lnTo>
                <a:lnTo>
                  <a:pt x="5142" y="657"/>
                </a:lnTo>
                <a:lnTo>
                  <a:pt x="5110" y="629"/>
                </a:lnTo>
                <a:lnTo>
                  <a:pt x="5115" y="603"/>
                </a:lnTo>
                <a:lnTo>
                  <a:pt x="5134" y="566"/>
                </a:lnTo>
                <a:lnTo>
                  <a:pt x="5104" y="543"/>
                </a:lnTo>
                <a:lnTo>
                  <a:pt x="5025" y="533"/>
                </a:lnTo>
                <a:lnTo>
                  <a:pt x="4996" y="524"/>
                </a:lnTo>
                <a:lnTo>
                  <a:pt x="4989" y="504"/>
                </a:lnTo>
                <a:lnTo>
                  <a:pt x="5016" y="476"/>
                </a:lnTo>
                <a:lnTo>
                  <a:pt x="5170" y="497"/>
                </a:lnTo>
                <a:lnTo>
                  <a:pt x="4842" y="447"/>
                </a:lnTo>
                <a:lnTo>
                  <a:pt x="4662" y="485"/>
                </a:lnTo>
                <a:lnTo>
                  <a:pt x="4633" y="501"/>
                </a:lnTo>
                <a:lnTo>
                  <a:pt x="4594" y="516"/>
                </a:lnTo>
                <a:lnTo>
                  <a:pt x="4509" y="522"/>
                </a:lnTo>
                <a:lnTo>
                  <a:pt x="4443" y="521"/>
                </a:lnTo>
                <a:lnTo>
                  <a:pt x="4323" y="525"/>
                </a:lnTo>
                <a:lnTo>
                  <a:pt x="4255" y="525"/>
                </a:lnTo>
                <a:lnTo>
                  <a:pt x="4195" y="534"/>
                </a:lnTo>
                <a:lnTo>
                  <a:pt x="4155" y="552"/>
                </a:lnTo>
                <a:lnTo>
                  <a:pt x="4122" y="587"/>
                </a:lnTo>
                <a:lnTo>
                  <a:pt x="4119" y="599"/>
                </a:lnTo>
                <a:lnTo>
                  <a:pt x="4128" y="621"/>
                </a:lnTo>
                <a:lnTo>
                  <a:pt x="4123" y="639"/>
                </a:lnTo>
                <a:lnTo>
                  <a:pt x="4090" y="657"/>
                </a:lnTo>
                <a:lnTo>
                  <a:pt x="3978" y="692"/>
                </a:lnTo>
                <a:lnTo>
                  <a:pt x="3937" y="728"/>
                </a:lnTo>
                <a:lnTo>
                  <a:pt x="3886" y="750"/>
                </a:lnTo>
                <a:lnTo>
                  <a:pt x="3861" y="773"/>
                </a:lnTo>
                <a:lnTo>
                  <a:pt x="3895" y="809"/>
                </a:lnTo>
                <a:lnTo>
                  <a:pt x="3912" y="848"/>
                </a:lnTo>
                <a:lnTo>
                  <a:pt x="3888" y="890"/>
                </a:lnTo>
                <a:lnTo>
                  <a:pt x="4047" y="962"/>
                </a:lnTo>
                <a:lnTo>
                  <a:pt x="4156" y="968"/>
                </a:lnTo>
                <a:lnTo>
                  <a:pt x="4327" y="968"/>
                </a:lnTo>
                <a:lnTo>
                  <a:pt x="4482" y="1008"/>
                </a:lnTo>
                <a:lnTo>
                  <a:pt x="4551" y="1037"/>
                </a:lnTo>
                <a:lnTo>
                  <a:pt x="4578" y="1104"/>
                </a:lnTo>
                <a:lnTo>
                  <a:pt x="4566" y="1124"/>
                </a:lnTo>
                <a:lnTo>
                  <a:pt x="4528" y="1151"/>
                </a:lnTo>
                <a:lnTo>
                  <a:pt x="4513" y="1172"/>
                </a:lnTo>
                <a:lnTo>
                  <a:pt x="4510" y="1196"/>
                </a:lnTo>
                <a:lnTo>
                  <a:pt x="4558" y="1214"/>
                </a:lnTo>
                <a:lnTo>
                  <a:pt x="4777" y="1187"/>
                </a:lnTo>
                <a:lnTo>
                  <a:pt x="4876" y="1179"/>
                </a:lnTo>
                <a:lnTo>
                  <a:pt x="4911" y="1178"/>
                </a:lnTo>
                <a:lnTo>
                  <a:pt x="4939" y="1193"/>
                </a:lnTo>
                <a:lnTo>
                  <a:pt x="4960" y="1229"/>
                </a:lnTo>
                <a:lnTo>
                  <a:pt x="4972" y="1280"/>
                </a:lnTo>
                <a:lnTo>
                  <a:pt x="4996" y="1299"/>
                </a:lnTo>
                <a:lnTo>
                  <a:pt x="5035" y="1296"/>
                </a:lnTo>
                <a:lnTo>
                  <a:pt x="5178" y="1266"/>
                </a:lnTo>
                <a:lnTo>
                  <a:pt x="5005" y="1305"/>
                </a:lnTo>
                <a:lnTo>
                  <a:pt x="4960" y="1251"/>
                </a:lnTo>
                <a:lnTo>
                  <a:pt x="4947" y="1214"/>
                </a:lnTo>
                <a:lnTo>
                  <a:pt x="4908" y="1179"/>
                </a:lnTo>
                <a:lnTo>
                  <a:pt x="4722" y="1203"/>
                </a:lnTo>
                <a:lnTo>
                  <a:pt x="4654" y="1223"/>
                </a:lnTo>
                <a:lnTo>
                  <a:pt x="4588" y="1227"/>
                </a:lnTo>
                <a:lnTo>
                  <a:pt x="4534" y="1224"/>
                </a:lnTo>
                <a:lnTo>
                  <a:pt x="4509" y="1215"/>
                </a:lnTo>
                <a:lnTo>
                  <a:pt x="4488" y="1205"/>
                </a:lnTo>
                <a:lnTo>
                  <a:pt x="4480" y="1185"/>
                </a:lnTo>
                <a:lnTo>
                  <a:pt x="4500" y="1164"/>
                </a:lnTo>
                <a:lnTo>
                  <a:pt x="4542" y="1121"/>
                </a:lnTo>
                <a:lnTo>
                  <a:pt x="4546" y="1089"/>
                </a:lnTo>
                <a:lnTo>
                  <a:pt x="4518" y="1055"/>
                </a:lnTo>
                <a:lnTo>
                  <a:pt x="4455" y="1034"/>
                </a:lnTo>
                <a:lnTo>
                  <a:pt x="4345" y="990"/>
                </a:lnTo>
                <a:lnTo>
                  <a:pt x="4237" y="996"/>
                </a:lnTo>
                <a:lnTo>
                  <a:pt x="4095" y="987"/>
                </a:lnTo>
                <a:lnTo>
                  <a:pt x="4063" y="1004"/>
                </a:lnTo>
                <a:lnTo>
                  <a:pt x="4032" y="1020"/>
                </a:lnTo>
                <a:lnTo>
                  <a:pt x="4015" y="1040"/>
                </a:lnTo>
                <a:lnTo>
                  <a:pt x="4006" y="1088"/>
                </a:lnTo>
                <a:lnTo>
                  <a:pt x="3985" y="1070"/>
                </a:lnTo>
                <a:lnTo>
                  <a:pt x="3951" y="1070"/>
                </a:lnTo>
                <a:lnTo>
                  <a:pt x="3888" y="1098"/>
                </a:lnTo>
                <a:lnTo>
                  <a:pt x="3841" y="1106"/>
                </a:lnTo>
                <a:lnTo>
                  <a:pt x="3759" y="1097"/>
                </a:lnTo>
                <a:lnTo>
                  <a:pt x="3699" y="1085"/>
                </a:lnTo>
                <a:lnTo>
                  <a:pt x="3660" y="1073"/>
                </a:lnTo>
                <a:lnTo>
                  <a:pt x="3618" y="1055"/>
                </a:lnTo>
                <a:lnTo>
                  <a:pt x="3550" y="1029"/>
                </a:lnTo>
                <a:lnTo>
                  <a:pt x="3477" y="1020"/>
                </a:lnTo>
                <a:lnTo>
                  <a:pt x="3415" y="1034"/>
                </a:lnTo>
                <a:lnTo>
                  <a:pt x="3370" y="1065"/>
                </a:lnTo>
                <a:lnTo>
                  <a:pt x="3357" y="1073"/>
                </a:lnTo>
                <a:lnTo>
                  <a:pt x="3351" y="1089"/>
                </a:lnTo>
                <a:lnTo>
                  <a:pt x="3213" y="1161"/>
                </a:lnTo>
                <a:lnTo>
                  <a:pt x="3084" y="1229"/>
                </a:lnTo>
                <a:lnTo>
                  <a:pt x="2977" y="1293"/>
                </a:lnTo>
                <a:lnTo>
                  <a:pt x="2872" y="1350"/>
                </a:lnTo>
                <a:lnTo>
                  <a:pt x="2721" y="1418"/>
                </a:lnTo>
                <a:lnTo>
                  <a:pt x="2524" y="1449"/>
                </a:lnTo>
                <a:lnTo>
                  <a:pt x="2413" y="1452"/>
                </a:lnTo>
                <a:lnTo>
                  <a:pt x="2326" y="1458"/>
                </a:lnTo>
                <a:lnTo>
                  <a:pt x="2106" y="1536"/>
                </a:lnTo>
                <a:lnTo>
                  <a:pt x="2080" y="1545"/>
                </a:lnTo>
                <a:lnTo>
                  <a:pt x="2059" y="1559"/>
                </a:lnTo>
                <a:lnTo>
                  <a:pt x="2091" y="1560"/>
                </a:lnTo>
                <a:lnTo>
                  <a:pt x="2140" y="1556"/>
                </a:lnTo>
                <a:lnTo>
                  <a:pt x="2248" y="1535"/>
                </a:lnTo>
                <a:lnTo>
                  <a:pt x="2364" y="1497"/>
                </a:lnTo>
                <a:lnTo>
                  <a:pt x="2395" y="1478"/>
                </a:lnTo>
                <a:lnTo>
                  <a:pt x="2409" y="1469"/>
                </a:lnTo>
                <a:lnTo>
                  <a:pt x="2415" y="1452"/>
                </a:lnTo>
                <a:lnTo>
                  <a:pt x="2523" y="1454"/>
                </a:lnTo>
                <a:lnTo>
                  <a:pt x="2616" y="1505"/>
                </a:lnTo>
                <a:lnTo>
                  <a:pt x="2709" y="1521"/>
                </a:lnTo>
                <a:lnTo>
                  <a:pt x="2826" y="1551"/>
                </a:lnTo>
                <a:lnTo>
                  <a:pt x="2892" y="1572"/>
                </a:lnTo>
                <a:lnTo>
                  <a:pt x="2929" y="1578"/>
                </a:lnTo>
                <a:lnTo>
                  <a:pt x="2979" y="1571"/>
                </a:lnTo>
                <a:lnTo>
                  <a:pt x="3033" y="1550"/>
                </a:lnTo>
                <a:lnTo>
                  <a:pt x="3139" y="1517"/>
                </a:lnTo>
                <a:lnTo>
                  <a:pt x="3382" y="1514"/>
                </a:lnTo>
                <a:lnTo>
                  <a:pt x="3462" y="1539"/>
                </a:lnTo>
                <a:lnTo>
                  <a:pt x="3576" y="1532"/>
                </a:lnTo>
                <a:lnTo>
                  <a:pt x="3675" y="1500"/>
                </a:lnTo>
                <a:lnTo>
                  <a:pt x="3811" y="1496"/>
                </a:lnTo>
                <a:lnTo>
                  <a:pt x="3942" y="1512"/>
                </a:lnTo>
                <a:lnTo>
                  <a:pt x="4038" y="1488"/>
                </a:lnTo>
                <a:lnTo>
                  <a:pt x="4068" y="1442"/>
                </a:lnTo>
                <a:lnTo>
                  <a:pt x="4083" y="1391"/>
                </a:lnTo>
                <a:lnTo>
                  <a:pt x="4003" y="1320"/>
                </a:lnTo>
                <a:lnTo>
                  <a:pt x="3991" y="1136"/>
                </a:lnTo>
                <a:lnTo>
                  <a:pt x="4008" y="1086"/>
                </a:lnTo>
                <a:lnTo>
                  <a:pt x="4018" y="1089"/>
                </a:lnTo>
                <a:lnTo>
                  <a:pt x="4011" y="1167"/>
                </a:lnTo>
                <a:lnTo>
                  <a:pt x="4014" y="1310"/>
                </a:lnTo>
                <a:lnTo>
                  <a:pt x="4098" y="1370"/>
                </a:lnTo>
                <a:lnTo>
                  <a:pt x="4102" y="1410"/>
                </a:lnTo>
                <a:lnTo>
                  <a:pt x="4080" y="1493"/>
                </a:lnTo>
                <a:lnTo>
                  <a:pt x="4251" y="1584"/>
                </a:lnTo>
                <a:lnTo>
                  <a:pt x="4482" y="1652"/>
                </a:lnTo>
                <a:lnTo>
                  <a:pt x="5142" y="1740"/>
                </a:lnTo>
                <a:lnTo>
                  <a:pt x="5142" y="1749"/>
                </a:lnTo>
                <a:lnTo>
                  <a:pt x="4584" y="1692"/>
                </a:lnTo>
                <a:lnTo>
                  <a:pt x="4537" y="1677"/>
                </a:lnTo>
                <a:lnTo>
                  <a:pt x="4246" y="1605"/>
                </a:lnTo>
                <a:lnTo>
                  <a:pt x="4089" y="1535"/>
                </a:lnTo>
                <a:lnTo>
                  <a:pt x="4072" y="1599"/>
                </a:lnTo>
                <a:lnTo>
                  <a:pt x="4053" y="1556"/>
                </a:lnTo>
                <a:lnTo>
                  <a:pt x="4054" y="1511"/>
                </a:lnTo>
                <a:lnTo>
                  <a:pt x="3978" y="1523"/>
                </a:lnTo>
                <a:lnTo>
                  <a:pt x="3855" y="1517"/>
                </a:lnTo>
                <a:lnTo>
                  <a:pt x="3768" y="1505"/>
                </a:lnTo>
                <a:lnTo>
                  <a:pt x="3618" y="1530"/>
                </a:lnTo>
                <a:lnTo>
                  <a:pt x="3559" y="1550"/>
                </a:lnTo>
                <a:lnTo>
                  <a:pt x="3492" y="1554"/>
                </a:lnTo>
                <a:lnTo>
                  <a:pt x="3393" y="1535"/>
                </a:lnTo>
                <a:lnTo>
                  <a:pt x="3225" y="1533"/>
                </a:lnTo>
                <a:lnTo>
                  <a:pt x="3100" y="1535"/>
                </a:lnTo>
                <a:lnTo>
                  <a:pt x="3015" y="1568"/>
                </a:lnTo>
                <a:lnTo>
                  <a:pt x="2923" y="1593"/>
                </a:lnTo>
                <a:lnTo>
                  <a:pt x="2865" y="1587"/>
                </a:lnTo>
                <a:lnTo>
                  <a:pt x="2797" y="1565"/>
                </a:lnTo>
                <a:lnTo>
                  <a:pt x="2701" y="1538"/>
                </a:lnTo>
                <a:lnTo>
                  <a:pt x="2497" y="1466"/>
                </a:lnTo>
                <a:lnTo>
                  <a:pt x="2473" y="1464"/>
                </a:lnTo>
                <a:lnTo>
                  <a:pt x="2436" y="1472"/>
                </a:lnTo>
                <a:lnTo>
                  <a:pt x="2335" y="1527"/>
                </a:lnTo>
                <a:lnTo>
                  <a:pt x="2142" y="1569"/>
                </a:lnTo>
                <a:lnTo>
                  <a:pt x="2055" y="1580"/>
                </a:lnTo>
                <a:lnTo>
                  <a:pt x="2005" y="1589"/>
                </a:lnTo>
                <a:lnTo>
                  <a:pt x="1960" y="1595"/>
                </a:lnTo>
                <a:lnTo>
                  <a:pt x="1896" y="1604"/>
                </a:lnTo>
                <a:lnTo>
                  <a:pt x="1756" y="1613"/>
                </a:lnTo>
                <a:lnTo>
                  <a:pt x="1668" y="1623"/>
                </a:lnTo>
                <a:lnTo>
                  <a:pt x="1578" y="1650"/>
                </a:lnTo>
                <a:lnTo>
                  <a:pt x="1522" y="1685"/>
                </a:lnTo>
                <a:lnTo>
                  <a:pt x="1369" y="1703"/>
                </a:lnTo>
                <a:lnTo>
                  <a:pt x="1264" y="1713"/>
                </a:lnTo>
                <a:lnTo>
                  <a:pt x="1216" y="1742"/>
                </a:lnTo>
                <a:lnTo>
                  <a:pt x="1047" y="1748"/>
                </a:lnTo>
                <a:lnTo>
                  <a:pt x="895" y="1745"/>
                </a:lnTo>
                <a:lnTo>
                  <a:pt x="753" y="1743"/>
                </a:lnTo>
                <a:lnTo>
                  <a:pt x="606" y="1763"/>
                </a:lnTo>
                <a:lnTo>
                  <a:pt x="469" y="1791"/>
                </a:lnTo>
                <a:lnTo>
                  <a:pt x="370" y="1829"/>
                </a:lnTo>
                <a:lnTo>
                  <a:pt x="310" y="1851"/>
                </a:lnTo>
                <a:lnTo>
                  <a:pt x="207" y="1848"/>
                </a:lnTo>
                <a:lnTo>
                  <a:pt x="166" y="1850"/>
                </a:lnTo>
                <a:lnTo>
                  <a:pt x="130" y="1877"/>
                </a:lnTo>
                <a:lnTo>
                  <a:pt x="105" y="1925"/>
                </a:lnTo>
                <a:lnTo>
                  <a:pt x="103" y="1967"/>
                </a:lnTo>
                <a:lnTo>
                  <a:pt x="138" y="2004"/>
                </a:lnTo>
                <a:lnTo>
                  <a:pt x="228" y="2063"/>
                </a:lnTo>
                <a:lnTo>
                  <a:pt x="364" y="2106"/>
                </a:lnTo>
                <a:lnTo>
                  <a:pt x="562" y="2165"/>
                </a:lnTo>
                <a:lnTo>
                  <a:pt x="804" y="2204"/>
                </a:lnTo>
                <a:lnTo>
                  <a:pt x="1020" y="2228"/>
                </a:lnTo>
                <a:lnTo>
                  <a:pt x="1185" y="2253"/>
                </a:lnTo>
                <a:lnTo>
                  <a:pt x="1380" y="2288"/>
                </a:lnTo>
                <a:lnTo>
                  <a:pt x="1665" y="2327"/>
                </a:lnTo>
                <a:lnTo>
                  <a:pt x="1765" y="2336"/>
                </a:lnTo>
                <a:lnTo>
                  <a:pt x="1806" y="2352"/>
                </a:lnTo>
                <a:lnTo>
                  <a:pt x="1852" y="2391"/>
                </a:lnTo>
                <a:lnTo>
                  <a:pt x="1909" y="2409"/>
                </a:lnTo>
                <a:lnTo>
                  <a:pt x="1992" y="2447"/>
                </a:lnTo>
                <a:lnTo>
                  <a:pt x="2004" y="2487"/>
                </a:lnTo>
                <a:lnTo>
                  <a:pt x="1987" y="2532"/>
                </a:lnTo>
                <a:lnTo>
                  <a:pt x="1978" y="2552"/>
                </a:lnTo>
                <a:lnTo>
                  <a:pt x="1992" y="2694"/>
                </a:lnTo>
                <a:lnTo>
                  <a:pt x="2016" y="2790"/>
                </a:lnTo>
                <a:lnTo>
                  <a:pt x="2088" y="2882"/>
                </a:lnTo>
                <a:lnTo>
                  <a:pt x="2194" y="2981"/>
                </a:lnTo>
                <a:lnTo>
                  <a:pt x="2386" y="3125"/>
                </a:lnTo>
                <a:lnTo>
                  <a:pt x="2578" y="3221"/>
                </a:lnTo>
                <a:lnTo>
                  <a:pt x="2530" y="3221"/>
                </a:lnTo>
                <a:lnTo>
                  <a:pt x="2595" y="3294"/>
                </a:lnTo>
                <a:lnTo>
                  <a:pt x="2602" y="3329"/>
                </a:lnTo>
                <a:lnTo>
                  <a:pt x="2608" y="3371"/>
                </a:lnTo>
                <a:lnTo>
                  <a:pt x="2626" y="3425"/>
                </a:lnTo>
                <a:lnTo>
                  <a:pt x="2626" y="3557"/>
                </a:lnTo>
                <a:lnTo>
                  <a:pt x="2728" y="3645"/>
                </a:lnTo>
                <a:lnTo>
                  <a:pt x="2923" y="3743"/>
                </a:lnTo>
                <a:lnTo>
                  <a:pt x="3084" y="3798"/>
                </a:lnTo>
                <a:lnTo>
                  <a:pt x="3172" y="3824"/>
                </a:lnTo>
                <a:lnTo>
                  <a:pt x="3207" y="3840"/>
                </a:lnTo>
                <a:lnTo>
                  <a:pt x="3253" y="3869"/>
                </a:lnTo>
                <a:lnTo>
                  <a:pt x="3346" y="3897"/>
                </a:lnTo>
                <a:lnTo>
                  <a:pt x="3393" y="3888"/>
                </a:lnTo>
                <a:lnTo>
                  <a:pt x="3478" y="3851"/>
                </a:lnTo>
                <a:lnTo>
                  <a:pt x="3550" y="3845"/>
                </a:lnTo>
                <a:lnTo>
                  <a:pt x="3594" y="3833"/>
                </a:lnTo>
                <a:lnTo>
                  <a:pt x="3621" y="3834"/>
                </a:lnTo>
                <a:lnTo>
                  <a:pt x="3667" y="3830"/>
                </a:lnTo>
                <a:lnTo>
                  <a:pt x="3777" y="3902"/>
                </a:lnTo>
                <a:lnTo>
                  <a:pt x="3801" y="3911"/>
                </a:lnTo>
                <a:lnTo>
                  <a:pt x="3858" y="3914"/>
                </a:lnTo>
                <a:lnTo>
                  <a:pt x="3913" y="3948"/>
                </a:lnTo>
                <a:lnTo>
                  <a:pt x="4039" y="4025"/>
                </a:lnTo>
                <a:lnTo>
                  <a:pt x="4104" y="4074"/>
                </a:lnTo>
                <a:lnTo>
                  <a:pt x="4135" y="4092"/>
                </a:lnTo>
                <a:lnTo>
                  <a:pt x="4152" y="4124"/>
                </a:lnTo>
                <a:lnTo>
                  <a:pt x="4218" y="4085"/>
                </a:lnTo>
                <a:lnTo>
                  <a:pt x="4251" y="4050"/>
                </a:lnTo>
                <a:lnTo>
                  <a:pt x="4308" y="3998"/>
                </a:lnTo>
                <a:lnTo>
                  <a:pt x="4272" y="3933"/>
                </a:lnTo>
                <a:lnTo>
                  <a:pt x="4263" y="3926"/>
                </a:lnTo>
                <a:lnTo>
                  <a:pt x="4269" y="3920"/>
                </a:lnTo>
                <a:lnTo>
                  <a:pt x="4284" y="3897"/>
                </a:lnTo>
                <a:lnTo>
                  <a:pt x="4377" y="3839"/>
                </a:lnTo>
                <a:lnTo>
                  <a:pt x="4284" y="3900"/>
                </a:lnTo>
                <a:lnTo>
                  <a:pt x="4272" y="3936"/>
                </a:lnTo>
                <a:lnTo>
                  <a:pt x="4314" y="3978"/>
                </a:lnTo>
                <a:lnTo>
                  <a:pt x="4321" y="3999"/>
                </a:lnTo>
                <a:lnTo>
                  <a:pt x="4269" y="4046"/>
                </a:lnTo>
                <a:lnTo>
                  <a:pt x="4215" y="4092"/>
                </a:lnTo>
                <a:lnTo>
                  <a:pt x="4147" y="4137"/>
                </a:lnTo>
                <a:lnTo>
                  <a:pt x="4125" y="4239"/>
                </a:lnTo>
                <a:lnTo>
                  <a:pt x="4114" y="4325"/>
                </a:lnTo>
                <a:lnTo>
                  <a:pt x="4062" y="4322"/>
                </a:lnTo>
                <a:lnTo>
                  <a:pt x="4054" y="4281"/>
                </a:lnTo>
                <a:lnTo>
                  <a:pt x="4075" y="4226"/>
                </a:lnTo>
                <a:lnTo>
                  <a:pt x="4092" y="4184"/>
                </a:lnTo>
                <a:lnTo>
                  <a:pt x="4116" y="4128"/>
                </a:lnTo>
                <a:lnTo>
                  <a:pt x="4108" y="4101"/>
                </a:lnTo>
                <a:lnTo>
                  <a:pt x="4071" y="4098"/>
                </a:lnTo>
                <a:lnTo>
                  <a:pt x="4045" y="4085"/>
                </a:lnTo>
                <a:lnTo>
                  <a:pt x="3928" y="3993"/>
                </a:lnTo>
                <a:lnTo>
                  <a:pt x="3883" y="3953"/>
                </a:lnTo>
                <a:lnTo>
                  <a:pt x="3844" y="3938"/>
                </a:lnTo>
                <a:lnTo>
                  <a:pt x="3813" y="3932"/>
                </a:lnTo>
                <a:lnTo>
                  <a:pt x="3820" y="3956"/>
                </a:lnTo>
                <a:lnTo>
                  <a:pt x="3715" y="3909"/>
                </a:lnTo>
                <a:lnTo>
                  <a:pt x="3691" y="3878"/>
                </a:lnTo>
                <a:lnTo>
                  <a:pt x="3655" y="3860"/>
                </a:lnTo>
                <a:lnTo>
                  <a:pt x="3580" y="3863"/>
                </a:lnTo>
                <a:lnTo>
                  <a:pt x="3493" y="3893"/>
                </a:lnTo>
                <a:lnTo>
                  <a:pt x="3442" y="3915"/>
                </a:lnTo>
                <a:lnTo>
                  <a:pt x="3421" y="3939"/>
                </a:lnTo>
                <a:lnTo>
                  <a:pt x="3397" y="3923"/>
                </a:lnTo>
                <a:lnTo>
                  <a:pt x="3334" y="3917"/>
                </a:lnTo>
                <a:lnTo>
                  <a:pt x="3229" y="3894"/>
                </a:lnTo>
                <a:lnTo>
                  <a:pt x="3105" y="3846"/>
                </a:lnTo>
                <a:lnTo>
                  <a:pt x="2937" y="3780"/>
                </a:lnTo>
                <a:lnTo>
                  <a:pt x="2910" y="3773"/>
                </a:lnTo>
                <a:lnTo>
                  <a:pt x="2866" y="3759"/>
                </a:lnTo>
                <a:lnTo>
                  <a:pt x="2839" y="3752"/>
                </a:lnTo>
                <a:lnTo>
                  <a:pt x="2800" y="3893"/>
                </a:lnTo>
                <a:lnTo>
                  <a:pt x="2776" y="3923"/>
                </a:lnTo>
                <a:lnTo>
                  <a:pt x="2715" y="3930"/>
                </a:lnTo>
                <a:lnTo>
                  <a:pt x="2668" y="3942"/>
                </a:lnTo>
                <a:lnTo>
                  <a:pt x="2593" y="3935"/>
                </a:lnTo>
                <a:lnTo>
                  <a:pt x="2559" y="3938"/>
                </a:lnTo>
                <a:lnTo>
                  <a:pt x="2535" y="3959"/>
                </a:lnTo>
                <a:lnTo>
                  <a:pt x="2541" y="3989"/>
                </a:lnTo>
                <a:lnTo>
                  <a:pt x="2443" y="4077"/>
                </a:lnTo>
                <a:lnTo>
                  <a:pt x="2517" y="4011"/>
                </a:lnTo>
                <a:lnTo>
                  <a:pt x="2527" y="4005"/>
                </a:lnTo>
                <a:lnTo>
                  <a:pt x="2533" y="3986"/>
                </a:lnTo>
                <a:lnTo>
                  <a:pt x="2535" y="3953"/>
                </a:lnTo>
                <a:lnTo>
                  <a:pt x="2554" y="3938"/>
                </a:lnTo>
                <a:lnTo>
                  <a:pt x="2586" y="3929"/>
                </a:lnTo>
                <a:lnTo>
                  <a:pt x="2661" y="3939"/>
                </a:lnTo>
                <a:lnTo>
                  <a:pt x="2712" y="3926"/>
                </a:lnTo>
                <a:lnTo>
                  <a:pt x="2776" y="3917"/>
                </a:lnTo>
                <a:lnTo>
                  <a:pt x="2799" y="3885"/>
                </a:lnTo>
                <a:lnTo>
                  <a:pt x="2830" y="3749"/>
                </a:lnTo>
                <a:lnTo>
                  <a:pt x="2800" y="3734"/>
                </a:lnTo>
                <a:lnTo>
                  <a:pt x="2722" y="3701"/>
                </a:lnTo>
                <a:lnTo>
                  <a:pt x="2646" y="3642"/>
                </a:lnTo>
                <a:lnTo>
                  <a:pt x="2607" y="3606"/>
                </a:lnTo>
                <a:lnTo>
                  <a:pt x="2592" y="3569"/>
                </a:lnTo>
                <a:lnTo>
                  <a:pt x="2566" y="3572"/>
                </a:lnTo>
                <a:lnTo>
                  <a:pt x="2518" y="3594"/>
                </a:lnTo>
                <a:lnTo>
                  <a:pt x="2434" y="3647"/>
                </a:lnTo>
                <a:lnTo>
                  <a:pt x="2338" y="3701"/>
                </a:lnTo>
                <a:lnTo>
                  <a:pt x="2296" y="3719"/>
                </a:lnTo>
                <a:lnTo>
                  <a:pt x="2260" y="3762"/>
                </a:lnTo>
                <a:lnTo>
                  <a:pt x="2227" y="3809"/>
                </a:lnTo>
                <a:lnTo>
                  <a:pt x="2194" y="3893"/>
                </a:lnTo>
                <a:lnTo>
                  <a:pt x="2151" y="3972"/>
                </a:lnTo>
                <a:lnTo>
                  <a:pt x="2163" y="3986"/>
                </a:lnTo>
                <a:lnTo>
                  <a:pt x="2200" y="4010"/>
                </a:lnTo>
                <a:lnTo>
                  <a:pt x="2188" y="4028"/>
                </a:lnTo>
                <a:lnTo>
                  <a:pt x="2233" y="4064"/>
                </a:lnTo>
                <a:lnTo>
                  <a:pt x="2250" y="4103"/>
                </a:lnTo>
                <a:lnTo>
                  <a:pt x="2283" y="4172"/>
                </a:lnTo>
                <a:lnTo>
                  <a:pt x="2290" y="4221"/>
                </a:lnTo>
                <a:lnTo>
                  <a:pt x="2278" y="4259"/>
                </a:lnTo>
                <a:lnTo>
                  <a:pt x="2350" y="4248"/>
                </a:lnTo>
                <a:lnTo>
                  <a:pt x="2409" y="4251"/>
                </a:lnTo>
                <a:lnTo>
                  <a:pt x="2467" y="4244"/>
                </a:lnTo>
                <a:lnTo>
                  <a:pt x="2496" y="4229"/>
                </a:lnTo>
                <a:lnTo>
                  <a:pt x="2580" y="4247"/>
                </a:lnTo>
                <a:lnTo>
                  <a:pt x="2497" y="4233"/>
                </a:lnTo>
                <a:lnTo>
                  <a:pt x="2467" y="4251"/>
                </a:lnTo>
                <a:lnTo>
                  <a:pt x="2355" y="4253"/>
                </a:lnTo>
                <a:lnTo>
                  <a:pt x="2278" y="4266"/>
                </a:lnTo>
                <a:lnTo>
                  <a:pt x="2253" y="4292"/>
                </a:lnTo>
                <a:lnTo>
                  <a:pt x="2209" y="4320"/>
                </a:lnTo>
                <a:lnTo>
                  <a:pt x="2194" y="4325"/>
                </a:lnTo>
                <a:lnTo>
                  <a:pt x="2146" y="4325"/>
                </a:lnTo>
                <a:close/>
              </a:path>
            </a:pathLst>
          </a:custGeom>
          <a:solidFill>
            <a:srgbClr val="FF6600"/>
          </a:solidFill>
          <a:ln w="6350" cap="flat" cmpd="sng">
            <a:solidFill>
              <a:srgbClr val="0066FF"/>
            </a:solidFill>
            <a:prstDash val="solid"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784" y="87813"/>
            <a:ext cx="587387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đẹp sông Hương qua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8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sông Hương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“Trong những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sông đẹp…..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là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sông đẹp: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Huế.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từ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Huế,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Huế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Picture 2" descr=" _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894" y="0"/>
            <a:ext cx="7580834" cy="685800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3"/>
          <p:cNvSpPr/>
          <p:nvPr/>
        </p:nvSpPr>
        <p:spPr bwMode="auto">
          <a:xfrm>
            <a:off x="6894093" y="0"/>
            <a:ext cx="6596098" cy="6865938"/>
          </a:xfrm>
          <a:custGeom>
            <a:avLst/>
            <a:gdLst>
              <a:gd name="T0" fmla="*/ 2190 w 5178"/>
              <a:gd name="T1" fmla="*/ 3764 h 4325"/>
              <a:gd name="T2" fmla="*/ 2205 w 5178"/>
              <a:gd name="T3" fmla="*/ 3077 h 4325"/>
              <a:gd name="T4" fmla="*/ 1755 w 5178"/>
              <a:gd name="T5" fmla="*/ 2678 h 4325"/>
              <a:gd name="T6" fmla="*/ 1389 w 5178"/>
              <a:gd name="T7" fmla="*/ 2703 h 4325"/>
              <a:gd name="T8" fmla="*/ 1714 w 5178"/>
              <a:gd name="T9" fmla="*/ 2664 h 4325"/>
              <a:gd name="T10" fmla="*/ 1242 w 5178"/>
              <a:gd name="T11" fmla="*/ 2331 h 4325"/>
              <a:gd name="T12" fmla="*/ 553 w 5178"/>
              <a:gd name="T13" fmla="*/ 1706 h 4325"/>
              <a:gd name="T14" fmla="*/ 2062 w 5178"/>
              <a:gd name="T15" fmla="*/ 1449 h 4325"/>
              <a:gd name="T16" fmla="*/ 3216 w 5178"/>
              <a:gd name="T17" fmla="*/ 792 h 4325"/>
              <a:gd name="T18" fmla="*/ 2918 w 5178"/>
              <a:gd name="T19" fmla="*/ 331 h 4325"/>
              <a:gd name="T20" fmla="*/ 2740 w 5178"/>
              <a:gd name="T21" fmla="*/ 545 h 4325"/>
              <a:gd name="T22" fmla="*/ 2697 w 5178"/>
              <a:gd name="T23" fmla="*/ 572 h 4325"/>
              <a:gd name="T24" fmla="*/ 1735 w 5178"/>
              <a:gd name="T25" fmla="*/ 719 h 4325"/>
              <a:gd name="T26" fmla="*/ 2400 w 5178"/>
              <a:gd name="T27" fmla="*/ 281 h 4325"/>
              <a:gd name="T28" fmla="*/ 1650 w 5178"/>
              <a:gd name="T29" fmla="*/ 654 h 4325"/>
              <a:gd name="T30" fmla="*/ 2388 w 5178"/>
              <a:gd name="T31" fmla="*/ 90 h 4325"/>
              <a:gd name="T32" fmla="*/ 2512 w 5178"/>
              <a:gd name="T33" fmla="*/ 102 h 4325"/>
              <a:gd name="T34" fmla="*/ 3000 w 5178"/>
              <a:gd name="T35" fmla="*/ 239 h 4325"/>
              <a:gd name="T36" fmla="*/ 3243 w 5178"/>
              <a:gd name="T37" fmla="*/ 38 h 4325"/>
              <a:gd name="T38" fmla="*/ 3333 w 5178"/>
              <a:gd name="T39" fmla="*/ 407 h 4325"/>
              <a:gd name="T40" fmla="*/ 3310 w 5178"/>
              <a:gd name="T41" fmla="*/ 899 h 4325"/>
              <a:gd name="T42" fmla="*/ 3397 w 5178"/>
              <a:gd name="T43" fmla="*/ 762 h 4325"/>
              <a:gd name="T44" fmla="*/ 3420 w 5178"/>
              <a:gd name="T45" fmla="*/ 906 h 4325"/>
              <a:gd name="T46" fmla="*/ 3946 w 5178"/>
              <a:gd name="T47" fmla="*/ 1044 h 4325"/>
              <a:gd name="T48" fmla="*/ 4089 w 5178"/>
              <a:gd name="T49" fmla="*/ 647 h 4325"/>
              <a:gd name="T50" fmla="*/ 5014 w 5178"/>
              <a:gd name="T51" fmla="*/ 476 h 4325"/>
              <a:gd name="T52" fmla="*/ 5127 w 5178"/>
              <a:gd name="T53" fmla="*/ 738 h 4325"/>
              <a:gd name="T54" fmla="*/ 4960 w 5178"/>
              <a:gd name="T55" fmla="*/ 749 h 4325"/>
              <a:gd name="T56" fmla="*/ 5025 w 5178"/>
              <a:gd name="T57" fmla="*/ 533 h 4325"/>
              <a:gd name="T58" fmla="*/ 4323 w 5178"/>
              <a:gd name="T59" fmla="*/ 525 h 4325"/>
              <a:gd name="T60" fmla="*/ 3886 w 5178"/>
              <a:gd name="T61" fmla="*/ 750 h 4325"/>
              <a:gd name="T62" fmla="*/ 4566 w 5178"/>
              <a:gd name="T63" fmla="*/ 1124 h 4325"/>
              <a:gd name="T64" fmla="*/ 4996 w 5178"/>
              <a:gd name="T65" fmla="*/ 1299 h 4325"/>
              <a:gd name="T66" fmla="*/ 4509 w 5178"/>
              <a:gd name="T67" fmla="*/ 1215 h 4325"/>
              <a:gd name="T68" fmla="*/ 4063 w 5178"/>
              <a:gd name="T69" fmla="*/ 1004 h 4325"/>
              <a:gd name="T70" fmla="*/ 3618 w 5178"/>
              <a:gd name="T71" fmla="*/ 1055 h 4325"/>
              <a:gd name="T72" fmla="*/ 2721 w 5178"/>
              <a:gd name="T73" fmla="*/ 1418 h 4325"/>
              <a:gd name="T74" fmla="*/ 2395 w 5178"/>
              <a:gd name="T75" fmla="*/ 1478 h 4325"/>
              <a:gd name="T76" fmla="*/ 3139 w 5178"/>
              <a:gd name="T77" fmla="*/ 1517 h 4325"/>
              <a:gd name="T78" fmla="*/ 3991 w 5178"/>
              <a:gd name="T79" fmla="*/ 1136 h 4325"/>
              <a:gd name="T80" fmla="*/ 5142 w 5178"/>
              <a:gd name="T81" fmla="*/ 1749 h 4325"/>
              <a:gd name="T82" fmla="*/ 3618 w 5178"/>
              <a:gd name="T83" fmla="*/ 1530 h 4325"/>
              <a:gd name="T84" fmla="*/ 2497 w 5178"/>
              <a:gd name="T85" fmla="*/ 1466 h 4325"/>
              <a:gd name="T86" fmla="*/ 1578 w 5178"/>
              <a:gd name="T87" fmla="*/ 1650 h 4325"/>
              <a:gd name="T88" fmla="*/ 310 w 5178"/>
              <a:gd name="T89" fmla="*/ 1851 h 4325"/>
              <a:gd name="T90" fmla="*/ 1020 w 5178"/>
              <a:gd name="T91" fmla="*/ 2228 h 4325"/>
              <a:gd name="T92" fmla="*/ 1978 w 5178"/>
              <a:gd name="T93" fmla="*/ 2552 h 4325"/>
              <a:gd name="T94" fmla="*/ 2626 w 5178"/>
              <a:gd name="T95" fmla="*/ 3425 h 4325"/>
              <a:gd name="T96" fmla="*/ 3550 w 5178"/>
              <a:gd name="T97" fmla="*/ 3845 h 4325"/>
              <a:gd name="T98" fmla="*/ 4152 w 5178"/>
              <a:gd name="T99" fmla="*/ 4124 h 4325"/>
              <a:gd name="T100" fmla="*/ 4314 w 5178"/>
              <a:gd name="T101" fmla="*/ 3978 h 4325"/>
              <a:gd name="T102" fmla="*/ 4116 w 5178"/>
              <a:gd name="T103" fmla="*/ 4128 h 4325"/>
              <a:gd name="T104" fmla="*/ 3655 w 5178"/>
              <a:gd name="T105" fmla="*/ 3860 h 4325"/>
              <a:gd name="T106" fmla="*/ 2866 w 5178"/>
              <a:gd name="T107" fmla="*/ 3759 h 4325"/>
              <a:gd name="T108" fmla="*/ 2517 w 5178"/>
              <a:gd name="T109" fmla="*/ 4011 h 4325"/>
              <a:gd name="T110" fmla="*/ 2800 w 5178"/>
              <a:gd name="T111" fmla="*/ 3734 h 4325"/>
              <a:gd name="T112" fmla="*/ 2227 w 5178"/>
              <a:gd name="T113" fmla="*/ 3809 h 4325"/>
              <a:gd name="T114" fmla="*/ 2350 w 5178"/>
              <a:gd name="T115" fmla="*/ 4248 h 4325"/>
              <a:gd name="T116" fmla="*/ 2194 w 5178"/>
              <a:gd name="T117" fmla="*/ 4325 h 4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178" h="4325">
                <a:moveTo>
                  <a:pt x="2146" y="4325"/>
                </a:moveTo>
                <a:lnTo>
                  <a:pt x="2202" y="4283"/>
                </a:lnTo>
                <a:lnTo>
                  <a:pt x="2232" y="4254"/>
                </a:lnTo>
                <a:lnTo>
                  <a:pt x="2248" y="4230"/>
                </a:lnTo>
                <a:lnTo>
                  <a:pt x="2250" y="4181"/>
                </a:lnTo>
                <a:lnTo>
                  <a:pt x="2229" y="4142"/>
                </a:lnTo>
                <a:lnTo>
                  <a:pt x="2137" y="4037"/>
                </a:lnTo>
                <a:lnTo>
                  <a:pt x="2112" y="3980"/>
                </a:lnTo>
                <a:lnTo>
                  <a:pt x="2110" y="3935"/>
                </a:lnTo>
                <a:lnTo>
                  <a:pt x="2152" y="3861"/>
                </a:lnTo>
                <a:lnTo>
                  <a:pt x="2190" y="3764"/>
                </a:lnTo>
                <a:lnTo>
                  <a:pt x="2310" y="3672"/>
                </a:lnTo>
                <a:lnTo>
                  <a:pt x="2398" y="3612"/>
                </a:lnTo>
                <a:lnTo>
                  <a:pt x="2457" y="3581"/>
                </a:lnTo>
                <a:lnTo>
                  <a:pt x="2530" y="3557"/>
                </a:lnTo>
                <a:lnTo>
                  <a:pt x="2553" y="3507"/>
                </a:lnTo>
                <a:lnTo>
                  <a:pt x="2556" y="3413"/>
                </a:lnTo>
                <a:lnTo>
                  <a:pt x="2530" y="3365"/>
                </a:lnTo>
                <a:lnTo>
                  <a:pt x="2485" y="3284"/>
                </a:lnTo>
                <a:lnTo>
                  <a:pt x="2424" y="3231"/>
                </a:lnTo>
                <a:lnTo>
                  <a:pt x="2290" y="3125"/>
                </a:lnTo>
                <a:lnTo>
                  <a:pt x="2205" y="3077"/>
                </a:lnTo>
                <a:lnTo>
                  <a:pt x="2137" y="3032"/>
                </a:lnTo>
                <a:lnTo>
                  <a:pt x="2092" y="2976"/>
                </a:lnTo>
                <a:lnTo>
                  <a:pt x="2043" y="2942"/>
                </a:lnTo>
                <a:lnTo>
                  <a:pt x="2011" y="2916"/>
                </a:lnTo>
                <a:lnTo>
                  <a:pt x="1995" y="2901"/>
                </a:lnTo>
                <a:lnTo>
                  <a:pt x="1906" y="2756"/>
                </a:lnTo>
                <a:lnTo>
                  <a:pt x="1867" y="2672"/>
                </a:lnTo>
                <a:lnTo>
                  <a:pt x="1843" y="2657"/>
                </a:lnTo>
                <a:lnTo>
                  <a:pt x="1818" y="2666"/>
                </a:lnTo>
                <a:lnTo>
                  <a:pt x="1795" y="2667"/>
                </a:lnTo>
                <a:lnTo>
                  <a:pt x="1755" y="2678"/>
                </a:lnTo>
                <a:lnTo>
                  <a:pt x="1714" y="2678"/>
                </a:lnTo>
                <a:lnTo>
                  <a:pt x="1660" y="2661"/>
                </a:lnTo>
                <a:lnTo>
                  <a:pt x="1645" y="2633"/>
                </a:lnTo>
                <a:lnTo>
                  <a:pt x="1618" y="2645"/>
                </a:lnTo>
                <a:lnTo>
                  <a:pt x="1584" y="2676"/>
                </a:lnTo>
                <a:lnTo>
                  <a:pt x="1570" y="2693"/>
                </a:lnTo>
                <a:lnTo>
                  <a:pt x="1540" y="2708"/>
                </a:lnTo>
                <a:lnTo>
                  <a:pt x="1512" y="2709"/>
                </a:lnTo>
                <a:lnTo>
                  <a:pt x="1474" y="2693"/>
                </a:lnTo>
                <a:lnTo>
                  <a:pt x="1428" y="2675"/>
                </a:lnTo>
                <a:lnTo>
                  <a:pt x="1389" y="2703"/>
                </a:lnTo>
                <a:lnTo>
                  <a:pt x="1282" y="2741"/>
                </a:lnTo>
                <a:lnTo>
                  <a:pt x="1357" y="2702"/>
                </a:lnTo>
                <a:lnTo>
                  <a:pt x="1393" y="2667"/>
                </a:lnTo>
                <a:lnTo>
                  <a:pt x="1459" y="2666"/>
                </a:lnTo>
                <a:lnTo>
                  <a:pt x="1515" y="2691"/>
                </a:lnTo>
                <a:lnTo>
                  <a:pt x="1552" y="2666"/>
                </a:lnTo>
                <a:lnTo>
                  <a:pt x="1585" y="2640"/>
                </a:lnTo>
                <a:lnTo>
                  <a:pt x="1618" y="2597"/>
                </a:lnTo>
                <a:lnTo>
                  <a:pt x="1650" y="2619"/>
                </a:lnTo>
                <a:lnTo>
                  <a:pt x="1680" y="2643"/>
                </a:lnTo>
                <a:lnTo>
                  <a:pt x="1714" y="2664"/>
                </a:lnTo>
                <a:lnTo>
                  <a:pt x="1762" y="2657"/>
                </a:lnTo>
                <a:lnTo>
                  <a:pt x="1816" y="2646"/>
                </a:lnTo>
                <a:lnTo>
                  <a:pt x="1866" y="2610"/>
                </a:lnTo>
                <a:lnTo>
                  <a:pt x="1891" y="2589"/>
                </a:lnTo>
                <a:lnTo>
                  <a:pt x="1906" y="2549"/>
                </a:lnTo>
                <a:lnTo>
                  <a:pt x="1897" y="2481"/>
                </a:lnTo>
                <a:lnTo>
                  <a:pt x="1876" y="2435"/>
                </a:lnTo>
                <a:lnTo>
                  <a:pt x="1833" y="2418"/>
                </a:lnTo>
                <a:lnTo>
                  <a:pt x="1762" y="2405"/>
                </a:lnTo>
                <a:lnTo>
                  <a:pt x="1473" y="2364"/>
                </a:lnTo>
                <a:lnTo>
                  <a:pt x="1242" y="2331"/>
                </a:lnTo>
                <a:lnTo>
                  <a:pt x="898" y="2285"/>
                </a:lnTo>
                <a:lnTo>
                  <a:pt x="514" y="2232"/>
                </a:lnTo>
                <a:lnTo>
                  <a:pt x="274" y="2165"/>
                </a:lnTo>
                <a:lnTo>
                  <a:pt x="48" y="2043"/>
                </a:lnTo>
                <a:lnTo>
                  <a:pt x="10" y="1976"/>
                </a:lnTo>
                <a:lnTo>
                  <a:pt x="0" y="1925"/>
                </a:lnTo>
                <a:lnTo>
                  <a:pt x="15" y="1883"/>
                </a:lnTo>
                <a:lnTo>
                  <a:pt x="61" y="1851"/>
                </a:lnTo>
                <a:lnTo>
                  <a:pt x="192" y="1811"/>
                </a:lnTo>
                <a:lnTo>
                  <a:pt x="342" y="1770"/>
                </a:lnTo>
                <a:lnTo>
                  <a:pt x="553" y="1706"/>
                </a:lnTo>
                <a:lnTo>
                  <a:pt x="753" y="1656"/>
                </a:lnTo>
                <a:lnTo>
                  <a:pt x="769" y="1653"/>
                </a:lnTo>
                <a:lnTo>
                  <a:pt x="792" y="1655"/>
                </a:lnTo>
                <a:lnTo>
                  <a:pt x="838" y="1662"/>
                </a:lnTo>
                <a:lnTo>
                  <a:pt x="900" y="1694"/>
                </a:lnTo>
                <a:lnTo>
                  <a:pt x="991" y="1700"/>
                </a:lnTo>
                <a:lnTo>
                  <a:pt x="1090" y="1686"/>
                </a:lnTo>
                <a:lnTo>
                  <a:pt x="1290" y="1638"/>
                </a:lnTo>
                <a:lnTo>
                  <a:pt x="1570" y="1560"/>
                </a:lnTo>
                <a:lnTo>
                  <a:pt x="1813" y="1497"/>
                </a:lnTo>
                <a:lnTo>
                  <a:pt x="2062" y="1449"/>
                </a:lnTo>
                <a:lnTo>
                  <a:pt x="2302" y="1415"/>
                </a:lnTo>
                <a:lnTo>
                  <a:pt x="2467" y="1371"/>
                </a:lnTo>
                <a:lnTo>
                  <a:pt x="2595" y="1343"/>
                </a:lnTo>
                <a:lnTo>
                  <a:pt x="2908" y="1214"/>
                </a:lnTo>
                <a:lnTo>
                  <a:pt x="3106" y="1109"/>
                </a:lnTo>
                <a:lnTo>
                  <a:pt x="3148" y="1062"/>
                </a:lnTo>
                <a:lnTo>
                  <a:pt x="3174" y="1014"/>
                </a:lnTo>
                <a:lnTo>
                  <a:pt x="3195" y="1026"/>
                </a:lnTo>
                <a:lnTo>
                  <a:pt x="3220" y="1013"/>
                </a:lnTo>
                <a:lnTo>
                  <a:pt x="3232" y="959"/>
                </a:lnTo>
                <a:lnTo>
                  <a:pt x="3216" y="792"/>
                </a:lnTo>
                <a:lnTo>
                  <a:pt x="3220" y="695"/>
                </a:lnTo>
                <a:lnTo>
                  <a:pt x="3238" y="617"/>
                </a:lnTo>
                <a:lnTo>
                  <a:pt x="3277" y="521"/>
                </a:lnTo>
                <a:lnTo>
                  <a:pt x="3250" y="437"/>
                </a:lnTo>
                <a:lnTo>
                  <a:pt x="3219" y="380"/>
                </a:lnTo>
                <a:lnTo>
                  <a:pt x="3184" y="347"/>
                </a:lnTo>
                <a:lnTo>
                  <a:pt x="3153" y="329"/>
                </a:lnTo>
                <a:lnTo>
                  <a:pt x="3082" y="284"/>
                </a:lnTo>
                <a:lnTo>
                  <a:pt x="3045" y="279"/>
                </a:lnTo>
                <a:lnTo>
                  <a:pt x="2997" y="288"/>
                </a:lnTo>
                <a:lnTo>
                  <a:pt x="2918" y="331"/>
                </a:lnTo>
                <a:lnTo>
                  <a:pt x="2818" y="389"/>
                </a:lnTo>
                <a:lnTo>
                  <a:pt x="2776" y="403"/>
                </a:lnTo>
                <a:lnTo>
                  <a:pt x="2695" y="413"/>
                </a:lnTo>
                <a:lnTo>
                  <a:pt x="2662" y="410"/>
                </a:lnTo>
                <a:lnTo>
                  <a:pt x="2644" y="414"/>
                </a:lnTo>
                <a:lnTo>
                  <a:pt x="2649" y="429"/>
                </a:lnTo>
                <a:lnTo>
                  <a:pt x="2698" y="465"/>
                </a:lnTo>
                <a:lnTo>
                  <a:pt x="2722" y="495"/>
                </a:lnTo>
                <a:lnTo>
                  <a:pt x="2754" y="521"/>
                </a:lnTo>
                <a:lnTo>
                  <a:pt x="2755" y="533"/>
                </a:lnTo>
                <a:lnTo>
                  <a:pt x="2740" y="545"/>
                </a:lnTo>
                <a:lnTo>
                  <a:pt x="2716" y="572"/>
                </a:lnTo>
                <a:lnTo>
                  <a:pt x="2694" y="591"/>
                </a:lnTo>
                <a:lnTo>
                  <a:pt x="2682" y="614"/>
                </a:lnTo>
                <a:lnTo>
                  <a:pt x="2682" y="627"/>
                </a:lnTo>
                <a:lnTo>
                  <a:pt x="2689" y="641"/>
                </a:lnTo>
                <a:lnTo>
                  <a:pt x="3172" y="1011"/>
                </a:lnTo>
                <a:lnTo>
                  <a:pt x="3165" y="1025"/>
                </a:lnTo>
                <a:lnTo>
                  <a:pt x="2661" y="633"/>
                </a:lnTo>
                <a:lnTo>
                  <a:pt x="2647" y="618"/>
                </a:lnTo>
                <a:lnTo>
                  <a:pt x="2659" y="605"/>
                </a:lnTo>
                <a:lnTo>
                  <a:pt x="2697" y="572"/>
                </a:lnTo>
                <a:lnTo>
                  <a:pt x="2713" y="540"/>
                </a:lnTo>
                <a:lnTo>
                  <a:pt x="2706" y="515"/>
                </a:lnTo>
                <a:lnTo>
                  <a:pt x="2667" y="482"/>
                </a:lnTo>
                <a:lnTo>
                  <a:pt x="2628" y="450"/>
                </a:lnTo>
                <a:lnTo>
                  <a:pt x="2584" y="417"/>
                </a:lnTo>
                <a:lnTo>
                  <a:pt x="1482" y="888"/>
                </a:lnTo>
                <a:lnTo>
                  <a:pt x="2188" y="1430"/>
                </a:lnTo>
                <a:lnTo>
                  <a:pt x="2167" y="1437"/>
                </a:lnTo>
                <a:lnTo>
                  <a:pt x="1440" y="888"/>
                </a:lnTo>
                <a:lnTo>
                  <a:pt x="1741" y="753"/>
                </a:lnTo>
                <a:lnTo>
                  <a:pt x="1735" y="719"/>
                </a:lnTo>
                <a:lnTo>
                  <a:pt x="1722" y="707"/>
                </a:lnTo>
                <a:lnTo>
                  <a:pt x="1633" y="666"/>
                </a:lnTo>
                <a:lnTo>
                  <a:pt x="1621" y="650"/>
                </a:lnTo>
                <a:lnTo>
                  <a:pt x="1657" y="579"/>
                </a:lnTo>
                <a:lnTo>
                  <a:pt x="1680" y="350"/>
                </a:lnTo>
                <a:lnTo>
                  <a:pt x="1684" y="330"/>
                </a:lnTo>
                <a:lnTo>
                  <a:pt x="1779" y="300"/>
                </a:lnTo>
                <a:lnTo>
                  <a:pt x="2035" y="273"/>
                </a:lnTo>
                <a:lnTo>
                  <a:pt x="2164" y="245"/>
                </a:lnTo>
                <a:lnTo>
                  <a:pt x="2296" y="282"/>
                </a:lnTo>
                <a:lnTo>
                  <a:pt x="2400" y="281"/>
                </a:lnTo>
                <a:lnTo>
                  <a:pt x="2280" y="279"/>
                </a:lnTo>
                <a:lnTo>
                  <a:pt x="2160" y="257"/>
                </a:lnTo>
                <a:lnTo>
                  <a:pt x="2025" y="291"/>
                </a:lnTo>
                <a:lnTo>
                  <a:pt x="1942" y="303"/>
                </a:lnTo>
                <a:lnTo>
                  <a:pt x="1810" y="317"/>
                </a:lnTo>
                <a:lnTo>
                  <a:pt x="1713" y="332"/>
                </a:lnTo>
                <a:lnTo>
                  <a:pt x="1698" y="348"/>
                </a:lnTo>
                <a:lnTo>
                  <a:pt x="1692" y="554"/>
                </a:lnTo>
                <a:lnTo>
                  <a:pt x="1695" y="579"/>
                </a:lnTo>
                <a:lnTo>
                  <a:pt x="1651" y="633"/>
                </a:lnTo>
                <a:lnTo>
                  <a:pt x="1650" y="654"/>
                </a:lnTo>
                <a:lnTo>
                  <a:pt x="1660" y="665"/>
                </a:lnTo>
                <a:lnTo>
                  <a:pt x="1738" y="690"/>
                </a:lnTo>
                <a:lnTo>
                  <a:pt x="1764" y="738"/>
                </a:lnTo>
                <a:lnTo>
                  <a:pt x="2563" y="399"/>
                </a:lnTo>
                <a:lnTo>
                  <a:pt x="2506" y="341"/>
                </a:lnTo>
                <a:lnTo>
                  <a:pt x="2476" y="294"/>
                </a:lnTo>
                <a:lnTo>
                  <a:pt x="2434" y="245"/>
                </a:lnTo>
                <a:lnTo>
                  <a:pt x="2419" y="212"/>
                </a:lnTo>
                <a:lnTo>
                  <a:pt x="2413" y="180"/>
                </a:lnTo>
                <a:lnTo>
                  <a:pt x="2409" y="138"/>
                </a:lnTo>
                <a:lnTo>
                  <a:pt x="2388" y="90"/>
                </a:lnTo>
                <a:lnTo>
                  <a:pt x="2361" y="62"/>
                </a:lnTo>
                <a:lnTo>
                  <a:pt x="2305" y="5"/>
                </a:lnTo>
                <a:lnTo>
                  <a:pt x="2338" y="5"/>
                </a:lnTo>
                <a:lnTo>
                  <a:pt x="2350" y="5"/>
                </a:lnTo>
                <a:lnTo>
                  <a:pt x="2386" y="53"/>
                </a:lnTo>
                <a:lnTo>
                  <a:pt x="2412" y="62"/>
                </a:lnTo>
                <a:lnTo>
                  <a:pt x="2404" y="29"/>
                </a:lnTo>
                <a:lnTo>
                  <a:pt x="2391" y="3"/>
                </a:lnTo>
                <a:lnTo>
                  <a:pt x="2565" y="8"/>
                </a:lnTo>
                <a:lnTo>
                  <a:pt x="2533" y="60"/>
                </a:lnTo>
                <a:lnTo>
                  <a:pt x="2512" y="102"/>
                </a:lnTo>
                <a:lnTo>
                  <a:pt x="2505" y="155"/>
                </a:lnTo>
                <a:lnTo>
                  <a:pt x="2509" y="200"/>
                </a:lnTo>
                <a:lnTo>
                  <a:pt x="2518" y="257"/>
                </a:lnTo>
                <a:lnTo>
                  <a:pt x="2548" y="302"/>
                </a:lnTo>
                <a:lnTo>
                  <a:pt x="2578" y="341"/>
                </a:lnTo>
                <a:lnTo>
                  <a:pt x="2614" y="360"/>
                </a:lnTo>
                <a:lnTo>
                  <a:pt x="2679" y="368"/>
                </a:lnTo>
                <a:lnTo>
                  <a:pt x="2770" y="344"/>
                </a:lnTo>
                <a:lnTo>
                  <a:pt x="2844" y="321"/>
                </a:lnTo>
                <a:lnTo>
                  <a:pt x="2926" y="279"/>
                </a:lnTo>
                <a:lnTo>
                  <a:pt x="3000" y="239"/>
                </a:lnTo>
                <a:lnTo>
                  <a:pt x="3028" y="213"/>
                </a:lnTo>
                <a:lnTo>
                  <a:pt x="3040" y="183"/>
                </a:lnTo>
                <a:lnTo>
                  <a:pt x="3067" y="147"/>
                </a:lnTo>
                <a:lnTo>
                  <a:pt x="3114" y="105"/>
                </a:lnTo>
                <a:lnTo>
                  <a:pt x="3159" y="69"/>
                </a:lnTo>
                <a:lnTo>
                  <a:pt x="3220" y="32"/>
                </a:lnTo>
                <a:lnTo>
                  <a:pt x="3255" y="20"/>
                </a:lnTo>
                <a:lnTo>
                  <a:pt x="3285" y="0"/>
                </a:lnTo>
                <a:lnTo>
                  <a:pt x="3324" y="3"/>
                </a:lnTo>
                <a:lnTo>
                  <a:pt x="3274" y="32"/>
                </a:lnTo>
                <a:lnTo>
                  <a:pt x="3243" y="38"/>
                </a:lnTo>
                <a:lnTo>
                  <a:pt x="3225" y="47"/>
                </a:lnTo>
                <a:lnTo>
                  <a:pt x="3198" y="66"/>
                </a:lnTo>
                <a:lnTo>
                  <a:pt x="3163" y="110"/>
                </a:lnTo>
                <a:lnTo>
                  <a:pt x="3112" y="155"/>
                </a:lnTo>
                <a:lnTo>
                  <a:pt x="3079" y="183"/>
                </a:lnTo>
                <a:lnTo>
                  <a:pt x="3067" y="215"/>
                </a:lnTo>
                <a:lnTo>
                  <a:pt x="3133" y="207"/>
                </a:lnTo>
                <a:lnTo>
                  <a:pt x="3175" y="219"/>
                </a:lnTo>
                <a:lnTo>
                  <a:pt x="3222" y="245"/>
                </a:lnTo>
                <a:lnTo>
                  <a:pt x="3270" y="279"/>
                </a:lnTo>
                <a:lnTo>
                  <a:pt x="3333" y="407"/>
                </a:lnTo>
                <a:lnTo>
                  <a:pt x="3348" y="468"/>
                </a:lnTo>
                <a:lnTo>
                  <a:pt x="3405" y="578"/>
                </a:lnTo>
                <a:lnTo>
                  <a:pt x="3354" y="588"/>
                </a:lnTo>
                <a:lnTo>
                  <a:pt x="3337" y="578"/>
                </a:lnTo>
                <a:lnTo>
                  <a:pt x="3325" y="587"/>
                </a:lnTo>
                <a:lnTo>
                  <a:pt x="3316" y="611"/>
                </a:lnTo>
                <a:lnTo>
                  <a:pt x="3312" y="633"/>
                </a:lnTo>
                <a:lnTo>
                  <a:pt x="3300" y="752"/>
                </a:lnTo>
                <a:lnTo>
                  <a:pt x="3298" y="809"/>
                </a:lnTo>
                <a:lnTo>
                  <a:pt x="3300" y="860"/>
                </a:lnTo>
                <a:lnTo>
                  <a:pt x="3310" y="899"/>
                </a:lnTo>
                <a:lnTo>
                  <a:pt x="3312" y="942"/>
                </a:lnTo>
                <a:lnTo>
                  <a:pt x="3313" y="980"/>
                </a:lnTo>
                <a:lnTo>
                  <a:pt x="3319" y="998"/>
                </a:lnTo>
                <a:lnTo>
                  <a:pt x="3336" y="992"/>
                </a:lnTo>
                <a:lnTo>
                  <a:pt x="3349" y="981"/>
                </a:lnTo>
                <a:lnTo>
                  <a:pt x="3366" y="963"/>
                </a:lnTo>
                <a:lnTo>
                  <a:pt x="3382" y="930"/>
                </a:lnTo>
                <a:lnTo>
                  <a:pt x="3387" y="887"/>
                </a:lnTo>
                <a:lnTo>
                  <a:pt x="3388" y="840"/>
                </a:lnTo>
                <a:lnTo>
                  <a:pt x="3393" y="812"/>
                </a:lnTo>
                <a:lnTo>
                  <a:pt x="3397" y="762"/>
                </a:lnTo>
                <a:lnTo>
                  <a:pt x="3397" y="726"/>
                </a:lnTo>
                <a:lnTo>
                  <a:pt x="3384" y="669"/>
                </a:lnTo>
                <a:lnTo>
                  <a:pt x="3372" y="627"/>
                </a:lnTo>
                <a:lnTo>
                  <a:pt x="3352" y="590"/>
                </a:lnTo>
                <a:lnTo>
                  <a:pt x="3405" y="578"/>
                </a:lnTo>
                <a:lnTo>
                  <a:pt x="3424" y="638"/>
                </a:lnTo>
                <a:lnTo>
                  <a:pt x="3447" y="695"/>
                </a:lnTo>
                <a:lnTo>
                  <a:pt x="3453" y="749"/>
                </a:lnTo>
                <a:lnTo>
                  <a:pt x="3445" y="812"/>
                </a:lnTo>
                <a:lnTo>
                  <a:pt x="3430" y="833"/>
                </a:lnTo>
                <a:lnTo>
                  <a:pt x="3420" y="906"/>
                </a:lnTo>
                <a:lnTo>
                  <a:pt x="3415" y="960"/>
                </a:lnTo>
                <a:lnTo>
                  <a:pt x="3417" y="980"/>
                </a:lnTo>
                <a:lnTo>
                  <a:pt x="3474" y="989"/>
                </a:lnTo>
                <a:lnTo>
                  <a:pt x="3535" y="1005"/>
                </a:lnTo>
                <a:lnTo>
                  <a:pt x="3595" y="1019"/>
                </a:lnTo>
                <a:lnTo>
                  <a:pt x="3658" y="1044"/>
                </a:lnTo>
                <a:lnTo>
                  <a:pt x="3708" y="1067"/>
                </a:lnTo>
                <a:lnTo>
                  <a:pt x="3775" y="1083"/>
                </a:lnTo>
                <a:lnTo>
                  <a:pt x="3838" y="1088"/>
                </a:lnTo>
                <a:lnTo>
                  <a:pt x="3915" y="1071"/>
                </a:lnTo>
                <a:lnTo>
                  <a:pt x="3946" y="1044"/>
                </a:lnTo>
                <a:lnTo>
                  <a:pt x="3990" y="1026"/>
                </a:lnTo>
                <a:lnTo>
                  <a:pt x="4023" y="995"/>
                </a:lnTo>
                <a:lnTo>
                  <a:pt x="4036" y="983"/>
                </a:lnTo>
                <a:lnTo>
                  <a:pt x="3874" y="894"/>
                </a:lnTo>
                <a:lnTo>
                  <a:pt x="3891" y="848"/>
                </a:lnTo>
                <a:lnTo>
                  <a:pt x="3849" y="798"/>
                </a:lnTo>
                <a:lnTo>
                  <a:pt x="3838" y="783"/>
                </a:lnTo>
                <a:lnTo>
                  <a:pt x="3841" y="762"/>
                </a:lnTo>
                <a:lnTo>
                  <a:pt x="3886" y="731"/>
                </a:lnTo>
                <a:lnTo>
                  <a:pt x="4002" y="663"/>
                </a:lnTo>
                <a:lnTo>
                  <a:pt x="4089" y="647"/>
                </a:lnTo>
                <a:lnTo>
                  <a:pt x="4104" y="585"/>
                </a:lnTo>
                <a:lnTo>
                  <a:pt x="4125" y="560"/>
                </a:lnTo>
                <a:lnTo>
                  <a:pt x="4174" y="533"/>
                </a:lnTo>
                <a:lnTo>
                  <a:pt x="4240" y="518"/>
                </a:lnTo>
                <a:lnTo>
                  <a:pt x="4296" y="506"/>
                </a:lnTo>
                <a:lnTo>
                  <a:pt x="4399" y="506"/>
                </a:lnTo>
                <a:lnTo>
                  <a:pt x="4552" y="506"/>
                </a:lnTo>
                <a:lnTo>
                  <a:pt x="4602" y="501"/>
                </a:lnTo>
                <a:lnTo>
                  <a:pt x="4644" y="483"/>
                </a:lnTo>
                <a:lnTo>
                  <a:pt x="4845" y="450"/>
                </a:lnTo>
                <a:lnTo>
                  <a:pt x="5014" y="476"/>
                </a:lnTo>
                <a:lnTo>
                  <a:pt x="4993" y="500"/>
                </a:lnTo>
                <a:lnTo>
                  <a:pt x="4995" y="525"/>
                </a:lnTo>
                <a:lnTo>
                  <a:pt x="5025" y="533"/>
                </a:lnTo>
                <a:lnTo>
                  <a:pt x="5101" y="545"/>
                </a:lnTo>
                <a:lnTo>
                  <a:pt x="5136" y="566"/>
                </a:lnTo>
                <a:lnTo>
                  <a:pt x="5110" y="602"/>
                </a:lnTo>
                <a:lnTo>
                  <a:pt x="5109" y="630"/>
                </a:lnTo>
                <a:lnTo>
                  <a:pt x="5139" y="657"/>
                </a:lnTo>
                <a:lnTo>
                  <a:pt x="5142" y="684"/>
                </a:lnTo>
                <a:lnTo>
                  <a:pt x="5136" y="719"/>
                </a:lnTo>
                <a:lnTo>
                  <a:pt x="5127" y="738"/>
                </a:lnTo>
                <a:lnTo>
                  <a:pt x="5127" y="738"/>
                </a:lnTo>
                <a:lnTo>
                  <a:pt x="5107" y="743"/>
                </a:lnTo>
                <a:lnTo>
                  <a:pt x="4963" y="747"/>
                </a:lnTo>
                <a:lnTo>
                  <a:pt x="4843" y="731"/>
                </a:lnTo>
                <a:lnTo>
                  <a:pt x="4819" y="738"/>
                </a:lnTo>
                <a:lnTo>
                  <a:pt x="4806" y="780"/>
                </a:lnTo>
                <a:lnTo>
                  <a:pt x="4828" y="1019"/>
                </a:lnTo>
                <a:lnTo>
                  <a:pt x="4806" y="779"/>
                </a:lnTo>
                <a:lnTo>
                  <a:pt x="4816" y="741"/>
                </a:lnTo>
                <a:lnTo>
                  <a:pt x="4840" y="731"/>
                </a:lnTo>
                <a:lnTo>
                  <a:pt x="4960" y="749"/>
                </a:lnTo>
                <a:lnTo>
                  <a:pt x="5023" y="749"/>
                </a:lnTo>
                <a:lnTo>
                  <a:pt x="5089" y="749"/>
                </a:lnTo>
                <a:lnTo>
                  <a:pt x="5128" y="740"/>
                </a:lnTo>
                <a:lnTo>
                  <a:pt x="5139" y="719"/>
                </a:lnTo>
                <a:lnTo>
                  <a:pt x="5145" y="683"/>
                </a:lnTo>
                <a:lnTo>
                  <a:pt x="5142" y="657"/>
                </a:lnTo>
                <a:lnTo>
                  <a:pt x="5110" y="629"/>
                </a:lnTo>
                <a:lnTo>
                  <a:pt x="5115" y="603"/>
                </a:lnTo>
                <a:lnTo>
                  <a:pt x="5134" y="566"/>
                </a:lnTo>
                <a:lnTo>
                  <a:pt x="5104" y="543"/>
                </a:lnTo>
                <a:lnTo>
                  <a:pt x="5025" y="533"/>
                </a:lnTo>
                <a:lnTo>
                  <a:pt x="4996" y="524"/>
                </a:lnTo>
                <a:lnTo>
                  <a:pt x="4989" y="504"/>
                </a:lnTo>
                <a:lnTo>
                  <a:pt x="5016" y="476"/>
                </a:lnTo>
                <a:lnTo>
                  <a:pt x="5170" y="497"/>
                </a:lnTo>
                <a:lnTo>
                  <a:pt x="4842" y="447"/>
                </a:lnTo>
                <a:lnTo>
                  <a:pt x="4662" y="485"/>
                </a:lnTo>
                <a:lnTo>
                  <a:pt x="4633" y="501"/>
                </a:lnTo>
                <a:lnTo>
                  <a:pt x="4594" y="516"/>
                </a:lnTo>
                <a:lnTo>
                  <a:pt x="4509" y="522"/>
                </a:lnTo>
                <a:lnTo>
                  <a:pt x="4443" y="521"/>
                </a:lnTo>
                <a:lnTo>
                  <a:pt x="4323" y="525"/>
                </a:lnTo>
                <a:lnTo>
                  <a:pt x="4255" y="525"/>
                </a:lnTo>
                <a:lnTo>
                  <a:pt x="4195" y="534"/>
                </a:lnTo>
                <a:lnTo>
                  <a:pt x="4155" y="552"/>
                </a:lnTo>
                <a:lnTo>
                  <a:pt x="4122" y="587"/>
                </a:lnTo>
                <a:lnTo>
                  <a:pt x="4119" y="599"/>
                </a:lnTo>
                <a:lnTo>
                  <a:pt x="4128" y="621"/>
                </a:lnTo>
                <a:lnTo>
                  <a:pt x="4123" y="639"/>
                </a:lnTo>
                <a:lnTo>
                  <a:pt x="4090" y="657"/>
                </a:lnTo>
                <a:lnTo>
                  <a:pt x="3978" y="692"/>
                </a:lnTo>
                <a:lnTo>
                  <a:pt x="3937" y="728"/>
                </a:lnTo>
                <a:lnTo>
                  <a:pt x="3886" y="750"/>
                </a:lnTo>
                <a:lnTo>
                  <a:pt x="3861" y="773"/>
                </a:lnTo>
                <a:lnTo>
                  <a:pt x="3895" y="809"/>
                </a:lnTo>
                <a:lnTo>
                  <a:pt x="3912" y="848"/>
                </a:lnTo>
                <a:lnTo>
                  <a:pt x="3888" y="890"/>
                </a:lnTo>
                <a:lnTo>
                  <a:pt x="4047" y="962"/>
                </a:lnTo>
                <a:lnTo>
                  <a:pt x="4156" y="968"/>
                </a:lnTo>
                <a:lnTo>
                  <a:pt x="4327" y="968"/>
                </a:lnTo>
                <a:lnTo>
                  <a:pt x="4482" y="1008"/>
                </a:lnTo>
                <a:lnTo>
                  <a:pt x="4551" y="1037"/>
                </a:lnTo>
                <a:lnTo>
                  <a:pt x="4578" y="1104"/>
                </a:lnTo>
                <a:lnTo>
                  <a:pt x="4566" y="1124"/>
                </a:lnTo>
                <a:lnTo>
                  <a:pt x="4528" y="1151"/>
                </a:lnTo>
                <a:lnTo>
                  <a:pt x="4513" y="1172"/>
                </a:lnTo>
                <a:lnTo>
                  <a:pt x="4510" y="1196"/>
                </a:lnTo>
                <a:lnTo>
                  <a:pt x="4558" y="1214"/>
                </a:lnTo>
                <a:lnTo>
                  <a:pt x="4777" y="1187"/>
                </a:lnTo>
                <a:lnTo>
                  <a:pt x="4876" y="1179"/>
                </a:lnTo>
                <a:lnTo>
                  <a:pt x="4911" y="1178"/>
                </a:lnTo>
                <a:lnTo>
                  <a:pt x="4939" y="1193"/>
                </a:lnTo>
                <a:lnTo>
                  <a:pt x="4960" y="1229"/>
                </a:lnTo>
                <a:lnTo>
                  <a:pt x="4972" y="1280"/>
                </a:lnTo>
                <a:lnTo>
                  <a:pt x="4996" y="1299"/>
                </a:lnTo>
                <a:lnTo>
                  <a:pt x="5035" y="1296"/>
                </a:lnTo>
                <a:lnTo>
                  <a:pt x="5178" y="1266"/>
                </a:lnTo>
                <a:lnTo>
                  <a:pt x="5005" y="1305"/>
                </a:lnTo>
                <a:lnTo>
                  <a:pt x="4960" y="1251"/>
                </a:lnTo>
                <a:lnTo>
                  <a:pt x="4947" y="1214"/>
                </a:lnTo>
                <a:lnTo>
                  <a:pt x="4908" y="1179"/>
                </a:lnTo>
                <a:lnTo>
                  <a:pt x="4722" y="1203"/>
                </a:lnTo>
                <a:lnTo>
                  <a:pt x="4654" y="1223"/>
                </a:lnTo>
                <a:lnTo>
                  <a:pt x="4588" y="1227"/>
                </a:lnTo>
                <a:lnTo>
                  <a:pt x="4534" y="1224"/>
                </a:lnTo>
                <a:lnTo>
                  <a:pt x="4509" y="1215"/>
                </a:lnTo>
                <a:lnTo>
                  <a:pt x="4488" y="1205"/>
                </a:lnTo>
                <a:lnTo>
                  <a:pt x="4480" y="1185"/>
                </a:lnTo>
                <a:lnTo>
                  <a:pt x="4500" y="1164"/>
                </a:lnTo>
                <a:lnTo>
                  <a:pt x="4542" y="1121"/>
                </a:lnTo>
                <a:lnTo>
                  <a:pt x="4546" y="1089"/>
                </a:lnTo>
                <a:lnTo>
                  <a:pt x="4518" y="1055"/>
                </a:lnTo>
                <a:lnTo>
                  <a:pt x="4455" y="1034"/>
                </a:lnTo>
                <a:lnTo>
                  <a:pt x="4345" y="990"/>
                </a:lnTo>
                <a:lnTo>
                  <a:pt x="4237" y="996"/>
                </a:lnTo>
                <a:lnTo>
                  <a:pt x="4095" y="987"/>
                </a:lnTo>
                <a:lnTo>
                  <a:pt x="4063" y="1004"/>
                </a:lnTo>
                <a:lnTo>
                  <a:pt x="4032" y="1020"/>
                </a:lnTo>
                <a:lnTo>
                  <a:pt x="4015" y="1040"/>
                </a:lnTo>
                <a:lnTo>
                  <a:pt x="4006" y="1088"/>
                </a:lnTo>
                <a:lnTo>
                  <a:pt x="3985" y="1070"/>
                </a:lnTo>
                <a:lnTo>
                  <a:pt x="3951" y="1070"/>
                </a:lnTo>
                <a:lnTo>
                  <a:pt x="3888" y="1098"/>
                </a:lnTo>
                <a:lnTo>
                  <a:pt x="3841" y="1106"/>
                </a:lnTo>
                <a:lnTo>
                  <a:pt x="3759" y="1097"/>
                </a:lnTo>
                <a:lnTo>
                  <a:pt x="3699" y="1085"/>
                </a:lnTo>
                <a:lnTo>
                  <a:pt x="3660" y="1073"/>
                </a:lnTo>
                <a:lnTo>
                  <a:pt x="3618" y="1055"/>
                </a:lnTo>
                <a:lnTo>
                  <a:pt x="3550" y="1029"/>
                </a:lnTo>
                <a:lnTo>
                  <a:pt x="3477" y="1020"/>
                </a:lnTo>
                <a:lnTo>
                  <a:pt x="3415" y="1034"/>
                </a:lnTo>
                <a:lnTo>
                  <a:pt x="3370" y="1065"/>
                </a:lnTo>
                <a:lnTo>
                  <a:pt x="3357" y="1073"/>
                </a:lnTo>
                <a:lnTo>
                  <a:pt x="3351" y="1089"/>
                </a:lnTo>
                <a:lnTo>
                  <a:pt x="3213" y="1161"/>
                </a:lnTo>
                <a:lnTo>
                  <a:pt x="3084" y="1229"/>
                </a:lnTo>
                <a:lnTo>
                  <a:pt x="2977" y="1293"/>
                </a:lnTo>
                <a:lnTo>
                  <a:pt x="2872" y="1350"/>
                </a:lnTo>
                <a:lnTo>
                  <a:pt x="2721" y="1418"/>
                </a:lnTo>
                <a:lnTo>
                  <a:pt x="2524" y="1449"/>
                </a:lnTo>
                <a:lnTo>
                  <a:pt x="2413" y="1452"/>
                </a:lnTo>
                <a:lnTo>
                  <a:pt x="2326" y="1458"/>
                </a:lnTo>
                <a:lnTo>
                  <a:pt x="2106" y="1536"/>
                </a:lnTo>
                <a:lnTo>
                  <a:pt x="2080" y="1545"/>
                </a:lnTo>
                <a:lnTo>
                  <a:pt x="2059" y="1559"/>
                </a:lnTo>
                <a:lnTo>
                  <a:pt x="2091" y="1560"/>
                </a:lnTo>
                <a:lnTo>
                  <a:pt x="2140" y="1556"/>
                </a:lnTo>
                <a:lnTo>
                  <a:pt x="2248" y="1535"/>
                </a:lnTo>
                <a:lnTo>
                  <a:pt x="2364" y="1497"/>
                </a:lnTo>
                <a:lnTo>
                  <a:pt x="2395" y="1478"/>
                </a:lnTo>
                <a:lnTo>
                  <a:pt x="2409" y="1469"/>
                </a:lnTo>
                <a:lnTo>
                  <a:pt x="2415" y="1452"/>
                </a:lnTo>
                <a:lnTo>
                  <a:pt x="2523" y="1454"/>
                </a:lnTo>
                <a:lnTo>
                  <a:pt x="2616" y="1505"/>
                </a:lnTo>
                <a:lnTo>
                  <a:pt x="2709" y="1521"/>
                </a:lnTo>
                <a:lnTo>
                  <a:pt x="2826" y="1551"/>
                </a:lnTo>
                <a:lnTo>
                  <a:pt x="2892" y="1572"/>
                </a:lnTo>
                <a:lnTo>
                  <a:pt x="2929" y="1578"/>
                </a:lnTo>
                <a:lnTo>
                  <a:pt x="2979" y="1571"/>
                </a:lnTo>
                <a:lnTo>
                  <a:pt x="3033" y="1550"/>
                </a:lnTo>
                <a:lnTo>
                  <a:pt x="3139" y="1517"/>
                </a:lnTo>
                <a:lnTo>
                  <a:pt x="3382" y="1514"/>
                </a:lnTo>
                <a:lnTo>
                  <a:pt x="3462" y="1539"/>
                </a:lnTo>
                <a:lnTo>
                  <a:pt x="3576" y="1532"/>
                </a:lnTo>
                <a:lnTo>
                  <a:pt x="3675" y="1500"/>
                </a:lnTo>
                <a:lnTo>
                  <a:pt x="3811" y="1496"/>
                </a:lnTo>
                <a:lnTo>
                  <a:pt x="3942" y="1512"/>
                </a:lnTo>
                <a:lnTo>
                  <a:pt x="4038" y="1488"/>
                </a:lnTo>
                <a:lnTo>
                  <a:pt x="4068" y="1442"/>
                </a:lnTo>
                <a:lnTo>
                  <a:pt x="4083" y="1391"/>
                </a:lnTo>
                <a:lnTo>
                  <a:pt x="4003" y="1320"/>
                </a:lnTo>
                <a:lnTo>
                  <a:pt x="3991" y="1136"/>
                </a:lnTo>
                <a:lnTo>
                  <a:pt x="4008" y="1086"/>
                </a:lnTo>
                <a:lnTo>
                  <a:pt x="4018" y="1089"/>
                </a:lnTo>
                <a:lnTo>
                  <a:pt x="4011" y="1167"/>
                </a:lnTo>
                <a:lnTo>
                  <a:pt x="4014" y="1310"/>
                </a:lnTo>
                <a:lnTo>
                  <a:pt x="4098" y="1370"/>
                </a:lnTo>
                <a:lnTo>
                  <a:pt x="4102" y="1410"/>
                </a:lnTo>
                <a:lnTo>
                  <a:pt x="4080" y="1493"/>
                </a:lnTo>
                <a:lnTo>
                  <a:pt x="4251" y="1584"/>
                </a:lnTo>
                <a:lnTo>
                  <a:pt x="4482" y="1652"/>
                </a:lnTo>
                <a:lnTo>
                  <a:pt x="5142" y="1740"/>
                </a:lnTo>
                <a:lnTo>
                  <a:pt x="5142" y="1749"/>
                </a:lnTo>
                <a:lnTo>
                  <a:pt x="4584" y="1692"/>
                </a:lnTo>
                <a:lnTo>
                  <a:pt x="4537" y="1677"/>
                </a:lnTo>
                <a:lnTo>
                  <a:pt x="4246" y="1605"/>
                </a:lnTo>
                <a:lnTo>
                  <a:pt x="4089" y="1535"/>
                </a:lnTo>
                <a:lnTo>
                  <a:pt x="4072" y="1599"/>
                </a:lnTo>
                <a:lnTo>
                  <a:pt x="4053" y="1556"/>
                </a:lnTo>
                <a:lnTo>
                  <a:pt x="4054" y="1511"/>
                </a:lnTo>
                <a:lnTo>
                  <a:pt x="3978" y="1523"/>
                </a:lnTo>
                <a:lnTo>
                  <a:pt x="3855" y="1517"/>
                </a:lnTo>
                <a:lnTo>
                  <a:pt x="3768" y="1505"/>
                </a:lnTo>
                <a:lnTo>
                  <a:pt x="3618" y="1530"/>
                </a:lnTo>
                <a:lnTo>
                  <a:pt x="3559" y="1550"/>
                </a:lnTo>
                <a:lnTo>
                  <a:pt x="3492" y="1554"/>
                </a:lnTo>
                <a:lnTo>
                  <a:pt x="3393" y="1535"/>
                </a:lnTo>
                <a:lnTo>
                  <a:pt x="3225" y="1533"/>
                </a:lnTo>
                <a:lnTo>
                  <a:pt x="3100" y="1535"/>
                </a:lnTo>
                <a:lnTo>
                  <a:pt x="3015" y="1568"/>
                </a:lnTo>
                <a:lnTo>
                  <a:pt x="2923" y="1593"/>
                </a:lnTo>
                <a:lnTo>
                  <a:pt x="2865" y="1587"/>
                </a:lnTo>
                <a:lnTo>
                  <a:pt x="2797" y="1565"/>
                </a:lnTo>
                <a:lnTo>
                  <a:pt x="2701" y="1538"/>
                </a:lnTo>
                <a:lnTo>
                  <a:pt x="2497" y="1466"/>
                </a:lnTo>
                <a:lnTo>
                  <a:pt x="2473" y="1464"/>
                </a:lnTo>
                <a:lnTo>
                  <a:pt x="2436" y="1472"/>
                </a:lnTo>
                <a:lnTo>
                  <a:pt x="2335" y="1527"/>
                </a:lnTo>
                <a:lnTo>
                  <a:pt x="2142" y="1569"/>
                </a:lnTo>
                <a:lnTo>
                  <a:pt x="2055" y="1580"/>
                </a:lnTo>
                <a:lnTo>
                  <a:pt x="2005" y="1589"/>
                </a:lnTo>
                <a:lnTo>
                  <a:pt x="1960" y="1595"/>
                </a:lnTo>
                <a:lnTo>
                  <a:pt x="1896" y="1604"/>
                </a:lnTo>
                <a:lnTo>
                  <a:pt x="1756" y="1613"/>
                </a:lnTo>
                <a:lnTo>
                  <a:pt x="1668" y="1623"/>
                </a:lnTo>
                <a:lnTo>
                  <a:pt x="1578" y="1650"/>
                </a:lnTo>
                <a:lnTo>
                  <a:pt x="1522" y="1685"/>
                </a:lnTo>
                <a:lnTo>
                  <a:pt x="1369" y="1703"/>
                </a:lnTo>
                <a:lnTo>
                  <a:pt x="1264" y="1713"/>
                </a:lnTo>
                <a:lnTo>
                  <a:pt x="1216" y="1742"/>
                </a:lnTo>
                <a:lnTo>
                  <a:pt x="1047" y="1748"/>
                </a:lnTo>
                <a:lnTo>
                  <a:pt x="895" y="1745"/>
                </a:lnTo>
                <a:lnTo>
                  <a:pt x="753" y="1743"/>
                </a:lnTo>
                <a:lnTo>
                  <a:pt x="606" y="1763"/>
                </a:lnTo>
                <a:lnTo>
                  <a:pt x="469" y="1791"/>
                </a:lnTo>
                <a:lnTo>
                  <a:pt x="370" y="1829"/>
                </a:lnTo>
                <a:lnTo>
                  <a:pt x="310" y="1851"/>
                </a:lnTo>
                <a:lnTo>
                  <a:pt x="207" y="1848"/>
                </a:lnTo>
                <a:lnTo>
                  <a:pt x="166" y="1850"/>
                </a:lnTo>
                <a:lnTo>
                  <a:pt x="130" y="1877"/>
                </a:lnTo>
                <a:lnTo>
                  <a:pt x="105" y="1925"/>
                </a:lnTo>
                <a:lnTo>
                  <a:pt x="103" y="1967"/>
                </a:lnTo>
                <a:lnTo>
                  <a:pt x="138" y="2004"/>
                </a:lnTo>
                <a:lnTo>
                  <a:pt x="228" y="2063"/>
                </a:lnTo>
                <a:lnTo>
                  <a:pt x="364" y="2106"/>
                </a:lnTo>
                <a:lnTo>
                  <a:pt x="562" y="2165"/>
                </a:lnTo>
                <a:lnTo>
                  <a:pt x="804" y="2204"/>
                </a:lnTo>
                <a:lnTo>
                  <a:pt x="1020" y="2228"/>
                </a:lnTo>
                <a:lnTo>
                  <a:pt x="1185" y="2253"/>
                </a:lnTo>
                <a:lnTo>
                  <a:pt x="1380" y="2288"/>
                </a:lnTo>
                <a:lnTo>
                  <a:pt x="1665" y="2327"/>
                </a:lnTo>
                <a:lnTo>
                  <a:pt x="1765" y="2336"/>
                </a:lnTo>
                <a:lnTo>
                  <a:pt x="1806" y="2352"/>
                </a:lnTo>
                <a:lnTo>
                  <a:pt x="1852" y="2391"/>
                </a:lnTo>
                <a:lnTo>
                  <a:pt x="1909" y="2409"/>
                </a:lnTo>
                <a:lnTo>
                  <a:pt x="1992" y="2447"/>
                </a:lnTo>
                <a:lnTo>
                  <a:pt x="2004" y="2487"/>
                </a:lnTo>
                <a:lnTo>
                  <a:pt x="1987" y="2532"/>
                </a:lnTo>
                <a:lnTo>
                  <a:pt x="1978" y="2552"/>
                </a:lnTo>
                <a:lnTo>
                  <a:pt x="1992" y="2694"/>
                </a:lnTo>
                <a:lnTo>
                  <a:pt x="2016" y="2790"/>
                </a:lnTo>
                <a:lnTo>
                  <a:pt x="2088" y="2882"/>
                </a:lnTo>
                <a:lnTo>
                  <a:pt x="2194" y="2981"/>
                </a:lnTo>
                <a:lnTo>
                  <a:pt x="2386" y="3125"/>
                </a:lnTo>
                <a:lnTo>
                  <a:pt x="2578" y="3221"/>
                </a:lnTo>
                <a:lnTo>
                  <a:pt x="2530" y="3221"/>
                </a:lnTo>
                <a:lnTo>
                  <a:pt x="2595" y="3294"/>
                </a:lnTo>
                <a:lnTo>
                  <a:pt x="2602" y="3329"/>
                </a:lnTo>
                <a:lnTo>
                  <a:pt x="2608" y="3371"/>
                </a:lnTo>
                <a:lnTo>
                  <a:pt x="2626" y="3425"/>
                </a:lnTo>
                <a:lnTo>
                  <a:pt x="2626" y="3557"/>
                </a:lnTo>
                <a:lnTo>
                  <a:pt x="2728" y="3645"/>
                </a:lnTo>
                <a:lnTo>
                  <a:pt x="2923" y="3743"/>
                </a:lnTo>
                <a:lnTo>
                  <a:pt x="3084" y="3798"/>
                </a:lnTo>
                <a:lnTo>
                  <a:pt x="3172" y="3824"/>
                </a:lnTo>
                <a:lnTo>
                  <a:pt x="3207" y="3840"/>
                </a:lnTo>
                <a:lnTo>
                  <a:pt x="3253" y="3869"/>
                </a:lnTo>
                <a:lnTo>
                  <a:pt x="3346" y="3897"/>
                </a:lnTo>
                <a:lnTo>
                  <a:pt x="3393" y="3888"/>
                </a:lnTo>
                <a:lnTo>
                  <a:pt x="3478" y="3851"/>
                </a:lnTo>
                <a:lnTo>
                  <a:pt x="3550" y="3845"/>
                </a:lnTo>
                <a:lnTo>
                  <a:pt x="3594" y="3833"/>
                </a:lnTo>
                <a:lnTo>
                  <a:pt x="3621" y="3834"/>
                </a:lnTo>
                <a:lnTo>
                  <a:pt x="3667" y="3830"/>
                </a:lnTo>
                <a:lnTo>
                  <a:pt x="3777" y="3902"/>
                </a:lnTo>
                <a:lnTo>
                  <a:pt x="3801" y="3911"/>
                </a:lnTo>
                <a:lnTo>
                  <a:pt x="3858" y="3914"/>
                </a:lnTo>
                <a:lnTo>
                  <a:pt x="3913" y="3948"/>
                </a:lnTo>
                <a:lnTo>
                  <a:pt x="4039" y="4025"/>
                </a:lnTo>
                <a:lnTo>
                  <a:pt x="4104" y="4074"/>
                </a:lnTo>
                <a:lnTo>
                  <a:pt x="4135" y="4092"/>
                </a:lnTo>
                <a:lnTo>
                  <a:pt x="4152" y="4124"/>
                </a:lnTo>
                <a:lnTo>
                  <a:pt x="4218" y="4085"/>
                </a:lnTo>
                <a:lnTo>
                  <a:pt x="4251" y="4050"/>
                </a:lnTo>
                <a:lnTo>
                  <a:pt x="4308" y="3998"/>
                </a:lnTo>
                <a:lnTo>
                  <a:pt x="4272" y="3933"/>
                </a:lnTo>
                <a:lnTo>
                  <a:pt x="4263" y="3926"/>
                </a:lnTo>
                <a:lnTo>
                  <a:pt x="4269" y="3920"/>
                </a:lnTo>
                <a:lnTo>
                  <a:pt x="4284" y="3897"/>
                </a:lnTo>
                <a:lnTo>
                  <a:pt x="4377" y="3839"/>
                </a:lnTo>
                <a:lnTo>
                  <a:pt x="4284" y="3900"/>
                </a:lnTo>
                <a:lnTo>
                  <a:pt x="4272" y="3936"/>
                </a:lnTo>
                <a:lnTo>
                  <a:pt x="4314" y="3978"/>
                </a:lnTo>
                <a:lnTo>
                  <a:pt x="4321" y="3999"/>
                </a:lnTo>
                <a:lnTo>
                  <a:pt x="4269" y="4046"/>
                </a:lnTo>
                <a:lnTo>
                  <a:pt x="4215" y="4092"/>
                </a:lnTo>
                <a:lnTo>
                  <a:pt x="4147" y="4137"/>
                </a:lnTo>
                <a:lnTo>
                  <a:pt x="4125" y="4239"/>
                </a:lnTo>
                <a:lnTo>
                  <a:pt x="4114" y="4325"/>
                </a:lnTo>
                <a:lnTo>
                  <a:pt x="4062" y="4322"/>
                </a:lnTo>
                <a:lnTo>
                  <a:pt x="4054" y="4281"/>
                </a:lnTo>
                <a:lnTo>
                  <a:pt x="4075" y="4226"/>
                </a:lnTo>
                <a:lnTo>
                  <a:pt x="4092" y="4184"/>
                </a:lnTo>
                <a:lnTo>
                  <a:pt x="4116" y="4128"/>
                </a:lnTo>
                <a:lnTo>
                  <a:pt x="4108" y="4101"/>
                </a:lnTo>
                <a:lnTo>
                  <a:pt x="4071" y="4098"/>
                </a:lnTo>
                <a:lnTo>
                  <a:pt x="4045" y="4085"/>
                </a:lnTo>
                <a:lnTo>
                  <a:pt x="3928" y="3993"/>
                </a:lnTo>
                <a:lnTo>
                  <a:pt x="3883" y="3953"/>
                </a:lnTo>
                <a:lnTo>
                  <a:pt x="3844" y="3938"/>
                </a:lnTo>
                <a:lnTo>
                  <a:pt x="3813" y="3932"/>
                </a:lnTo>
                <a:lnTo>
                  <a:pt x="3820" y="3956"/>
                </a:lnTo>
                <a:lnTo>
                  <a:pt x="3715" y="3909"/>
                </a:lnTo>
                <a:lnTo>
                  <a:pt x="3691" y="3878"/>
                </a:lnTo>
                <a:lnTo>
                  <a:pt x="3655" y="3860"/>
                </a:lnTo>
                <a:lnTo>
                  <a:pt x="3580" y="3863"/>
                </a:lnTo>
                <a:lnTo>
                  <a:pt x="3493" y="3893"/>
                </a:lnTo>
                <a:lnTo>
                  <a:pt x="3442" y="3915"/>
                </a:lnTo>
                <a:lnTo>
                  <a:pt x="3421" y="3939"/>
                </a:lnTo>
                <a:lnTo>
                  <a:pt x="3397" y="3923"/>
                </a:lnTo>
                <a:lnTo>
                  <a:pt x="3334" y="3917"/>
                </a:lnTo>
                <a:lnTo>
                  <a:pt x="3229" y="3894"/>
                </a:lnTo>
                <a:lnTo>
                  <a:pt x="3105" y="3846"/>
                </a:lnTo>
                <a:lnTo>
                  <a:pt x="2937" y="3780"/>
                </a:lnTo>
                <a:lnTo>
                  <a:pt x="2910" y="3773"/>
                </a:lnTo>
                <a:lnTo>
                  <a:pt x="2866" y="3759"/>
                </a:lnTo>
                <a:lnTo>
                  <a:pt x="2839" y="3752"/>
                </a:lnTo>
                <a:lnTo>
                  <a:pt x="2800" y="3893"/>
                </a:lnTo>
                <a:lnTo>
                  <a:pt x="2776" y="3923"/>
                </a:lnTo>
                <a:lnTo>
                  <a:pt x="2715" y="3930"/>
                </a:lnTo>
                <a:lnTo>
                  <a:pt x="2668" y="3942"/>
                </a:lnTo>
                <a:lnTo>
                  <a:pt x="2593" y="3935"/>
                </a:lnTo>
                <a:lnTo>
                  <a:pt x="2559" y="3938"/>
                </a:lnTo>
                <a:lnTo>
                  <a:pt x="2535" y="3959"/>
                </a:lnTo>
                <a:lnTo>
                  <a:pt x="2541" y="3989"/>
                </a:lnTo>
                <a:lnTo>
                  <a:pt x="2443" y="4077"/>
                </a:lnTo>
                <a:lnTo>
                  <a:pt x="2517" y="4011"/>
                </a:lnTo>
                <a:lnTo>
                  <a:pt x="2527" y="4005"/>
                </a:lnTo>
                <a:lnTo>
                  <a:pt x="2533" y="3986"/>
                </a:lnTo>
                <a:lnTo>
                  <a:pt x="2535" y="3953"/>
                </a:lnTo>
                <a:lnTo>
                  <a:pt x="2554" y="3938"/>
                </a:lnTo>
                <a:lnTo>
                  <a:pt x="2586" y="3929"/>
                </a:lnTo>
                <a:lnTo>
                  <a:pt x="2661" y="3939"/>
                </a:lnTo>
                <a:lnTo>
                  <a:pt x="2712" y="3926"/>
                </a:lnTo>
                <a:lnTo>
                  <a:pt x="2776" y="3917"/>
                </a:lnTo>
                <a:lnTo>
                  <a:pt x="2799" y="3885"/>
                </a:lnTo>
                <a:lnTo>
                  <a:pt x="2830" y="3749"/>
                </a:lnTo>
                <a:lnTo>
                  <a:pt x="2800" y="3734"/>
                </a:lnTo>
                <a:lnTo>
                  <a:pt x="2722" y="3701"/>
                </a:lnTo>
                <a:lnTo>
                  <a:pt x="2646" y="3642"/>
                </a:lnTo>
                <a:lnTo>
                  <a:pt x="2607" y="3606"/>
                </a:lnTo>
                <a:lnTo>
                  <a:pt x="2592" y="3569"/>
                </a:lnTo>
                <a:lnTo>
                  <a:pt x="2566" y="3572"/>
                </a:lnTo>
                <a:lnTo>
                  <a:pt x="2518" y="3594"/>
                </a:lnTo>
                <a:lnTo>
                  <a:pt x="2434" y="3647"/>
                </a:lnTo>
                <a:lnTo>
                  <a:pt x="2338" y="3701"/>
                </a:lnTo>
                <a:lnTo>
                  <a:pt x="2296" y="3719"/>
                </a:lnTo>
                <a:lnTo>
                  <a:pt x="2260" y="3762"/>
                </a:lnTo>
                <a:lnTo>
                  <a:pt x="2227" y="3809"/>
                </a:lnTo>
                <a:lnTo>
                  <a:pt x="2194" y="3893"/>
                </a:lnTo>
                <a:lnTo>
                  <a:pt x="2151" y="3972"/>
                </a:lnTo>
                <a:lnTo>
                  <a:pt x="2163" y="3986"/>
                </a:lnTo>
                <a:lnTo>
                  <a:pt x="2200" y="4010"/>
                </a:lnTo>
                <a:lnTo>
                  <a:pt x="2188" y="4028"/>
                </a:lnTo>
                <a:lnTo>
                  <a:pt x="2233" y="4064"/>
                </a:lnTo>
                <a:lnTo>
                  <a:pt x="2250" y="4103"/>
                </a:lnTo>
                <a:lnTo>
                  <a:pt x="2283" y="4172"/>
                </a:lnTo>
                <a:lnTo>
                  <a:pt x="2290" y="4221"/>
                </a:lnTo>
                <a:lnTo>
                  <a:pt x="2278" y="4259"/>
                </a:lnTo>
                <a:lnTo>
                  <a:pt x="2350" y="4248"/>
                </a:lnTo>
                <a:lnTo>
                  <a:pt x="2409" y="4251"/>
                </a:lnTo>
                <a:lnTo>
                  <a:pt x="2467" y="4244"/>
                </a:lnTo>
                <a:lnTo>
                  <a:pt x="2496" y="4229"/>
                </a:lnTo>
                <a:lnTo>
                  <a:pt x="2580" y="4247"/>
                </a:lnTo>
                <a:lnTo>
                  <a:pt x="2497" y="4233"/>
                </a:lnTo>
                <a:lnTo>
                  <a:pt x="2467" y="4251"/>
                </a:lnTo>
                <a:lnTo>
                  <a:pt x="2355" y="4253"/>
                </a:lnTo>
                <a:lnTo>
                  <a:pt x="2278" y="4266"/>
                </a:lnTo>
                <a:lnTo>
                  <a:pt x="2253" y="4292"/>
                </a:lnTo>
                <a:lnTo>
                  <a:pt x="2209" y="4320"/>
                </a:lnTo>
                <a:lnTo>
                  <a:pt x="2194" y="4325"/>
                </a:lnTo>
                <a:lnTo>
                  <a:pt x="2146" y="4325"/>
                </a:lnTo>
                <a:close/>
              </a:path>
            </a:pathLst>
          </a:custGeom>
          <a:solidFill>
            <a:srgbClr val="0066FF"/>
          </a:solidFill>
          <a:ln w="6350" cap="flat" cmpd="sng">
            <a:solidFill>
              <a:srgbClr val="0066FF"/>
            </a:solidFill>
            <a:prstDash val="solid"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 bwMode="auto">
          <a:xfrm>
            <a:off x="923925" y="0"/>
            <a:ext cx="10998444" cy="6865938"/>
          </a:xfrm>
          <a:custGeom>
            <a:avLst/>
            <a:gdLst>
              <a:gd name="T0" fmla="*/ 2190 w 5178"/>
              <a:gd name="T1" fmla="*/ 3764 h 4325"/>
              <a:gd name="T2" fmla="*/ 2205 w 5178"/>
              <a:gd name="T3" fmla="*/ 3077 h 4325"/>
              <a:gd name="T4" fmla="*/ 1755 w 5178"/>
              <a:gd name="T5" fmla="*/ 2678 h 4325"/>
              <a:gd name="T6" fmla="*/ 1389 w 5178"/>
              <a:gd name="T7" fmla="*/ 2703 h 4325"/>
              <a:gd name="T8" fmla="*/ 1714 w 5178"/>
              <a:gd name="T9" fmla="*/ 2664 h 4325"/>
              <a:gd name="T10" fmla="*/ 1242 w 5178"/>
              <a:gd name="T11" fmla="*/ 2331 h 4325"/>
              <a:gd name="T12" fmla="*/ 553 w 5178"/>
              <a:gd name="T13" fmla="*/ 1706 h 4325"/>
              <a:gd name="T14" fmla="*/ 2062 w 5178"/>
              <a:gd name="T15" fmla="*/ 1449 h 4325"/>
              <a:gd name="T16" fmla="*/ 3216 w 5178"/>
              <a:gd name="T17" fmla="*/ 792 h 4325"/>
              <a:gd name="T18" fmla="*/ 2918 w 5178"/>
              <a:gd name="T19" fmla="*/ 331 h 4325"/>
              <a:gd name="T20" fmla="*/ 2740 w 5178"/>
              <a:gd name="T21" fmla="*/ 545 h 4325"/>
              <a:gd name="T22" fmla="*/ 2697 w 5178"/>
              <a:gd name="T23" fmla="*/ 572 h 4325"/>
              <a:gd name="T24" fmla="*/ 1735 w 5178"/>
              <a:gd name="T25" fmla="*/ 719 h 4325"/>
              <a:gd name="T26" fmla="*/ 2400 w 5178"/>
              <a:gd name="T27" fmla="*/ 281 h 4325"/>
              <a:gd name="T28" fmla="*/ 1650 w 5178"/>
              <a:gd name="T29" fmla="*/ 654 h 4325"/>
              <a:gd name="T30" fmla="*/ 2388 w 5178"/>
              <a:gd name="T31" fmla="*/ 90 h 4325"/>
              <a:gd name="T32" fmla="*/ 2512 w 5178"/>
              <a:gd name="T33" fmla="*/ 102 h 4325"/>
              <a:gd name="T34" fmla="*/ 3000 w 5178"/>
              <a:gd name="T35" fmla="*/ 239 h 4325"/>
              <a:gd name="T36" fmla="*/ 3243 w 5178"/>
              <a:gd name="T37" fmla="*/ 38 h 4325"/>
              <a:gd name="T38" fmla="*/ 3333 w 5178"/>
              <a:gd name="T39" fmla="*/ 407 h 4325"/>
              <a:gd name="T40" fmla="*/ 3310 w 5178"/>
              <a:gd name="T41" fmla="*/ 899 h 4325"/>
              <a:gd name="T42" fmla="*/ 3397 w 5178"/>
              <a:gd name="T43" fmla="*/ 762 h 4325"/>
              <a:gd name="T44" fmla="*/ 3420 w 5178"/>
              <a:gd name="T45" fmla="*/ 906 h 4325"/>
              <a:gd name="T46" fmla="*/ 3946 w 5178"/>
              <a:gd name="T47" fmla="*/ 1044 h 4325"/>
              <a:gd name="T48" fmla="*/ 4089 w 5178"/>
              <a:gd name="T49" fmla="*/ 647 h 4325"/>
              <a:gd name="T50" fmla="*/ 5014 w 5178"/>
              <a:gd name="T51" fmla="*/ 476 h 4325"/>
              <a:gd name="T52" fmla="*/ 5127 w 5178"/>
              <a:gd name="T53" fmla="*/ 738 h 4325"/>
              <a:gd name="T54" fmla="*/ 4960 w 5178"/>
              <a:gd name="T55" fmla="*/ 749 h 4325"/>
              <a:gd name="T56" fmla="*/ 5025 w 5178"/>
              <a:gd name="T57" fmla="*/ 533 h 4325"/>
              <a:gd name="T58" fmla="*/ 4323 w 5178"/>
              <a:gd name="T59" fmla="*/ 525 h 4325"/>
              <a:gd name="T60" fmla="*/ 3886 w 5178"/>
              <a:gd name="T61" fmla="*/ 750 h 4325"/>
              <a:gd name="T62" fmla="*/ 4566 w 5178"/>
              <a:gd name="T63" fmla="*/ 1124 h 4325"/>
              <a:gd name="T64" fmla="*/ 4996 w 5178"/>
              <a:gd name="T65" fmla="*/ 1299 h 4325"/>
              <a:gd name="T66" fmla="*/ 4509 w 5178"/>
              <a:gd name="T67" fmla="*/ 1215 h 4325"/>
              <a:gd name="T68" fmla="*/ 4063 w 5178"/>
              <a:gd name="T69" fmla="*/ 1004 h 4325"/>
              <a:gd name="T70" fmla="*/ 3618 w 5178"/>
              <a:gd name="T71" fmla="*/ 1055 h 4325"/>
              <a:gd name="T72" fmla="*/ 2721 w 5178"/>
              <a:gd name="T73" fmla="*/ 1418 h 4325"/>
              <a:gd name="T74" fmla="*/ 2395 w 5178"/>
              <a:gd name="T75" fmla="*/ 1478 h 4325"/>
              <a:gd name="T76" fmla="*/ 3139 w 5178"/>
              <a:gd name="T77" fmla="*/ 1517 h 4325"/>
              <a:gd name="T78" fmla="*/ 3991 w 5178"/>
              <a:gd name="T79" fmla="*/ 1136 h 4325"/>
              <a:gd name="T80" fmla="*/ 5142 w 5178"/>
              <a:gd name="T81" fmla="*/ 1749 h 4325"/>
              <a:gd name="T82" fmla="*/ 3618 w 5178"/>
              <a:gd name="T83" fmla="*/ 1530 h 4325"/>
              <a:gd name="T84" fmla="*/ 2497 w 5178"/>
              <a:gd name="T85" fmla="*/ 1466 h 4325"/>
              <a:gd name="T86" fmla="*/ 1578 w 5178"/>
              <a:gd name="T87" fmla="*/ 1650 h 4325"/>
              <a:gd name="T88" fmla="*/ 310 w 5178"/>
              <a:gd name="T89" fmla="*/ 1851 h 4325"/>
              <a:gd name="T90" fmla="*/ 1020 w 5178"/>
              <a:gd name="T91" fmla="*/ 2228 h 4325"/>
              <a:gd name="T92" fmla="*/ 1978 w 5178"/>
              <a:gd name="T93" fmla="*/ 2552 h 4325"/>
              <a:gd name="T94" fmla="*/ 2626 w 5178"/>
              <a:gd name="T95" fmla="*/ 3425 h 4325"/>
              <a:gd name="T96" fmla="*/ 3550 w 5178"/>
              <a:gd name="T97" fmla="*/ 3845 h 4325"/>
              <a:gd name="T98" fmla="*/ 4152 w 5178"/>
              <a:gd name="T99" fmla="*/ 4124 h 4325"/>
              <a:gd name="T100" fmla="*/ 4314 w 5178"/>
              <a:gd name="T101" fmla="*/ 3978 h 4325"/>
              <a:gd name="T102" fmla="*/ 4116 w 5178"/>
              <a:gd name="T103" fmla="*/ 4128 h 4325"/>
              <a:gd name="T104" fmla="*/ 3655 w 5178"/>
              <a:gd name="T105" fmla="*/ 3860 h 4325"/>
              <a:gd name="T106" fmla="*/ 2866 w 5178"/>
              <a:gd name="T107" fmla="*/ 3759 h 4325"/>
              <a:gd name="T108" fmla="*/ 2517 w 5178"/>
              <a:gd name="T109" fmla="*/ 4011 h 4325"/>
              <a:gd name="T110" fmla="*/ 2800 w 5178"/>
              <a:gd name="T111" fmla="*/ 3734 h 4325"/>
              <a:gd name="T112" fmla="*/ 2227 w 5178"/>
              <a:gd name="T113" fmla="*/ 3809 h 4325"/>
              <a:gd name="T114" fmla="*/ 2350 w 5178"/>
              <a:gd name="T115" fmla="*/ 4248 h 4325"/>
              <a:gd name="T116" fmla="*/ 2194 w 5178"/>
              <a:gd name="T117" fmla="*/ 4325 h 4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178" h="4325">
                <a:moveTo>
                  <a:pt x="2146" y="4325"/>
                </a:moveTo>
                <a:lnTo>
                  <a:pt x="2202" y="4283"/>
                </a:lnTo>
                <a:lnTo>
                  <a:pt x="2232" y="4254"/>
                </a:lnTo>
                <a:lnTo>
                  <a:pt x="2248" y="4230"/>
                </a:lnTo>
                <a:lnTo>
                  <a:pt x="2250" y="4181"/>
                </a:lnTo>
                <a:lnTo>
                  <a:pt x="2229" y="4142"/>
                </a:lnTo>
                <a:lnTo>
                  <a:pt x="2137" y="4037"/>
                </a:lnTo>
                <a:lnTo>
                  <a:pt x="2112" y="3980"/>
                </a:lnTo>
                <a:lnTo>
                  <a:pt x="2110" y="3935"/>
                </a:lnTo>
                <a:lnTo>
                  <a:pt x="2152" y="3861"/>
                </a:lnTo>
                <a:lnTo>
                  <a:pt x="2190" y="3764"/>
                </a:lnTo>
                <a:lnTo>
                  <a:pt x="2310" y="3672"/>
                </a:lnTo>
                <a:lnTo>
                  <a:pt x="2398" y="3612"/>
                </a:lnTo>
                <a:lnTo>
                  <a:pt x="2457" y="3581"/>
                </a:lnTo>
                <a:lnTo>
                  <a:pt x="2530" y="3557"/>
                </a:lnTo>
                <a:lnTo>
                  <a:pt x="2553" y="3507"/>
                </a:lnTo>
                <a:lnTo>
                  <a:pt x="2556" y="3413"/>
                </a:lnTo>
                <a:lnTo>
                  <a:pt x="2530" y="3365"/>
                </a:lnTo>
                <a:lnTo>
                  <a:pt x="2485" y="3284"/>
                </a:lnTo>
                <a:lnTo>
                  <a:pt x="2424" y="3231"/>
                </a:lnTo>
                <a:lnTo>
                  <a:pt x="2290" y="3125"/>
                </a:lnTo>
                <a:lnTo>
                  <a:pt x="2205" y="3077"/>
                </a:lnTo>
                <a:lnTo>
                  <a:pt x="2137" y="3032"/>
                </a:lnTo>
                <a:lnTo>
                  <a:pt x="2092" y="2976"/>
                </a:lnTo>
                <a:lnTo>
                  <a:pt x="2043" y="2942"/>
                </a:lnTo>
                <a:lnTo>
                  <a:pt x="2011" y="2916"/>
                </a:lnTo>
                <a:lnTo>
                  <a:pt x="1995" y="2901"/>
                </a:lnTo>
                <a:lnTo>
                  <a:pt x="1906" y="2756"/>
                </a:lnTo>
                <a:lnTo>
                  <a:pt x="1867" y="2672"/>
                </a:lnTo>
                <a:lnTo>
                  <a:pt x="1843" y="2657"/>
                </a:lnTo>
                <a:lnTo>
                  <a:pt x="1818" y="2666"/>
                </a:lnTo>
                <a:lnTo>
                  <a:pt x="1795" y="2667"/>
                </a:lnTo>
                <a:lnTo>
                  <a:pt x="1755" y="2678"/>
                </a:lnTo>
                <a:lnTo>
                  <a:pt x="1714" y="2678"/>
                </a:lnTo>
                <a:lnTo>
                  <a:pt x="1660" y="2661"/>
                </a:lnTo>
                <a:lnTo>
                  <a:pt x="1645" y="2633"/>
                </a:lnTo>
                <a:lnTo>
                  <a:pt x="1618" y="2645"/>
                </a:lnTo>
                <a:lnTo>
                  <a:pt x="1584" y="2676"/>
                </a:lnTo>
                <a:lnTo>
                  <a:pt x="1570" y="2693"/>
                </a:lnTo>
                <a:lnTo>
                  <a:pt x="1540" y="2708"/>
                </a:lnTo>
                <a:lnTo>
                  <a:pt x="1512" y="2709"/>
                </a:lnTo>
                <a:lnTo>
                  <a:pt x="1474" y="2693"/>
                </a:lnTo>
                <a:lnTo>
                  <a:pt x="1428" y="2675"/>
                </a:lnTo>
                <a:lnTo>
                  <a:pt x="1389" y="2703"/>
                </a:lnTo>
                <a:lnTo>
                  <a:pt x="1282" y="2741"/>
                </a:lnTo>
                <a:lnTo>
                  <a:pt x="1357" y="2702"/>
                </a:lnTo>
                <a:lnTo>
                  <a:pt x="1393" y="2667"/>
                </a:lnTo>
                <a:lnTo>
                  <a:pt x="1459" y="2666"/>
                </a:lnTo>
                <a:lnTo>
                  <a:pt x="1515" y="2691"/>
                </a:lnTo>
                <a:lnTo>
                  <a:pt x="1552" y="2666"/>
                </a:lnTo>
                <a:lnTo>
                  <a:pt x="1585" y="2640"/>
                </a:lnTo>
                <a:lnTo>
                  <a:pt x="1618" y="2597"/>
                </a:lnTo>
                <a:lnTo>
                  <a:pt x="1650" y="2619"/>
                </a:lnTo>
                <a:lnTo>
                  <a:pt x="1680" y="2643"/>
                </a:lnTo>
                <a:lnTo>
                  <a:pt x="1714" y="2664"/>
                </a:lnTo>
                <a:lnTo>
                  <a:pt x="1762" y="2657"/>
                </a:lnTo>
                <a:lnTo>
                  <a:pt x="1816" y="2646"/>
                </a:lnTo>
                <a:lnTo>
                  <a:pt x="1866" y="2610"/>
                </a:lnTo>
                <a:lnTo>
                  <a:pt x="1891" y="2589"/>
                </a:lnTo>
                <a:lnTo>
                  <a:pt x="1906" y="2549"/>
                </a:lnTo>
                <a:lnTo>
                  <a:pt x="1897" y="2481"/>
                </a:lnTo>
                <a:lnTo>
                  <a:pt x="1876" y="2435"/>
                </a:lnTo>
                <a:lnTo>
                  <a:pt x="1833" y="2418"/>
                </a:lnTo>
                <a:lnTo>
                  <a:pt x="1762" y="2405"/>
                </a:lnTo>
                <a:lnTo>
                  <a:pt x="1473" y="2364"/>
                </a:lnTo>
                <a:lnTo>
                  <a:pt x="1242" y="2331"/>
                </a:lnTo>
                <a:lnTo>
                  <a:pt x="898" y="2285"/>
                </a:lnTo>
                <a:lnTo>
                  <a:pt x="514" y="2232"/>
                </a:lnTo>
                <a:lnTo>
                  <a:pt x="274" y="2165"/>
                </a:lnTo>
                <a:lnTo>
                  <a:pt x="48" y="2043"/>
                </a:lnTo>
                <a:lnTo>
                  <a:pt x="10" y="1976"/>
                </a:lnTo>
                <a:lnTo>
                  <a:pt x="0" y="1925"/>
                </a:lnTo>
                <a:lnTo>
                  <a:pt x="15" y="1883"/>
                </a:lnTo>
                <a:lnTo>
                  <a:pt x="61" y="1851"/>
                </a:lnTo>
                <a:lnTo>
                  <a:pt x="192" y="1811"/>
                </a:lnTo>
                <a:lnTo>
                  <a:pt x="342" y="1770"/>
                </a:lnTo>
                <a:lnTo>
                  <a:pt x="553" y="1706"/>
                </a:lnTo>
                <a:lnTo>
                  <a:pt x="753" y="1656"/>
                </a:lnTo>
                <a:lnTo>
                  <a:pt x="769" y="1653"/>
                </a:lnTo>
                <a:lnTo>
                  <a:pt x="792" y="1655"/>
                </a:lnTo>
                <a:lnTo>
                  <a:pt x="838" y="1662"/>
                </a:lnTo>
                <a:lnTo>
                  <a:pt x="900" y="1694"/>
                </a:lnTo>
                <a:lnTo>
                  <a:pt x="991" y="1700"/>
                </a:lnTo>
                <a:lnTo>
                  <a:pt x="1090" y="1686"/>
                </a:lnTo>
                <a:lnTo>
                  <a:pt x="1290" y="1638"/>
                </a:lnTo>
                <a:lnTo>
                  <a:pt x="1570" y="1560"/>
                </a:lnTo>
                <a:lnTo>
                  <a:pt x="1813" y="1497"/>
                </a:lnTo>
                <a:lnTo>
                  <a:pt x="2062" y="1449"/>
                </a:lnTo>
                <a:lnTo>
                  <a:pt x="2302" y="1415"/>
                </a:lnTo>
                <a:lnTo>
                  <a:pt x="2467" y="1371"/>
                </a:lnTo>
                <a:lnTo>
                  <a:pt x="2595" y="1343"/>
                </a:lnTo>
                <a:lnTo>
                  <a:pt x="2908" y="1214"/>
                </a:lnTo>
                <a:lnTo>
                  <a:pt x="3106" y="1109"/>
                </a:lnTo>
                <a:lnTo>
                  <a:pt x="3148" y="1062"/>
                </a:lnTo>
                <a:lnTo>
                  <a:pt x="3174" y="1014"/>
                </a:lnTo>
                <a:lnTo>
                  <a:pt x="3195" y="1026"/>
                </a:lnTo>
                <a:lnTo>
                  <a:pt x="3220" y="1013"/>
                </a:lnTo>
                <a:lnTo>
                  <a:pt x="3232" y="959"/>
                </a:lnTo>
                <a:lnTo>
                  <a:pt x="3216" y="792"/>
                </a:lnTo>
                <a:lnTo>
                  <a:pt x="3220" y="695"/>
                </a:lnTo>
                <a:lnTo>
                  <a:pt x="3238" y="617"/>
                </a:lnTo>
                <a:lnTo>
                  <a:pt x="3277" y="521"/>
                </a:lnTo>
                <a:lnTo>
                  <a:pt x="3250" y="437"/>
                </a:lnTo>
                <a:lnTo>
                  <a:pt x="3219" y="380"/>
                </a:lnTo>
                <a:lnTo>
                  <a:pt x="3184" y="347"/>
                </a:lnTo>
                <a:lnTo>
                  <a:pt x="3153" y="329"/>
                </a:lnTo>
                <a:lnTo>
                  <a:pt x="3082" y="284"/>
                </a:lnTo>
                <a:lnTo>
                  <a:pt x="3045" y="279"/>
                </a:lnTo>
                <a:lnTo>
                  <a:pt x="2997" y="288"/>
                </a:lnTo>
                <a:lnTo>
                  <a:pt x="2918" y="331"/>
                </a:lnTo>
                <a:lnTo>
                  <a:pt x="2818" y="389"/>
                </a:lnTo>
                <a:lnTo>
                  <a:pt x="2776" y="403"/>
                </a:lnTo>
                <a:lnTo>
                  <a:pt x="2695" y="413"/>
                </a:lnTo>
                <a:lnTo>
                  <a:pt x="2662" y="410"/>
                </a:lnTo>
                <a:lnTo>
                  <a:pt x="2644" y="414"/>
                </a:lnTo>
                <a:lnTo>
                  <a:pt x="2649" y="429"/>
                </a:lnTo>
                <a:lnTo>
                  <a:pt x="2698" y="465"/>
                </a:lnTo>
                <a:lnTo>
                  <a:pt x="2722" y="495"/>
                </a:lnTo>
                <a:lnTo>
                  <a:pt x="2754" y="521"/>
                </a:lnTo>
                <a:lnTo>
                  <a:pt x="2755" y="533"/>
                </a:lnTo>
                <a:lnTo>
                  <a:pt x="2740" y="545"/>
                </a:lnTo>
                <a:lnTo>
                  <a:pt x="2716" y="572"/>
                </a:lnTo>
                <a:lnTo>
                  <a:pt x="2694" y="591"/>
                </a:lnTo>
                <a:lnTo>
                  <a:pt x="2682" y="614"/>
                </a:lnTo>
                <a:lnTo>
                  <a:pt x="2682" y="627"/>
                </a:lnTo>
                <a:lnTo>
                  <a:pt x="2689" y="641"/>
                </a:lnTo>
                <a:lnTo>
                  <a:pt x="3172" y="1011"/>
                </a:lnTo>
                <a:lnTo>
                  <a:pt x="3165" y="1025"/>
                </a:lnTo>
                <a:lnTo>
                  <a:pt x="2661" y="633"/>
                </a:lnTo>
                <a:lnTo>
                  <a:pt x="2647" y="618"/>
                </a:lnTo>
                <a:lnTo>
                  <a:pt x="2659" y="605"/>
                </a:lnTo>
                <a:lnTo>
                  <a:pt x="2697" y="572"/>
                </a:lnTo>
                <a:lnTo>
                  <a:pt x="2713" y="540"/>
                </a:lnTo>
                <a:lnTo>
                  <a:pt x="2706" y="515"/>
                </a:lnTo>
                <a:lnTo>
                  <a:pt x="2667" y="482"/>
                </a:lnTo>
                <a:lnTo>
                  <a:pt x="2628" y="450"/>
                </a:lnTo>
                <a:lnTo>
                  <a:pt x="2584" y="417"/>
                </a:lnTo>
                <a:lnTo>
                  <a:pt x="1482" y="888"/>
                </a:lnTo>
                <a:lnTo>
                  <a:pt x="2188" y="1430"/>
                </a:lnTo>
                <a:lnTo>
                  <a:pt x="2167" y="1437"/>
                </a:lnTo>
                <a:lnTo>
                  <a:pt x="1440" y="888"/>
                </a:lnTo>
                <a:lnTo>
                  <a:pt x="1741" y="753"/>
                </a:lnTo>
                <a:lnTo>
                  <a:pt x="1735" y="719"/>
                </a:lnTo>
                <a:lnTo>
                  <a:pt x="1722" y="707"/>
                </a:lnTo>
                <a:lnTo>
                  <a:pt x="1633" y="666"/>
                </a:lnTo>
                <a:lnTo>
                  <a:pt x="1621" y="650"/>
                </a:lnTo>
                <a:lnTo>
                  <a:pt x="1657" y="579"/>
                </a:lnTo>
                <a:lnTo>
                  <a:pt x="1680" y="350"/>
                </a:lnTo>
                <a:lnTo>
                  <a:pt x="1684" y="330"/>
                </a:lnTo>
                <a:lnTo>
                  <a:pt x="1779" y="300"/>
                </a:lnTo>
                <a:lnTo>
                  <a:pt x="2035" y="273"/>
                </a:lnTo>
                <a:lnTo>
                  <a:pt x="2164" y="245"/>
                </a:lnTo>
                <a:lnTo>
                  <a:pt x="2296" y="282"/>
                </a:lnTo>
                <a:lnTo>
                  <a:pt x="2400" y="281"/>
                </a:lnTo>
                <a:lnTo>
                  <a:pt x="2280" y="279"/>
                </a:lnTo>
                <a:lnTo>
                  <a:pt x="2160" y="257"/>
                </a:lnTo>
                <a:lnTo>
                  <a:pt x="2025" y="291"/>
                </a:lnTo>
                <a:lnTo>
                  <a:pt x="1942" y="303"/>
                </a:lnTo>
                <a:lnTo>
                  <a:pt x="1810" y="317"/>
                </a:lnTo>
                <a:lnTo>
                  <a:pt x="1713" y="332"/>
                </a:lnTo>
                <a:lnTo>
                  <a:pt x="1698" y="348"/>
                </a:lnTo>
                <a:lnTo>
                  <a:pt x="1692" y="554"/>
                </a:lnTo>
                <a:lnTo>
                  <a:pt x="1695" y="579"/>
                </a:lnTo>
                <a:lnTo>
                  <a:pt x="1651" y="633"/>
                </a:lnTo>
                <a:lnTo>
                  <a:pt x="1650" y="654"/>
                </a:lnTo>
                <a:lnTo>
                  <a:pt x="1660" y="665"/>
                </a:lnTo>
                <a:lnTo>
                  <a:pt x="1738" y="690"/>
                </a:lnTo>
                <a:lnTo>
                  <a:pt x="1764" y="738"/>
                </a:lnTo>
                <a:lnTo>
                  <a:pt x="2563" y="399"/>
                </a:lnTo>
                <a:lnTo>
                  <a:pt x="2506" y="341"/>
                </a:lnTo>
                <a:lnTo>
                  <a:pt x="2476" y="294"/>
                </a:lnTo>
                <a:lnTo>
                  <a:pt x="2434" y="245"/>
                </a:lnTo>
                <a:lnTo>
                  <a:pt x="2419" y="212"/>
                </a:lnTo>
                <a:lnTo>
                  <a:pt x="2413" y="180"/>
                </a:lnTo>
                <a:lnTo>
                  <a:pt x="2409" y="138"/>
                </a:lnTo>
                <a:lnTo>
                  <a:pt x="2388" y="90"/>
                </a:lnTo>
                <a:lnTo>
                  <a:pt x="2361" y="62"/>
                </a:lnTo>
                <a:lnTo>
                  <a:pt x="2305" y="5"/>
                </a:lnTo>
                <a:lnTo>
                  <a:pt x="2338" y="5"/>
                </a:lnTo>
                <a:lnTo>
                  <a:pt x="2350" y="5"/>
                </a:lnTo>
                <a:lnTo>
                  <a:pt x="2386" y="53"/>
                </a:lnTo>
                <a:lnTo>
                  <a:pt x="2412" y="62"/>
                </a:lnTo>
                <a:lnTo>
                  <a:pt x="2404" y="29"/>
                </a:lnTo>
                <a:lnTo>
                  <a:pt x="2391" y="3"/>
                </a:lnTo>
                <a:lnTo>
                  <a:pt x="2565" y="8"/>
                </a:lnTo>
                <a:lnTo>
                  <a:pt x="2533" y="60"/>
                </a:lnTo>
                <a:lnTo>
                  <a:pt x="2512" y="102"/>
                </a:lnTo>
                <a:lnTo>
                  <a:pt x="2505" y="155"/>
                </a:lnTo>
                <a:lnTo>
                  <a:pt x="2509" y="200"/>
                </a:lnTo>
                <a:lnTo>
                  <a:pt x="2518" y="257"/>
                </a:lnTo>
                <a:lnTo>
                  <a:pt x="2548" y="302"/>
                </a:lnTo>
                <a:lnTo>
                  <a:pt x="2578" y="341"/>
                </a:lnTo>
                <a:lnTo>
                  <a:pt x="2614" y="360"/>
                </a:lnTo>
                <a:lnTo>
                  <a:pt x="2679" y="368"/>
                </a:lnTo>
                <a:lnTo>
                  <a:pt x="2770" y="344"/>
                </a:lnTo>
                <a:lnTo>
                  <a:pt x="2844" y="321"/>
                </a:lnTo>
                <a:lnTo>
                  <a:pt x="2926" y="279"/>
                </a:lnTo>
                <a:lnTo>
                  <a:pt x="3000" y="239"/>
                </a:lnTo>
                <a:lnTo>
                  <a:pt x="3028" y="213"/>
                </a:lnTo>
                <a:lnTo>
                  <a:pt x="3040" y="183"/>
                </a:lnTo>
                <a:lnTo>
                  <a:pt x="3067" y="147"/>
                </a:lnTo>
                <a:lnTo>
                  <a:pt x="3114" y="105"/>
                </a:lnTo>
                <a:lnTo>
                  <a:pt x="3159" y="69"/>
                </a:lnTo>
                <a:lnTo>
                  <a:pt x="3220" y="32"/>
                </a:lnTo>
                <a:lnTo>
                  <a:pt x="3255" y="20"/>
                </a:lnTo>
                <a:lnTo>
                  <a:pt x="3285" y="0"/>
                </a:lnTo>
                <a:lnTo>
                  <a:pt x="3324" y="3"/>
                </a:lnTo>
                <a:lnTo>
                  <a:pt x="3274" y="32"/>
                </a:lnTo>
                <a:lnTo>
                  <a:pt x="3243" y="38"/>
                </a:lnTo>
                <a:lnTo>
                  <a:pt x="3225" y="47"/>
                </a:lnTo>
                <a:lnTo>
                  <a:pt x="3198" y="66"/>
                </a:lnTo>
                <a:lnTo>
                  <a:pt x="3163" y="110"/>
                </a:lnTo>
                <a:lnTo>
                  <a:pt x="3112" y="155"/>
                </a:lnTo>
                <a:lnTo>
                  <a:pt x="3079" y="183"/>
                </a:lnTo>
                <a:lnTo>
                  <a:pt x="3067" y="215"/>
                </a:lnTo>
                <a:lnTo>
                  <a:pt x="3133" y="207"/>
                </a:lnTo>
                <a:lnTo>
                  <a:pt x="3175" y="219"/>
                </a:lnTo>
                <a:lnTo>
                  <a:pt x="3222" y="245"/>
                </a:lnTo>
                <a:lnTo>
                  <a:pt x="3270" y="279"/>
                </a:lnTo>
                <a:lnTo>
                  <a:pt x="3333" y="407"/>
                </a:lnTo>
                <a:lnTo>
                  <a:pt x="3348" y="468"/>
                </a:lnTo>
                <a:lnTo>
                  <a:pt x="3405" y="578"/>
                </a:lnTo>
                <a:lnTo>
                  <a:pt x="3354" y="588"/>
                </a:lnTo>
                <a:lnTo>
                  <a:pt x="3337" y="578"/>
                </a:lnTo>
                <a:lnTo>
                  <a:pt x="3325" y="587"/>
                </a:lnTo>
                <a:lnTo>
                  <a:pt x="3316" y="611"/>
                </a:lnTo>
                <a:lnTo>
                  <a:pt x="3312" y="633"/>
                </a:lnTo>
                <a:lnTo>
                  <a:pt x="3300" y="752"/>
                </a:lnTo>
                <a:lnTo>
                  <a:pt x="3298" y="809"/>
                </a:lnTo>
                <a:lnTo>
                  <a:pt x="3300" y="860"/>
                </a:lnTo>
                <a:lnTo>
                  <a:pt x="3310" y="899"/>
                </a:lnTo>
                <a:lnTo>
                  <a:pt x="3312" y="942"/>
                </a:lnTo>
                <a:lnTo>
                  <a:pt x="3313" y="980"/>
                </a:lnTo>
                <a:lnTo>
                  <a:pt x="3319" y="998"/>
                </a:lnTo>
                <a:lnTo>
                  <a:pt x="3336" y="992"/>
                </a:lnTo>
                <a:lnTo>
                  <a:pt x="3349" y="981"/>
                </a:lnTo>
                <a:lnTo>
                  <a:pt x="3366" y="963"/>
                </a:lnTo>
                <a:lnTo>
                  <a:pt x="3382" y="930"/>
                </a:lnTo>
                <a:lnTo>
                  <a:pt x="3387" y="887"/>
                </a:lnTo>
                <a:lnTo>
                  <a:pt x="3388" y="840"/>
                </a:lnTo>
                <a:lnTo>
                  <a:pt x="3393" y="812"/>
                </a:lnTo>
                <a:lnTo>
                  <a:pt x="3397" y="762"/>
                </a:lnTo>
                <a:lnTo>
                  <a:pt x="3397" y="726"/>
                </a:lnTo>
                <a:lnTo>
                  <a:pt x="3384" y="669"/>
                </a:lnTo>
                <a:lnTo>
                  <a:pt x="3372" y="627"/>
                </a:lnTo>
                <a:lnTo>
                  <a:pt x="3352" y="590"/>
                </a:lnTo>
                <a:lnTo>
                  <a:pt x="3405" y="578"/>
                </a:lnTo>
                <a:lnTo>
                  <a:pt x="3424" y="638"/>
                </a:lnTo>
                <a:lnTo>
                  <a:pt x="3447" y="695"/>
                </a:lnTo>
                <a:lnTo>
                  <a:pt x="3453" y="749"/>
                </a:lnTo>
                <a:lnTo>
                  <a:pt x="3445" y="812"/>
                </a:lnTo>
                <a:lnTo>
                  <a:pt x="3430" y="833"/>
                </a:lnTo>
                <a:lnTo>
                  <a:pt x="3420" y="906"/>
                </a:lnTo>
                <a:lnTo>
                  <a:pt x="3415" y="960"/>
                </a:lnTo>
                <a:lnTo>
                  <a:pt x="3417" y="980"/>
                </a:lnTo>
                <a:lnTo>
                  <a:pt x="3474" y="989"/>
                </a:lnTo>
                <a:lnTo>
                  <a:pt x="3535" y="1005"/>
                </a:lnTo>
                <a:lnTo>
                  <a:pt x="3595" y="1019"/>
                </a:lnTo>
                <a:lnTo>
                  <a:pt x="3658" y="1044"/>
                </a:lnTo>
                <a:lnTo>
                  <a:pt x="3708" y="1067"/>
                </a:lnTo>
                <a:lnTo>
                  <a:pt x="3775" y="1083"/>
                </a:lnTo>
                <a:lnTo>
                  <a:pt x="3838" y="1088"/>
                </a:lnTo>
                <a:lnTo>
                  <a:pt x="3915" y="1071"/>
                </a:lnTo>
                <a:lnTo>
                  <a:pt x="3946" y="1044"/>
                </a:lnTo>
                <a:lnTo>
                  <a:pt x="3990" y="1026"/>
                </a:lnTo>
                <a:lnTo>
                  <a:pt x="4023" y="995"/>
                </a:lnTo>
                <a:lnTo>
                  <a:pt x="4036" y="983"/>
                </a:lnTo>
                <a:lnTo>
                  <a:pt x="3874" y="894"/>
                </a:lnTo>
                <a:lnTo>
                  <a:pt x="3891" y="848"/>
                </a:lnTo>
                <a:lnTo>
                  <a:pt x="3849" y="798"/>
                </a:lnTo>
                <a:lnTo>
                  <a:pt x="3838" y="783"/>
                </a:lnTo>
                <a:lnTo>
                  <a:pt x="3841" y="762"/>
                </a:lnTo>
                <a:lnTo>
                  <a:pt x="3886" y="731"/>
                </a:lnTo>
                <a:lnTo>
                  <a:pt x="4002" y="663"/>
                </a:lnTo>
                <a:lnTo>
                  <a:pt x="4089" y="647"/>
                </a:lnTo>
                <a:lnTo>
                  <a:pt x="4104" y="585"/>
                </a:lnTo>
                <a:lnTo>
                  <a:pt x="4125" y="560"/>
                </a:lnTo>
                <a:lnTo>
                  <a:pt x="4174" y="533"/>
                </a:lnTo>
                <a:lnTo>
                  <a:pt x="4240" y="518"/>
                </a:lnTo>
                <a:lnTo>
                  <a:pt x="4296" y="506"/>
                </a:lnTo>
                <a:lnTo>
                  <a:pt x="4399" y="506"/>
                </a:lnTo>
                <a:lnTo>
                  <a:pt x="4552" y="506"/>
                </a:lnTo>
                <a:lnTo>
                  <a:pt x="4602" y="501"/>
                </a:lnTo>
                <a:lnTo>
                  <a:pt x="4644" y="483"/>
                </a:lnTo>
                <a:lnTo>
                  <a:pt x="4845" y="450"/>
                </a:lnTo>
                <a:lnTo>
                  <a:pt x="5014" y="476"/>
                </a:lnTo>
                <a:lnTo>
                  <a:pt x="4993" y="500"/>
                </a:lnTo>
                <a:lnTo>
                  <a:pt x="4995" y="525"/>
                </a:lnTo>
                <a:lnTo>
                  <a:pt x="5025" y="533"/>
                </a:lnTo>
                <a:lnTo>
                  <a:pt x="5101" y="545"/>
                </a:lnTo>
                <a:lnTo>
                  <a:pt x="5136" y="566"/>
                </a:lnTo>
                <a:lnTo>
                  <a:pt x="5110" y="602"/>
                </a:lnTo>
                <a:lnTo>
                  <a:pt x="5109" y="630"/>
                </a:lnTo>
                <a:lnTo>
                  <a:pt x="5139" y="657"/>
                </a:lnTo>
                <a:lnTo>
                  <a:pt x="5142" y="684"/>
                </a:lnTo>
                <a:lnTo>
                  <a:pt x="5136" y="719"/>
                </a:lnTo>
                <a:lnTo>
                  <a:pt x="5127" y="738"/>
                </a:lnTo>
                <a:lnTo>
                  <a:pt x="5127" y="738"/>
                </a:lnTo>
                <a:lnTo>
                  <a:pt x="5107" y="743"/>
                </a:lnTo>
                <a:lnTo>
                  <a:pt x="4963" y="747"/>
                </a:lnTo>
                <a:lnTo>
                  <a:pt x="4843" y="731"/>
                </a:lnTo>
                <a:lnTo>
                  <a:pt x="4819" y="738"/>
                </a:lnTo>
                <a:lnTo>
                  <a:pt x="4806" y="780"/>
                </a:lnTo>
                <a:lnTo>
                  <a:pt x="4828" y="1019"/>
                </a:lnTo>
                <a:lnTo>
                  <a:pt x="4806" y="779"/>
                </a:lnTo>
                <a:lnTo>
                  <a:pt x="4816" y="741"/>
                </a:lnTo>
                <a:lnTo>
                  <a:pt x="4840" y="731"/>
                </a:lnTo>
                <a:lnTo>
                  <a:pt x="4960" y="749"/>
                </a:lnTo>
                <a:lnTo>
                  <a:pt x="5023" y="749"/>
                </a:lnTo>
                <a:lnTo>
                  <a:pt x="5089" y="749"/>
                </a:lnTo>
                <a:lnTo>
                  <a:pt x="5128" y="740"/>
                </a:lnTo>
                <a:lnTo>
                  <a:pt x="5139" y="719"/>
                </a:lnTo>
                <a:lnTo>
                  <a:pt x="5145" y="683"/>
                </a:lnTo>
                <a:lnTo>
                  <a:pt x="5142" y="657"/>
                </a:lnTo>
                <a:lnTo>
                  <a:pt x="5110" y="629"/>
                </a:lnTo>
                <a:lnTo>
                  <a:pt x="5115" y="603"/>
                </a:lnTo>
                <a:lnTo>
                  <a:pt x="5134" y="566"/>
                </a:lnTo>
                <a:lnTo>
                  <a:pt x="5104" y="543"/>
                </a:lnTo>
                <a:lnTo>
                  <a:pt x="5025" y="533"/>
                </a:lnTo>
                <a:lnTo>
                  <a:pt x="4996" y="524"/>
                </a:lnTo>
                <a:lnTo>
                  <a:pt x="4989" y="504"/>
                </a:lnTo>
                <a:lnTo>
                  <a:pt x="5016" y="476"/>
                </a:lnTo>
                <a:lnTo>
                  <a:pt x="5170" y="497"/>
                </a:lnTo>
                <a:lnTo>
                  <a:pt x="4842" y="447"/>
                </a:lnTo>
                <a:lnTo>
                  <a:pt x="4662" y="485"/>
                </a:lnTo>
                <a:lnTo>
                  <a:pt x="4633" y="501"/>
                </a:lnTo>
                <a:lnTo>
                  <a:pt x="4594" y="516"/>
                </a:lnTo>
                <a:lnTo>
                  <a:pt x="4509" y="522"/>
                </a:lnTo>
                <a:lnTo>
                  <a:pt x="4443" y="521"/>
                </a:lnTo>
                <a:lnTo>
                  <a:pt x="4323" y="525"/>
                </a:lnTo>
                <a:lnTo>
                  <a:pt x="4255" y="525"/>
                </a:lnTo>
                <a:lnTo>
                  <a:pt x="4195" y="534"/>
                </a:lnTo>
                <a:lnTo>
                  <a:pt x="4155" y="552"/>
                </a:lnTo>
                <a:lnTo>
                  <a:pt x="4122" y="587"/>
                </a:lnTo>
                <a:lnTo>
                  <a:pt x="4119" y="599"/>
                </a:lnTo>
                <a:lnTo>
                  <a:pt x="4128" y="621"/>
                </a:lnTo>
                <a:lnTo>
                  <a:pt x="4123" y="639"/>
                </a:lnTo>
                <a:lnTo>
                  <a:pt x="4090" y="657"/>
                </a:lnTo>
                <a:lnTo>
                  <a:pt x="3978" y="692"/>
                </a:lnTo>
                <a:lnTo>
                  <a:pt x="3937" y="728"/>
                </a:lnTo>
                <a:lnTo>
                  <a:pt x="3886" y="750"/>
                </a:lnTo>
                <a:lnTo>
                  <a:pt x="3861" y="773"/>
                </a:lnTo>
                <a:lnTo>
                  <a:pt x="3895" y="809"/>
                </a:lnTo>
                <a:lnTo>
                  <a:pt x="3912" y="848"/>
                </a:lnTo>
                <a:lnTo>
                  <a:pt x="3888" y="890"/>
                </a:lnTo>
                <a:lnTo>
                  <a:pt x="4047" y="962"/>
                </a:lnTo>
                <a:lnTo>
                  <a:pt x="4156" y="968"/>
                </a:lnTo>
                <a:lnTo>
                  <a:pt x="4327" y="968"/>
                </a:lnTo>
                <a:lnTo>
                  <a:pt x="4482" y="1008"/>
                </a:lnTo>
                <a:lnTo>
                  <a:pt x="4551" y="1037"/>
                </a:lnTo>
                <a:lnTo>
                  <a:pt x="4578" y="1104"/>
                </a:lnTo>
                <a:lnTo>
                  <a:pt x="4566" y="1124"/>
                </a:lnTo>
                <a:lnTo>
                  <a:pt x="4528" y="1151"/>
                </a:lnTo>
                <a:lnTo>
                  <a:pt x="4513" y="1172"/>
                </a:lnTo>
                <a:lnTo>
                  <a:pt x="4510" y="1196"/>
                </a:lnTo>
                <a:lnTo>
                  <a:pt x="4558" y="1214"/>
                </a:lnTo>
                <a:lnTo>
                  <a:pt x="4777" y="1187"/>
                </a:lnTo>
                <a:lnTo>
                  <a:pt x="4876" y="1179"/>
                </a:lnTo>
                <a:lnTo>
                  <a:pt x="4911" y="1178"/>
                </a:lnTo>
                <a:lnTo>
                  <a:pt x="4939" y="1193"/>
                </a:lnTo>
                <a:lnTo>
                  <a:pt x="4960" y="1229"/>
                </a:lnTo>
                <a:lnTo>
                  <a:pt x="4972" y="1280"/>
                </a:lnTo>
                <a:lnTo>
                  <a:pt x="4996" y="1299"/>
                </a:lnTo>
                <a:lnTo>
                  <a:pt x="5035" y="1296"/>
                </a:lnTo>
                <a:lnTo>
                  <a:pt x="5178" y="1266"/>
                </a:lnTo>
                <a:lnTo>
                  <a:pt x="5005" y="1305"/>
                </a:lnTo>
                <a:lnTo>
                  <a:pt x="4960" y="1251"/>
                </a:lnTo>
                <a:lnTo>
                  <a:pt x="4947" y="1214"/>
                </a:lnTo>
                <a:lnTo>
                  <a:pt x="4908" y="1179"/>
                </a:lnTo>
                <a:lnTo>
                  <a:pt x="4722" y="1203"/>
                </a:lnTo>
                <a:lnTo>
                  <a:pt x="4654" y="1223"/>
                </a:lnTo>
                <a:lnTo>
                  <a:pt x="4588" y="1227"/>
                </a:lnTo>
                <a:lnTo>
                  <a:pt x="4534" y="1224"/>
                </a:lnTo>
                <a:lnTo>
                  <a:pt x="4509" y="1215"/>
                </a:lnTo>
                <a:lnTo>
                  <a:pt x="4488" y="1205"/>
                </a:lnTo>
                <a:lnTo>
                  <a:pt x="4480" y="1185"/>
                </a:lnTo>
                <a:lnTo>
                  <a:pt x="4500" y="1164"/>
                </a:lnTo>
                <a:lnTo>
                  <a:pt x="4542" y="1121"/>
                </a:lnTo>
                <a:lnTo>
                  <a:pt x="4546" y="1089"/>
                </a:lnTo>
                <a:lnTo>
                  <a:pt x="4518" y="1055"/>
                </a:lnTo>
                <a:lnTo>
                  <a:pt x="4455" y="1034"/>
                </a:lnTo>
                <a:lnTo>
                  <a:pt x="4345" y="990"/>
                </a:lnTo>
                <a:lnTo>
                  <a:pt x="4237" y="996"/>
                </a:lnTo>
                <a:lnTo>
                  <a:pt x="4095" y="987"/>
                </a:lnTo>
                <a:lnTo>
                  <a:pt x="4063" y="1004"/>
                </a:lnTo>
                <a:lnTo>
                  <a:pt x="4032" y="1020"/>
                </a:lnTo>
                <a:lnTo>
                  <a:pt x="4015" y="1040"/>
                </a:lnTo>
                <a:lnTo>
                  <a:pt x="4006" y="1088"/>
                </a:lnTo>
                <a:lnTo>
                  <a:pt x="3985" y="1070"/>
                </a:lnTo>
                <a:lnTo>
                  <a:pt x="3951" y="1070"/>
                </a:lnTo>
                <a:lnTo>
                  <a:pt x="3888" y="1098"/>
                </a:lnTo>
                <a:lnTo>
                  <a:pt x="3841" y="1106"/>
                </a:lnTo>
                <a:lnTo>
                  <a:pt x="3759" y="1097"/>
                </a:lnTo>
                <a:lnTo>
                  <a:pt x="3699" y="1085"/>
                </a:lnTo>
                <a:lnTo>
                  <a:pt x="3660" y="1073"/>
                </a:lnTo>
                <a:lnTo>
                  <a:pt x="3618" y="1055"/>
                </a:lnTo>
                <a:lnTo>
                  <a:pt x="3550" y="1029"/>
                </a:lnTo>
                <a:lnTo>
                  <a:pt x="3477" y="1020"/>
                </a:lnTo>
                <a:lnTo>
                  <a:pt x="3415" y="1034"/>
                </a:lnTo>
                <a:lnTo>
                  <a:pt x="3370" y="1065"/>
                </a:lnTo>
                <a:lnTo>
                  <a:pt x="3357" y="1073"/>
                </a:lnTo>
                <a:lnTo>
                  <a:pt x="3351" y="1089"/>
                </a:lnTo>
                <a:lnTo>
                  <a:pt x="3213" y="1161"/>
                </a:lnTo>
                <a:lnTo>
                  <a:pt x="3084" y="1229"/>
                </a:lnTo>
                <a:lnTo>
                  <a:pt x="2977" y="1293"/>
                </a:lnTo>
                <a:lnTo>
                  <a:pt x="2872" y="1350"/>
                </a:lnTo>
                <a:lnTo>
                  <a:pt x="2721" y="1418"/>
                </a:lnTo>
                <a:lnTo>
                  <a:pt x="2524" y="1449"/>
                </a:lnTo>
                <a:lnTo>
                  <a:pt x="2413" y="1452"/>
                </a:lnTo>
                <a:lnTo>
                  <a:pt x="2326" y="1458"/>
                </a:lnTo>
                <a:lnTo>
                  <a:pt x="2106" y="1536"/>
                </a:lnTo>
                <a:lnTo>
                  <a:pt x="2080" y="1545"/>
                </a:lnTo>
                <a:lnTo>
                  <a:pt x="2059" y="1559"/>
                </a:lnTo>
                <a:lnTo>
                  <a:pt x="2091" y="1560"/>
                </a:lnTo>
                <a:lnTo>
                  <a:pt x="2140" y="1556"/>
                </a:lnTo>
                <a:lnTo>
                  <a:pt x="2248" y="1535"/>
                </a:lnTo>
                <a:lnTo>
                  <a:pt x="2364" y="1497"/>
                </a:lnTo>
                <a:lnTo>
                  <a:pt x="2395" y="1478"/>
                </a:lnTo>
                <a:lnTo>
                  <a:pt x="2409" y="1469"/>
                </a:lnTo>
                <a:lnTo>
                  <a:pt x="2415" y="1452"/>
                </a:lnTo>
                <a:lnTo>
                  <a:pt x="2523" y="1454"/>
                </a:lnTo>
                <a:lnTo>
                  <a:pt x="2616" y="1505"/>
                </a:lnTo>
                <a:lnTo>
                  <a:pt x="2709" y="1521"/>
                </a:lnTo>
                <a:lnTo>
                  <a:pt x="2826" y="1551"/>
                </a:lnTo>
                <a:lnTo>
                  <a:pt x="2892" y="1572"/>
                </a:lnTo>
                <a:lnTo>
                  <a:pt x="2929" y="1578"/>
                </a:lnTo>
                <a:lnTo>
                  <a:pt x="2979" y="1571"/>
                </a:lnTo>
                <a:lnTo>
                  <a:pt x="3033" y="1550"/>
                </a:lnTo>
                <a:lnTo>
                  <a:pt x="3139" y="1517"/>
                </a:lnTo>
                <a:lnTo>
                  <a:pt x="3382" y="1514"/>
                </a:lnTo>
                <a:lnTo>
                  <a:pt x="3462" y="1539"/>
                </a:lnTo>
                <a:lnTo>
                  <a:pt x="3576" y="1532"/>
                </a:lnTo>
                <a:lnTo>
                  <a:pt x="3675" y="1500"/>
                </a:lnTo>
                <a:lnTo>
                  <a:pt x="3811" y="1496"/>
                </a:lnTo>
                <a:lnTo>
                  <a:pt x="3942" y="1512"/>
                </a:lnTo>
                <a:lnTo>
                  <a:pt x="4038" y="1488"/>
                </a:lnTo>
                <a:lnTo>
                  <a:pt x="4068" y="1442"/>
                </a:lnTo>
                <a:lnTo>
                  <a:pt x="4083" y="1391"/>
                </a:lnTo>
                <a:lnTo>
                  <a:pt x="4003" y="1320"/>
                </a:lnTo>
                <a:lnTo>
                  <a:pt x="3991" y="1136"/>
                </a:lnTo>
                <a:lnTo>
                  <a:pt x="4008" y="1086"/>
                </a:lnTo>
                <a:lnTo>
                  <a:pt x="4018" y="1089"/>
                </a:lnTo>
                <a:lnTo>
                  <a:pt x="4011" y="1167"/>
                </a:lnTo>
                <a:lnTo>
                  <a:pt x="4014" y="1310"/>
                </a:lnTo>
                <a:lnTo>
                  <a:pt x="4098" y="1370"/>
                </a:lnTo>
                <a:lnTo>
                  <a:pt x="4102" y="1410"/>
                </a:lnTo>
                <a:lnTo>
                  <a:pt x="4080" y="1493"/>
                </a:lnTo>
                <a:lnTo>
                  <a:pt x="4251" y="1584"/>
                </a:lnTo>
                <a:lnTo>
                  <a:pt x="4482" y="1652"/>
                </a:lnTo>
                <a:lnTo>
                  <a:pt x="5142" y="1740"/>
                </a:lnTo>
                <a:lnTo>
                  <a:pt x="5142" y="1749"/>
                </a:lnTo>
                <a:lnTo>
                  <a:pt x="4584" y="1692"/>
                </a:lnTo>
                <a:lnTo>
                  <a:pt x="4537" y="1677"/>
                </a:lnTo>
                <a:lnTo>
                  <a:pt x="4246" y="1605"/>
                </a:lnTo>
                <a:lnTo>
                  <a:pt x="4089" y="1535"/>
                </a:lnTo>
                <a:lnTo>
                  <a:pt x="4072" y="1599"/>
                </a:lnTo>
                <a:lnTo>
                  <a:pt x="4053" y="1556"/>
                </a:lnTo>
                <a:lnTo>
                  <a:pt x="4054" y="1511"/>
                </a:lnTo>
                <a:lnTo>
                  <a:pt x="3978" y="1523"/>
                </a:lnTo>
                <a:lnTo>
                  <a:pt x="3855" y="1517"/>
                </a:lnTo>
                <a:lnTo>
                  <a:pt x="3768" y="1505"/>
                </a:lnTo>
                <a:lnTo>
                  <a:pt x="3618" y="1530"/>
                </a:lnTo>
                <a:lnTo>
                  <a:pt x="3559" y="1550"/>
                </a:lnTo>
                <a:lnTo>
                  <a:pt x="3492" y="1554"/>
                </a:lnTo>
                <a:lnTo>
                  <a:pt x="3393" y="1535"/>
                </a:lnTo>
                <a:lnTo>
                  <a:pt x="3225" y="1533"/>
                </a:lnTo>
                <a:lnTo>
                  <a:pt x="3100" y="1535"/>
                </a:lnTo>
                <a:lnTo>
                  <a:pt x="3015" y="1568"/>
                </a:lnTo>
                <a:lnTo>
                  <a:pt x="2923" y="1593"/>
                </a:lnTo>
                <a:lnTo>
                  <a:pt x="2865" y="1587"/>
                </a:lnTo>
                <a:lnTo>
                  <a:pt x="2797" y="1565"/>
                </a:lnTo>
                <a:lnTo>
                  <a:pt x="2701" y="1538"/>
                </a:lnTo>
                <a:lnTo>
                  <a:pt x="2497" y="1466"/>
                </a:lnTo>
                <a:lnTo>
                  <a:pt x="2473" y="1464"/>
                </a:lnTo>
                <a:lnTo>
                  <a:pt x="2436" y="1472"/>
                </a:lnTo>
                <a:lnTo>
                  <a:pt x="2335" y="1527"/>
                </a:lnTo>
                <a:lnTo>
                  <a:pt x="2142" y="1569"/>
                </a:lnTo>
                <a:lnTo>
                  <a:pt x="2055" y="1580"/>
                </a:lnTo>
                <a:lnTo>
                  <a:pt x="2005" y="1589"/>
                </a:lnTo>
                <a:lnTo>
                  <a:pt x="1960" y="1595"/>
                </a:lnTo>
                <a:lnTo>
                  <a:pt x="1896" y="1604"/>
                </a:lnTo>
                <a:lnTo>
                  <a:pt x="1756" y="1613"/>
                </a:lnTo>
                <a:lnTo>
                  <a:pt x="1668" y="1623"/>
                </a:lnTo>
                <a:lnTo>
                  <a:pt x="1578" y="1650"/>
                </a:lnTo>
                <a:lnTo>
                  <a:pt x="1522" y="1685"/>
                </a:lnTo>
                <a:lnTo>
                  <a:pt x="1369" y="1703"/>
                </a:lnTo>
                <a:lnTo>
                  <a:pt x="1264" y="1713"/>
                </a:lnTo>
                <a:lnTo>
                  <a:pt x="1216" y="1742"/>
                </a:lnTo>
                <a:lnTo>
                  <a:pt x="1047" y="1748"/>
                </a:lnTo>
                <a:lnTo>
                  <a:pt x="895" y="1745"/>
                </a:lnTo>
                <a:lnTo>
                  <a:pt x="753" y="1743"/>
                </a:lnTo>
                <a:lnTo>
                  <a:pt x="606" y="1763"/>
                </a:lnTo>
                <a:lnTo>
                  <a:pt x="469" y="1791"/>
                </a:lnTo>
                <a:lnTo>
                  <a:pt x="370" y="1829"/>
                </a:lnTo>
                <a:lnTo>
                  <a:pt x="310" y="1851"/>
                </a:lnTo>
                <a:lnTo>
                  <a:pt x="207" y="1848"/>
                </a:lnTo>
                <a:lnTo>
                  <a:pt x="166" y="1850"/>
                </a:lnTo>
                <a:lnTo>
                  <a:pt x="130" y="1877"/>
                </a:lnTo>
                <a:lnTo>
                  <a:pt x="105" y="1925"/>
                </a:lnTo>
                <a:lnTo>
                  <a:pt x="103" y="1967"/>
                </a:lnTo>
                <a:lnTo>
                  <a:pt x="138" y="2004"/>
                </a:lnTo>
                <a:lnTo>
                  <a:pt x="228" y="2063"/>
                </a:lnTo>
                <a:lnTo>
                  <a:pt x="364" y="2106"/>
                </a:lnTo>
                <a:lnTo>
                  <a:pt x="562" y="2165"/>
                </a:lnTo>
                <a:lnTo>
                  <a:pt x="804" y="2204"/>
                </a:lnTo>
                <a:lnTo>
                  <a:pt x="1020" y="2228"/>
                </a:lnTo>
                <a:lnTo>
                  <a:pt x="1185" y="2253"/>
                </a:lnTo>
                <a:lnTo>
                  <a:pt x="1380" y="2288"/>
                </a:lnTo>
                <a:lnTo>
                  <a:pt x="1665" y="2327"/>
                </a:lnTo>
                <a:lnTo>
                  <a:pt x="1765" y="2336"/>
                </a:lnTo>
                <a:lnTo>
                  <a:pt x="1806" y="2352"/>
                </a:lnTo>
                <a:lnTo>
                  <a:pt x="1852" y="2391"/>
                </a:lnTo>
                <a:lnTo>
                  <a:pt x="1909" y="2409"/>
                </a:lnTo>
                <a:lnTo>
                  <a:pt x="1992" y="2447"/>
                </a:lnTo>
                <a:lnTo>
                  <a:pt x="2004" y="2487"/>
                </a:lnTo>
                <a:lnTo>
                  <a:pt x="1987" y="2532"/>
                </a:lnTo>
                <a:lnTo>
                  <a:pt x="1978" y="2552"/>
                </a:lnTo>
                <a:lnTo>
                  <a:pt x="1992" y="2694"/>
                </a:lnTo>
                <a:lnTo>
                  <a:pt x="2016" y="2790"/>
                </a:lnTo>
                <a:lnTo>
                  <a:pt x="2088" y="2882"/>
                </a:lnTo>
                <a:lnTo>
                  <a:pt x="2194" y="2981"/>
                </a:lnTo>
                <a:lnTo>
                  <a:pt x="2386" y="3125"/>
                </a:lnTo>
                <a:lnTo>
                  <a:pt x="2578" y="3221"/>
                </a:lnTo>
                <a:lnTo>
                  <a:pt x="2530" y="3221"/>
                </a:lnTo>
                <a:lnTo>
                  <a:pt x="2595" y="3294"/>
                </a:lnTo>
                <a:lnTo>
                  <a:pt x="2602" y="3329"/>
                </a:lnTo>
                <a:lnTo>
                  <a:pt x="2608" y="3371"/>
                </a:lnTo>
                <a:lnTo>
                  <a:pt x="2626" y="3425"/>
                </a:lnTo>
                <a:lnTo>
                  <a:pt x="2626" y="3557"/>
                </a:lnTo>
                <a:lnTo>
                  <a:pt x="2728" y="3645"/>
                </a:lnTo>
                <a:lnTo>
                  <a:pt x="2923" y="3743"/>
                </a:lnTo>
                <a:lnTo>
                  <a:pt x="3084" y="3798"/>
                </a:lnTo>
                <a:lnTo>
                  <a:pt x="3172" y="3824"/>
                </a:lnTo>
                <a:lnTo>
                  <a:pt x="3207" y="3840"/>
                </a:lnTo>
                <a:lnTo>
                  <a:pt x="3253" y="3869"/>
                </a:lnTo>
                <a:lnTo>
                  <a:pt x="3346" y="3897"/>
                </a:lnTo>
                <a:lnTo>
                  <a:pt x="3393" y="3888"/>
                </a:lnTo>
                <a:lnTo>
                  <a:pt x="3478" y="3851"/>
                </a:lnTo>
                <a:lnTo>
                  <a:pt x="3550" y="3845"/>
                </a:lnTo>
                <a:lnTo>
                  <a:pt x="3594" y="3833"/>
                </a:lnTo>
                <a:lnTo>
                  <a:pt x="3621" y="3834"/>
                </a:lnTo>
                <a:lnTo>
                  <a:pt x="3667" y="3830"/>
                </a:lnTo>
                <a:lnTo>
                  <a:pt x="3777" y="3902"/>
                </a:lnTo>
                <a:lnTo>
                  <a:pt x="3801" y="3911"/>
                </a:lnTo>
                <a:lnTo>
                  <a:pt x="3858" y="3914"/>
                </a:lnTo>
                <a:lnTo>
                  <a:pt x="3913" y="3948"/>
                </a:lnTo>
                <a:lnTo>
                  <a:pt x="4039" y="4025"/>
                </a:lnTo>
                <a:lnTo>
                  <a:pt x="4104" y="4074"/>
                </a:lnTo>
                <a:lnTo>
                  <a:pt x="4135" y="4092"/>
                </a:lnTo>
                <a:lnTo>
                  <a:pt x="4152" y="4124"/>
                </a:lnTo>
                <a:lnTo>
                  <a:pt x="4218" y="4085"/>
                </a:lnTo>
                <a:lnTo>
                  <a:pt x="4251" y="4050"/>
                </a:lnTo>
                <a:lnTo>
                  <a:pt x="4308" y="3998"/>
                </a:lnTo>
                <a:lnTo>
                  <a:pt x="4272" y="3933"/>
                </a:lnTo>
                <a:lnTo>
                  <a:pt x="4263" y="3926"/>
                </a:lnTo>
                <a:lnTo>
                  <a:pt x="4269" y="3920"/>
                </a:lnTo>
                <a:lnTo>
                  <a:pt x="4284" y="3897"/>
                </a:lnTo>
                <a:lnTo>
                  <a:pt x="4377" y="3839"/>
                </a:lnTo>
                <a:lnTo>
                  <a:pt x="4284" y="3900"/>
                </a:lnTo>
                <a:lnTo>
                  <a:pt x="4272" y="3936"/>
                </a:lnTo>
                <a:lnTo>
                  <a:pt x="4314" y="3978"/>
                </a:lnTo>
                <a:lnTo>
                  <a:pt x="4321" y="3999"/>
                </a:lnTo>
                <a:lnTo>
                  <a:pt x="4269" y="4046"/>
                </a:lnTo>
                <a:lnTo>
                  <a:pt x="4215" y="4092"/>
                </a:lnTo>
                <a:lnTo>
                  <a:pt x="4147" y="4137"/>
                </a:lnTo>
                <a:lnTo>
                  <a:pt x="4125" y="4239"/>
                </a:lnTo>
                <a:lnTo>
                  <a:pt x="4114" y="4325"/>
                </a:lnTo>
                <a:lnTo>
                  <a:pt x="4062" y="4322"/>
                </a:lnTo>
                <a:lnTo>
                  <a:pt x="4054" y="4281"/>
                </a:lnTo>
                <a:lnTo>
                  <a:pt x="4075" y="4226"/>
                </a:lnTo>
                <a:lnTo>
                  <a:pt x="4092" y="4184"/>
                </a:lnTo>
                <a:lnTo>
                  <a:pt x="4116" y="4128"/>
                </a:lnTo>
                <a:lnTo>
                  <a:pt x="4108" y="4101"/>
                </a:lnTo>
                <a:lnTo>
                  <a:pt x="4071" y="4098"/>
                </a:lnTo>
                <a:lnTo>
                  <a:pt x="4045" y="4085"/>
                </a:lnTo>
                <a:lnTo>
                  <a:pt x="3928" y="3993"/>
                </a:lnTo>
                <a:lnTo>
                  <a:pt x="3883" y="3953"/>
                </a:lnTo>
                <a:lnTo>
                  <a:pt x="3844" y="3938"/>
                </a:lnTo>
                <a:lnTo>
                  <a:pt x="3813" y="3932"/>
                </a:lnTo>
                <a:lnTo>
                  <a:pt x="3820" y="3956"/>
                </a:lnTo>
                <a:lnTo>
                  <a:pt x="3715" y="3909"/>
                </a:lnTo>
                <a:lnTo>
                  <a:pt x="3691" y="3878"/>
                </a:lnTo>
                <a:lnTo>
                  <a:pt x="3655" y="3860"/>
                </a:lnTo>
                <a:lnTo>
                  <a:pt x="3580" y="3863"/>
                </a:lnTo>
                <a:lnTo>
                  <a:pt x="3493" y="3893"/>
                </a:lnTo>
                <a:lnTo>
                  <a:pt x="3442" y="3915"/>
                </a:lnTo>
                <a:lnTo>
                  <a:pt x="3421" y="3939"/>
                </a:lnTo>
                <a:lnTo>
                  <a:pt x="3397" y="3923"/>
                </a:lnTo>
                <a:lnTo>
                  <a:pt x="3334" y="3917"/>
                </a:lnTo>
                <a:lnTo>
                  <a:pt x="3229" y="3894"/>
                </a:lnTo>
                <a:lnTo>
                  <a:pt x="3105" y="3846"/>
                </a:lnTo>
                <a:lnTo>
                  <a:pt x="2937" y="3780"/>
                </a:lnTo>
                <a:lnTo>
                  <a:pt x="2910" y="3773"/>
                </a:lnTo>
                <a:lnTo>
                  <a:pt x="2866" y="3759"/>
                </a:lnTo>
                <a:lnTo>
                  <a:pt x="2839" y="3752"/>
                </a:lnTo>
                <a:lnTo>
                  <a:pt x="2800" y="3893"/>
                </a:lnTo>
                <a:lnTo>
                  <a:pt x="2776" y="3923"/>
                </a:lnTo>
                <a:lnTo>
                  <a:pt x="2715" y="3930"/>
                </a:lnTo>
                <a:lnTo>
                  <a:pt x="2668" y="3942"/>
                </a:lnTo>
                <a:lnTo>
                  <a:pt x="2593" y="3935"/>
                </a:lnTo>
                <a:lnTo>
                  <a:pt x="2559" y="3938"/>
                </a:lnTo>
                <a:lnTo>
                  <a:pt x="2535" y="3959"/>
                </a:lnTo>
                <a:lnTo>
                  <a:pt x="2541" y="3989"/>
                </a:lnTo>
                <a:lnTo>
                  <a:pt x="2443" y="4077"/>
                </a:lnTo>
                <a:lnTo>
                  <a:pt x="2517" y="4011"/>
                </a:lnTo>
                <a:lnTo>
                  <a:pt x="2527" y="4005"/>
                </a:lnTo>
                <a:lnTo>
                  <a:pt x="2533" y="3986"/>
                </a:lnTo>
                <a:lnTo>
                  <a:pt x="2535" y="3953"/>
                </a:lnTo>
                <a:lnTo>
                  <a:pt x="2554" y="3938"/>
                </a:lnTo>
                <a:lnTo>
                  <a:pt x="2586" y="3929"/>
                </a:lnTo>
                <a:lnTo>
                  <a:pt x="2661" y="3939"/>
                </a:lnTo>
                <a:lnTo>
                  <a:pt x="2712" y="3926"/>
                </a:lnTo>
                <a:lnTo>
                  <a:pt x="2776" y="3917"/>
                </a:lnTo>
                <a:lnTo>
                  <a:pt x="2799" y="3885"/>
                </a:lnTo>
                <a:lnTo>
                  <a:pt x="2830" y="3749"/>
                </a:lnTo>
                <a:lnTo>
                  <a:pt x="2800" y="3734"/>
                </a:lnTo>
                <a:lnTo>
                  <a:pt x="2722" y="3701"/>
                </a:lnTo>
                <a:lnTo>
                  <a:pt x="2646" y="3642"/>
                </a:lnTo>
                <a:lnTo>
                  <a:pt x="2607" y="3606"/>
                </a:lnTo>
                <a:lnTo>
                  <a:pt x="2592" y="3569"/>
                </a:lnTo>
                <a:lnTo>
                  <a:pt x="2566" y="3572"/>
                </a:lnTo>
                <a:lnTo>
                  <a:pt x="2518" y="3594"/>
                </a:lnTo>
                <a:lnTo>
                  <a:pt x="2434" y="3647"/>
                </a:lnTo>
                <a:lnTo>
                  <a:pt x="2338" y="3701"/>
                </a:lnTo>
                <a:lnTo>
                  <a:pt x="2296" y="3719"/>
                </a:lnTo>
                <a:lnTo>
                  <a:pt x="2260" y="3762"/>
                </a:lnTo>
                <a:lnTo>
                  <a:pt x="2227" y="3809"/>
                </a:lnTo>
                <a:lnTo>
                  <a:pt x="2194" y="3893"/>
                </a:lnTo>
                <a:lnTo>
                  <a:pt x="2151" y="3972"/>
                </a:lnTo>
                <a:lnTo>
                  <a:pt x="2163" y="3986"/>
                </a:lnTo>
                <a:lnTo>
                  <a:pt x="2200" y="4010"/>
                </a:lnTo>
                <a:lnTo>
                  <a:pt x="2188" y="4028"/>
                </a:lnTo>
                <a:lnTo>
                  <a:pt x="2233" y="4064"/>
                </a:lnTo>
                <a:lnTo>
                  <a:pt x="2250" y="4103"/>
                </a:lnTo>
                <a:lnTo>
                  <a:pt x="2283" y="4172"/>
                </a:lnTo>
                <a:lnTo>
                  <a:pt x="2290" y="4221"/>
                </a:lnTo>
                <a:lnTo>
                  <a:pt x="2278" y="4259"/>
                </a:lnTo>
                <a:lnTo>
                  <a:pt x="2350" y="4248"/>
                </a:lnTo>
                <a:lnTo>
                  <a:pt x="2409" y="4251"/>
                </a:lnTo>
                <a:lnTo>
                  <a:pt x="2467" y="4244"/>
                </a:lnTo>
                <a:lnTo>
                  <a:pt x="2496" y="4229"/>
                </a:lnTo>
                <a:lnTo>
                  <a:pt x="2580" y="4247"/>
                </a:lnTo>
                <a:lnTo>
                  <a:pt x="2497" y="4233"/>
                </a:lnTo>
                <a:lnTo>
                  <a:pt x="2467" y="4251"/>
                </a:lnTo>
                <a:lnTo>
                  <a:pt x="2355" y="4253"/>
                </a:lnTo>
                <a:lnTo>
                  <a:pt x="2278" y="4266"/>
                </a:lnTo>
                <a:lnTo>
                  <a:pt x="2253" y="4292"/>
                </a:lnTo>
                <a:lnTo>
                  <a:pt x="2209" y="4320"/>
                </a:lnTo>
                <a:lnTo>
                  <a:pt x="2194" y="4325"/>
                </a:lnTo>
                <a:lnTo>
                  <a:pt x="2146" y="4325"/>
                </a:lnTo>
                <a:close/>
              </a:path>
            </a:pathLst>
          </a:custGeom>
          <a:solidFill>
            <a:srgbClr val="0066FF"/>
          </a:solidFill>
          <a:ln w="6350" cap="flat" cmpd="sng">
            <a:solidFill>
              <a:srgbClr val="0066FF"/>
            </a:solidFill>
            <a:prstDash val="solid"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460875" y="6172200"/>
            <a:ext cx="412494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C08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Dãy Trường Sơn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22300" y="5707063"/>
            <a:ext cx="336877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C08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Núi Kim Phụng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746500" y="5097463"/>
            <a:ext cx="2680579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C08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Ngã ba tuần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95399" y="4129088"/>
            <a:ext cx="336665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C08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Điện Hòn Chén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500" y="2635250"/>
            <a:ext cx="283776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C08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Nguyệt Biều,</a:t>
            </a:r>
          </a:p>
          <a:p>
            <a:r>
              <a:rPr lang="en-US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Lương Quán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22300" y="2071688"/>
            <a:ext cx="342188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C08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Chùa</a:t>
            </a:r>
            <a:r>
              <a:rPr lang="en-US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Thiên</a:t>
            </a:r>
            <a:r>
              <a:rPr lang="en-US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Mụ</a:t>
            </a:r>
            <a:endParaRPr lang="en-US" sz="28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667000" y="1752600"/>
            <a:ext cx="221540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C08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Kim Long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181599" y="1058863"/>
            <a:ext cx="20306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C08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Cồn Hến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048000" y="271463"/>
            <a:ext cx="2406574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C08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Bao Vinh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043613" y="1614488"/>
            <a:ext cx="139551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C08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Vĩ Dạ</a:t>
            </a: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4343400" y="1219200"/>
            <a:ext cx="815644" cy="533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>
                <a:alpha val="0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chemeClr val="hlink"/>
              </a:solidFill>
              <a:latin typeface=".VnTime" panose="020B7200000000000000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943599" y="5592763"/>
            <a:ext cx="4282129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.VnTime" panose="020B7200000000000000" pitchFamily="34" charset="0"/>
              </a:rPr>
              <a:t>Th</a:t>
            </a:r>
            <a:r>
              <a:rPr lang="en-US" sz="3200" b="1">
                <a:solidFill>
                  <a:srgbClr val="FF0000"/>
                </a:solidFill>
              </a:rPr>
              <a:t>ượng nguồn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4572000" y="4144963"/>
            <a:ext cx="3262574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66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Đồng bằng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733800" y="2438400"/>
            <a:ext cx="693297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</a:rPr>
              <a:t>Gặp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kinh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thành</a:t>
            </a:r>
            <a:r>
              <a:rPr lang="en-US" sz="3200" b="1" dirty="0">
                <a:solidFill>
                  <a:srgbClr val="FF0000"/>
                </a:solidFill>
              </a:rPr>
              <a:t> Huế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33400" y="106363"/>
            <a:ext cx="377235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</a:rPr>
              <a:t>Rời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khỏi</a:t>
            </a:r>
            <a:r>
              <a:rPr lang="en-US" sz="3200" b="1" dirty="0">
                <a:solidFill>
                  <a:srgbClr val="FF0000"/>
                </a:solidFill>
              </a:rPr>
              <a:t> Huế</a:t>
            </a:r>
          </a:p>
        </p:txBody>
      </p:sp>
    </p:spTree>
    <p:extLst>
      <p:ext uri="{BB962C8B-B14F-4D97-AF65-F5344CB8AC3E}">
        <p14:creationId xmlns:p14="http://schemas.microsoft.com/office/powerpoint/2010/main" val="293451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6764054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Sông Hương ở </a:t>
            </a:r>
            <a:r>
              <a:rPr lang="en-US" sz="28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endParaRPr lang="en-US" sz="2800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Là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sâu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60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Câu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055" y="3423138"/>
            <a:ext cx="5427945" cy="3434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055" y="0"/>
            <a:ext cx="5427946" cy="34231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40044" y="1342237"/>
            <a:ext cx="4734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rầm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giữa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 flipH="1">
            <a:off x="6999448" y="3982998"/>
            <a:ext cx="4837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ãnh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những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ghềnh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666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061" y="152400"/>
            <a:ext cx="64945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đẹp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sông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giữa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646" y="1"/>
            <a:ext cx="5615354" cy="36810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646" y="3681047"/>
            <a:ext cx="5615354" cy="3425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796</Words>
  <Application>Microsoft Office PowerPoint</Application>
  <PresentationFormat>Custom</PresentationFormat>
  <Paragraphs>64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127</cp:revision>
  <dcterms:created xsi:type="dcterms:W3CDTF">2021-11-17T14:38:00Z</dcterms:created>
  <dcterms:modified xsi:type="dcterms:W3CDTF">2023-05-12T05:42:46Z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8859F71AF7B646E79ACA615ED9A79DFA</vt:lpwstr>
  </property>
  <property fmtid="{D5CDD505-2E9C-101B-9397-08002B2CF9AE}" pid="3" name="KSOProductBuildVer">
    <vt:lpwstr>1033-11.2.0.10351</vt:lpwstr>
  </property>
</Properties>
</file>