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79" r:id="rId4"/>
    <p:sldId id="302" r:id="rId5"/>
    <p:sldId id="313" r:id="rId6"/>
    <p:sldId id="314" r:id="rId7"/>
    <p:sldId id="303" r:id="rId8"/>
    <p:sldId id="311" r:id="rId9"/>
    <p:sldId id="315" r:id="rId10"/>
    <p:sldId id="316" r:id="rId11"/>
    <p:sldId id="261" r:id="rId12"/>
    <p:sldId id="305" r:id="rId13"/>
    <p:sldId id="306" r:id="rId14"/>
    <p:sldId id="307" r:id="rId15"/>
    <p:sldId id="308" r:id="rId16"/>
    <p:sldId id="309" r:id="rId17"/>
    <p:sldId id="310" r:id="rId18"/>
    <p:sldId id="312" r:id="rId19"/>
    <p:sldId id="318" r:id="rId20"/>
    <p:sldId id="264" r:id="rId21"/>
    <p:sldId id="277" r:id="rId22"/>
    <p:sldId id="317" r:id="rId23"/>
    <p:sldId id="319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32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3" d="100"/>
          <a:sy n="73" d="100"/>
        </p:scale>
        <p:origin x="-129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A712AF-0E32-4B69-B573-841674F7190C}" type="datetimeFigureOut">
              <a:rPr lang="en-US" smtClean="0"/>
              <a:pPr/>
              <a:t>5/17/2019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D317C4-091B-4736-8EC3-683B914706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67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CD7F2-3C37-4777-9974-F78A8AB43921}" type="datetimeFigureOut">
              <a:rPr lang="en-US" smtClean="0"/>
              <a:pPr/>
              <a:t>5/17/2019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BFC93-9E4C-43D1-97C4-E7617E565C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CD7F2-3C37-4777-9974-F78A8AB43921}" type="datetimeFigureOut">
              <a:rPr lang="en-US" smtClean="0"/>
              <a:pPr/>
              <a:t>5/17/2019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BFC93-9E4C-43D1-97C4-E7617E565C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CD7F2-3C37-4777-9974-F78A8AB43921}" type="datetimeFigureOut">
              <a:rPr lang="en-US" smtClean="0"/>
              <a:pPr/>
              <a:t>5/17/2019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BFC93-9E4C-43D1-97C4-E7617E565C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CD7F2-3C37-4777-9974-F78A8AB43921}" type="datetimeFigureOut">
              <a:rPr lang="en-US" smtClean="0"/>
              <a:pPr/>
              <a:t>5/17/2019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BFC93-9E4C-43D1-97C4-E7617E565C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CD7F2-3C37-4777-9974-F78A8AB43921}" type="datetimeFigureOut">
              <a:rPr lang="en-US" smtClean="0"/>
              <a:pPr/>
              <a:t>5/17/2019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BFC93-9E4C-43D1-97C4-E7617E565C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CD7F2-3C37-4777-9974-F78A8AB43921}" type="datetimeFigureOut">
              <a:rPr lang="en-US" smtClean="0"/>
              <a:pPr/>
              <a:t>5/17/2019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BFC93-9E4C-43D1-97C4-E7617E565C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CD7F2-3C37-4777-9974-F78A8AB43921}" type="datetimeFigureOut">
              <a:rPr lang="en-US" smtClean="0"/>
              <a:pPr/>
              <a:t>5/17/2019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BFC93-9E4C-43D1-97C4-E7617E565C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CD7F2-3C37-4777-9974-F78A8AB43921}" type="datetimeFigureOut">
              <a:rPr lang="en-US" smtClean="0"/>
              <a:pPr/>
              <a:t>5/17/2019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BFC93-9E4C-43D1-97C4-E7617E565C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CD7F2-3C37-4777-9974-F78A8AB43921}" type="datetimeFigureOut">
              <a:rPr lang="en-US" smtClean="0"/>
              <a:pPr/>
              <a:t>5/17/2019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BFC93-9E4C-43D1-97C4-E7617E565C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CD7F2-3C37-4777-9974-F78A8AB43921}" type="datetimeFigureOut">
              <a:rPr lang="en-US" smtClean="0"/>
              <a:pPr/>
              <a:t>5/17/2019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BFC93-9E4C-43D1-97C4-E7617E565C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CD7F2-3C37-4777-9974-F78A8AB43921}" type="datetimeFigureOut">
              <a:rPr lang="en-US" smtClean="0"/>
              <a:pPr/>
              <a:t>5/17/2019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BFC93-9E4C-43D1-97C4-E7617E565C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FCD7F2-3C37-4777-9974-F78A8AB43921}" type="datetimeFigureOut">
              <a:rPr lang="en-US" smtClean="0"/>
              <a:pPr/>
              <a:t>5/17/2019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CBFC93-9E4C-43D1-97C4-E7617E565CF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685800"/>
            <a:ext cx="7772400" cy="1470025"/>
          </a:xfrm>
        </p:spPr>
        <p:txBody>
          <a:bodyPr>
            <a:no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SỞ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GDĐT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THPT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sz="5400" b="1" dirty="0"/>
              <a:t/>
            </a:r>
            <a:br>
              <a:rPr lang="en-US" sz="5400" b="1" dirty="0"/>
            </a:br>
            <a:r>
              <a:rPr lang="en-US" sz="5400" b="1" dirty="0"/>
              <a:t> </a:t>
            </a:r>
            <a:br>
              <a:rPr lang="en-US" sz="5400" b="1" dirty="0"/>
            </a:b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5400" dirty="0" smtClean="0">
                <a:latin typeface="Times New Roman" pitchFamily="18" charset="0"/>
                <a:cs typeface="Times New Roman" pitchFamily="18" charset="0"/>
              </a:rPr>
            </a:br>
            <a:endParaRPr lang="en-US" sz="5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C:\Users\h\Desktop\Tranh tô màu\20190213_052310.jpg"/>
          <p:cNvPicPr>
            <a:picLocks noGrp="1"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905000"/>
            <a:ext cx="6629400" cy="4226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Ảnh dữ liệu\du lieu truong\IMG_294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7800" y="1828800"/>
            <a:ext cx="6883400" cy="4537645"/>
          </a:xfrm>
          <a:prstGeom prst="rect">
            <a:avLst/>
          </a:prstGeom>
          <a:noFill/>
        </p:spPr>
      </p:pic>
      <p:pic>
        <p:nvPicPr>
          <p:cNvPr id="1027" name="Picture 3" descr="D:\Ảnh dữ liệu\du lieu truong\IMG_294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93800" y="1828800"/>
            <a:ext cx="7112000" cy="47339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Ảnh dữ liệu\du lieu truong\IMG_294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57150"/>
            <a:ext cx="9144000" cy="6972300"/>
          </a:xfrm>
          <a:prstGeom prst="rect">
            <a:avLst/>
          </a:prstGeom>
          <a:noFill/>
        </p:spPr>
      </p:pic>
      <p:pic>
        <p:nvPicPr>
          <p:cNvPr id="3075" name="Picture 3" descr="D:\Ảnh dữ liệu\du lieu truong\IMG_295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152400" y="228600"/>
            <a:ext cx="91440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endParaRPr lang="en-US" dirty="0" smtClean="0"/>
          </a:p>
        </p:txBody>
      </p:sp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152400" y="2819400"/>
            <a:ext cx="16002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4800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828800" y="2590800"/>
            <a:ext cx="236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trà</a:t>
            </a:r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962400" y="3581400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5400000" flipH="1" flipV="1">
            <a:off x="3924300" y="1943100"/>
            <a:ext cx="1219200" cy="838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5181600" y="1066800"/>
            <a:ext cx="3962400" cy="23622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638800" y="1143000"/>
            <a:ext cx="31242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Giỏi:25,8%        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Khá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60,56%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bình:13,46%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kém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0%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105400" y="4114800"/>
            <a:ext cx="3962400" cy="23622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334000" y="4267200"/>
            <a:ext cx="35052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hạnh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90,4%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Khá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8,6%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1,13%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0%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8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3" grpId="0"/>
      <p:bldP spid="6" grpId="0"/>
      <p:bldP spid="13" grpId="0" animBg="1"/>
      <p:bldP spid="14" grpId="0"/>
      <p:bldP spid="15" grpId="0" animBg="1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57200"/>
            <a:ext cx="91440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endParaRPr lang="en-US" dirty="0" smtClean="0"/>
          </a:p>
        </p:txBody>
      </p:sp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152400" y="2819400"/>
            <a:ext cx="16002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4800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828800" y="2590800"/>
            <a:ext cx="236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mũi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nhọn</a:t>
            </a:r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4191000" y="3886200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5400000" flipH="1" flipV="1">
            <a:off x="3924300" y="1943100"/>
            <a:ext cx="1219200" cy="838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5105400" y="1295400"/>
            <a:ext cx="3962400" cy="23622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334000" y="1371600"/>
            <a:ext cx="3657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HSG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10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en-US" sz="28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(3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Nhì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+ 3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+ 4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KK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5105400" y="4114800"/>
            <a:ext cx="3962400" cy="23622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334000" y="4191000"/>
            <a:ext cx="3657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HOMC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hoc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10: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huy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chương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endParaRPr lang="en-US" sz="28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 animBg="1"/>
      <p:bldP spid="14" grpId="0"/>
      <p:bldP spid="15" grpId="0" animBg="1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57200"/>
            <a:ext cx="91440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endParaRPr lang="en-US" dirty="0" smtClean="0"/>
          </a:p>
        </p:txBody>
      </p:sp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152400" y="2819400"/>
            <a:ext cx="16002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4800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828800" y="2590800"/>
            <a:ext cx="236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mũi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nhọn</a:t>
            </a:r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4114800" y="3810000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5400000" flipH="1" flipV="1">
            <a:off x="4000500" y="2247900"/>
            <a:ext cx="1219200" cy="838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5181600" y="1600200"/>
            <a:ext cx="3962400" cy="14478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334000" y="1752600"/>
            <a:ext cx="3657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hùng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Huyện</a:t>
            </a:r>
            <a:endParaRPr lang="en-US" sz="28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105400" y="4114800"/>
            <a:ext cx="3962400" cy="13716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334000" y="4191000"/>
            <a:ext cx="3657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hùng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Huyện</a:t>
            </a:r>
            <a:endParaRPr lang="en-US" sz="28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 animBg="1"/>
      <p:bldP spid="14" grpId="0"/>
      <p:bldP spid="15" grpId="0" animBg="1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57200"/>
            <a:ext cx="91440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endParaRPr lang="en-US" dirty="0" smtClean="0"/>
          </a:p>
        </p:txBody>
      </p:sp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152400" y="2819400"/>
            <a:ext cx="16002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4800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667000" y="1447800"/>
            <a:ext cx="396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4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thao</a:t>
            </a:r>
            <a:endParaRPr lang="en-US" sz="4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600200" y="2667000"/>
            <a:ext cx="3276600" cy="28956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752600" y="2895600"/>
            <a:ext cx="2895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01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Huy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chương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Võ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endParaRPr lang="en-US" sz="28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181600" y="2743200"/>
            <a:ext cx="3962400" cy="28956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334000" y="2971800"/>
            <a:ext cx="3657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02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huy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chương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+ 02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huy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chương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lông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endParaRPr lang="en-US" sz="28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 animBg="1"/>
      <p:bldP spid="14" grpId="0"/>
      <p:bldP spid="15" grpId="0" animBg="1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57200"/>
            <a:ext cx="91440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endParaRPr lang="en-US" dirty="0" smtClean="0"/>
          </a:p>
        </p:txBody>
      </p:sp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152400" y="2819400"/>
            <a:ext cx="16002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GIÁO</a:t>
            </a:r>
            <a:r>
              <a:rPr kumimoji="0" lang="en-US" sz="32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VIÊN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4800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676400" y="2971800"/>
            <a:ext cx="2362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giỏi</a:t>
            </a:r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648200" y="1524000"/>
            <a:ext cx="3962400" cy="14478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876800" y="1600200"/>
            <a:ext cx="3657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cụm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01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+ 02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Nhì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+ 01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endParaRPr lang="en-US" sz="28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648200" y="4267200"/>
            <a:ext cx="3962400" cy="13716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876800" y="4343400"/>
            <a:ext cx="3657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endParaRPr lang="en-US" sz="28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01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Nhì</a:t>
            </a:r>
            <a:endParaRPr lang="en-US" sz="28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 animBg="1"/>
      <p:bldP spid="14" grpId="0"/>
      <p:bldP spid="15" grpId="0" animBg="1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57200"/>
            <a:ext cx="91440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endParaRPr lang="en-US" dirty="0" smtClean="0"/>
          </a:p>
        </p:txBody>
      </p:sp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152400" y="2819400"/>
            <a:ext cx="16002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GIÁO</a:t>
            </a:r>
            <a:r>
              <a:rPr kumimoji="0" lang="en-US" sz="32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VIÊN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4800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676400" y="2971800"/>
            <a:ext cx="236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đua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810000" y="1295400"/>
            <a:ext cx="4800600" cy="16764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114800" y="1524000"/>
            <a:ext cx="4419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19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CBGV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+ 66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CBGV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endParaRPr lang="en-US" sz="28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886200" y="3886200"/>
            <a:ext cx="4724400" cy="19812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038600" y="4038600"/>
            <a:ext cx="4495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13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CBGV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sỹ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đua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sở</a:t>
            </a:r>
            <a:endParaRPr lang="en-US" sz="28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65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CBGV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tiến</a:t>
            </a:r>
            <a:endParaRPr lang="en-US" sz="28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 animBg="1"/>
      <p:bldP spid="14" grpId="0"/>
      <p:bldP spid="15" grpId="0" animBg="1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57200"/>
            <a:ext cx="91440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endParaRPr lang="en-US" dirty="0" smtClean="0"/>
          </a:p>
        </p:txBody>
      </p:sp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152400" y="2819400"/>
            <a:ext cx="16002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GIÁO</a:t>
            </a:r>
            <a:r>
              <a:rPr kumimoji="0" lang="en-US" sz="32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VIÊN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4800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24000" y="2438400"/>
            <a:ext cx="2209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đua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810000" y="1295400"/>
            <a:ext cx="4800600" cy="1905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114800" y="1371600"/>
            <a:ext cx="4419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nghị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GD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tặng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khen</a:t>
            </a:r>
            <a:endParaRPr lang="en-US" sz="28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962400" y="4038600"/>
            <a:ext cx="4724400" cy="1524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038600" y="4114800"/>
            <a:ext cx="4495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niên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nghị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ương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tặng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khen</a:t>
            </a:r>
            <a:endParaRPr lang="en-US" sz="28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 animBg="1"/>
      <p:bldP spid="14" grpId="0"/>
      <p:bldP spid="15" grpId="0" animBg="1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57200"/>
            <a:ext cx="91440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endParaRPr lang="en-US" dirty="0" smtClean="0"/>
          </a:p>
        </p:txBody>
      </p:sp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304800" y="1676400"/>
            <a:ext cx="1600200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40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4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4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4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sở</a:t>
            </a:r>
            <a:r>
              <a:rPr lang="en-US" sz="4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endParaRPr kumimoji="0" lang="en-US" sz="4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4800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Rounded Rectangle 12"/>
          <p:cNvSpPr/>
          <p:nvPr/>
        </p:nvSpPr>
        <p:spPr>
          <a:xfrm>
            <a:off x="2971800" y="1219200"/>
            <a:ext cx="5486400" cy="14478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200400" y="1371600"/>
            <a:ext cx="5410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xuyên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sửa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chữa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tu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bổ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sở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28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971800" y="2971800"/>
            <a:ext cx="5410200" cy="16002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200400" y="3276600"/>
            <a:ext cx="5029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700m</a:t>
            </a:r>
            <a:r>
              <a:rPr lang="en-US" sz="2800" b="1" baseline="30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800" b="1" baseline="30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phí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700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triệu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124200" y="5105400"/>
            <a:ext cx="5410200" cy="16002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352800" y="5181600"/>
            <a:ext cx="5029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sửa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chữa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thí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phí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1,6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tỷ</a:t>
            </a:r>
            <a:r>
              <a:rPr lang="en-US" sz="2800" b="1" baseline="30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419100"/>
            <a:ext cx="8991600" cy="60198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067800" cy="680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 animBg="1"/>
      <p:bldP spid="16" grpId="0"/>
      <p:bldP spid="10" grpId="0" animBg="1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 descr="D:\Ảnh dữ liệu\du lieu truong\IMG_29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524000" y="2590800"/>
            <a:ext cx="6096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6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6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6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6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6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6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6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6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6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6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endParaRPr lang="en-US" sz="6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371600" y="533400"/>
            <a:ext cx="5791200" cy="98488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0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NĂM</a:t>
            </a:r>
            <a:r>
              <a:rPr kumimoji="0" lang="en-US" sz="4000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cap="none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HỌC</a:t>
            </a:r>
            <a:r>
              <a:rPr kumimoji="0" lang="en-US" sz="4000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2018-2019</a:t>
            </a:r>
            <a:endParaRPr kumimoji="0" lang="en-US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52600" y="1600200"/>
            <a:ext cx="563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: 1688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3429000"/>
            <a:ext cx="281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: 39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14800" y="4724400"/>
            <a:ext cx="304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14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38600" y="3505200"/>
            <a:ext cx="297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11 có13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38600" y="2438400"/>
            <a:ext cx="289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9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381000" y="762000"/>
            <a:ext cx="2438400" cy="5029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khắc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phục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76600" y="914400"/>
            <a:ext cx="533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chậm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bộ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29000" y="3733800"/>
            <a:ext cx="5029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việc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3048000" y="228600"/>
            <a:ext cx="56388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</a:t>
            </a:r>
            <a:r>
              <a:rPr lang="en-AU" sz="36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Nhiều</a:t>
            </a:r>
            <a:r>
              <a:rPr lang="en-AU" sz="3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HS </a:t>
            </a:r>
            <a:r>
              <a:rPr lang="en-AU" sz="36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chưa</a:t>
            </a:r>
            <a:r>
              <a:rPr lang="en-AU" sz="3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AU" sz="36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có</a:t>
            </a:r>
            <a:r>
              <a:rPr lang="en-AU" sz="3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ý </a:t>
            </a:r>
            <a:r>
              <a:rPr lang="en-AU" sz="36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thức</a:t>
            </a:r>
            <a:r>
              <a:rPr lang="en-AU" sz="3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AU" sz="36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trong</a:t>
            </a:r>
            <a:r>
              <a:rPr lang="en-AU" sz="3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AU" sz="36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việc</a:t>
            </a:r>
            <a:r>
              <a:rPr lang="en-AU" sz="3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AU" sz="36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giữ</a:t>
            </a:r>
            <a:r>
              <a:rPr lang="en-AU" sz="3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AU" sz="36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gìn</a:t>
            </a:r>
            <a:r>
              <a:rPr lang="en-AU" sz="3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AU" sz="36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vệ</a:t>
            </a:r>
            <a:r>
              <a:rPr lang="en-AU" sz="3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sinh </a:t>
            </a:r>
            <a:r>
              <a:rPr lang="en-AU" sz="36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chung</a:t>
            </a:r>
            <a:r>
              <a:rPr lang="en-AU" sz="3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en-A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228600" y="914400"/>
            <a:ext cx="2667000" cy="5029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09600" y="1752600"/>
            <a:ext cx="2209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khắc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phục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00400" y="2133600"/>
            <a:ext cx="5715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AU" sz="3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</a:t>
            </a:r>
            <a:r>
              <a:rPr lang="en-AU" sz="36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Hiện</a:t>
            </a:r>
            <a:r>
              <a:rPr lang="en-AU" sz="3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AU" sz="36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tượng</a:t>
            </a:r>
            <a:r>
              <a:rPr lang="en-AU" sz="3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AU" sz="36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học</a:t>
            </a:r>
            <a:r>
              <a:rPr lang="en-AU" sz="3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sinh </a:t>
            </a:r>
            <a:r>
              <a:rPr lang="en-AU" sz="36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nói</a:t>
            </a:r>
            <a:r>
              <a:rPr lang="en-AU" sz="3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AU" sz="36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tục</a:t>
            </a:r>
            <a:r>
              <a:rPr lang="en-AU" sz="3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AU" sz="36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còn</a:t>
            </a:r>
            <a:r>
              <a:rPr lang="en-AU" sz="3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AU" sz="36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phổ</a:t>
            </a:r>
            <a:r>
              <a:rPr lang="en-AU" sz="3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AU" sz="36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biến</a:t>
            </a:r>
            <a:endParaRPr lang="en-AU" sz="3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76600" y="3441680"/>
            <a:ext cx="5715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AU" sz="36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AU" sz="3600" dirty="0" err="1" smtClean="0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AU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600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AU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600" dirty="0" err="1" smtClean="0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AU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6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AU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6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AU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600" dirty="0" err="1" smtClean="0"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AU" sz="3600" dirty="0" smtClean="0"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AU" sz="3600" dirty="0" err="1" smtClean="0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AU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600" dirty="0" err="1" smtClean="0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AU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600" dirty="0" err="1" smtClean="0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AU" sz="36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AU" sz="3600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AU" sz="3600" dirty="0" smtClean="0">
                <a:latin typeface="Times New Roman" pitchFamily="18" charset="0"/>
                <a:cs typeface="Times New Roman" pitchFamily="18" charset="0"/>
              </a:rPr>
              <a:t> HS </a:t>
            </a:r>
            <a:r>
              <a:rPr lang="en-AU" sz="36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AU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600" dirty="0" err="1" smtClean="0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AU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600" dirty="0" err="1" smtClean="0">
                <a:latin typeface="Times New Roman" pitchFamily="18" charset="0"/>
                <a:cs typeface="Times New Roman" pitchFamily="18" charset="0"/>
              </a:rPr>
              <a:t>mũ</a:t>
            </a:r>
            <a:r>
              <a:rPr lang="en-AU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600" dirty="0" err="1" smtClean="0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AU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600" dirty="0" err="1" smtClean="0">
                <a:latin typeface="Times New Roman" pitchFamily="18" charset="0"/>
                <a:cs typeface="Times New Roman" pitchFamily="18" charset="0"/>
              </a:rPr>
              <a:t>hiểm</a:t>
            </a:r>
            <a:r>
              <a:rPr lang="en-AU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600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AU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600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AU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600" dirty="0" err="1" smtClean="0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AU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600" dirty="0" err="1" smtClean="0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AU" sz="3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AU" sz="36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AU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600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AU" sz="3600" dirty="0" smtClean="0">
                <a:latin typeface="Times New Roman" pitchFamily="18" charset="0"/>
                <a:cs typeface="Times New Roman" pitchFamily="18" charset="0"/>
              </a:rPr>
              <a:t> HS </a:t>
            </a:r>
            <a:r>
              <a:rPr lang="en-AU" sz="3600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AU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600" dirty="0" err="1" smtClean="0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AU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600" dirty="0" err="1" smtClean="0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AU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600" dirty="0" err="1" smtClean="0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AU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600" dirty="0" err="1" smtClean="0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AU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600" dirty="0" err="1" smtClean="0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AU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600" dirty="0" err="1" smtClean="0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AU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600" dirty="0" err="1" smtClean="0"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AU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600" dirty="0" err="1" smtClean="0">
                <a:latin typeface="Times New Roman" pitchFamily="18" charset="0"/>
                <a:cs typeface="Times New Roman" pitchFamily="18" charset="0"/>
              </a:rPr>
              <a:t>tuổi</a:t>
            </a:r>
            <a:endParaRPr lang="en-AU" sz="36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/>
      <p:bldP spid="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-5181600"/>
            <a:ext cx="6096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60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4" descr="D:\Ảnh dữ liệu\du lieu truong\IMG_29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152400"/>
            <a:ext cx="9245600" cy="69342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762000" y="3581400"/>
            <a:ext cx="838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endParaRPr lang="en-US" sz="4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D:\Ảnh dữ liệu\du lieu truong\IMG_29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981200" y="1981200"/>
            <a:ext cx="6096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6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cám</a:t>
            </a:r>
            <a:r>
              <a:rPr lang="en-US" sz="6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6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6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6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6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6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6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6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bậc</a:t>
            </a:r>
            <a:r>
              <a:rPr lang="en-US" sz="6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cha </a:t>
            </a:r>
            <a:r>
              <a:rPr lang="en-US" sz="6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6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6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endParaRPr lang="en-US" sz="6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0" y="1905000"/>
            <a:ext cx="2057400" cy="37338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6781800" y="1752600"/>
            <a:ext cx="1981200" cy="381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2286000" y="1828800"/>
            <a:ext cx="2209800" cy="381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16" name="Rounded Rectangle 15"/>
          <p:cNvSpPr/>
          <p:nvPr/>
        </p:nvSpPr>
        <p:spPr>
          <a:xfrm>
            <a:off x="4648200" y="1828800"/>
            <a:ext cx="1981200" cy="381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04800" y="1905000"/>
            <a:ext cx="1752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cán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438400" y="1752600"/>
            <a:ext cx="19812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trách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00600" y="1905000"/>
            <a:ext cx="16002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gắng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934200" y="1600200"/>
            <a:ext cx="19050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Cha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trò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19400" y="762000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THUẬN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LỢI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Ảnh dữ liệu\du lieu truong\IMG_295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D:\Ảnh dữ liệu\du lieu truong\IMG_295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 animBg="1"/>
      <p:bldP spid="14" grpId="0" animBg="1"/>
      <p:bldP spid="16" grpId="0" animBg="1"/>
      <p:bldP spid="17" grpId="0"/>
      <p:bldP spid="19" grpId="0"/>
      <p:bldP spid="20" grpId="0"/>
      <p:bldP spid="21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0" y="1905000"/>
            <a:ext cx="2057400" cy="35814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6781800" y="1752600"/>
            <a:ext cx="1981200" cy="381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2362200" y="1828800"/>
            <a:ext cx="2057400" cy="35814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16" name="Rounded Rectangle 15"/>
          <p:cNvSpPr/>
          <p:nvPr/>
        </p:nvSpPr>
        <p:spPr>
          <a:xfrm>
            <a:off x="4648200" y="1828800"/>
            <a:ext cx="1981200" cy="35814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52400" y="1905000"/>
            <a:ext cx="1752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rộng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438400" y="2514600"/>
            <a:ext cx="1981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Áp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00600" y="1905000"/>
            <a:ext cx="18288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Chịu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phức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tạp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hội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858000" y="2057400"/>
            <a:ext cx="1905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sở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hạng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cấp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0200" y="533400"/>
            <a:ext cx="63828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THÁCH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THỨC</a:t>
            </a:r>
            <a:endParaRPr lang="en-US" sz="3600" b="1" dirty="0"/>
          </a:p>
        </p:txBody>
      </p:sp>
      <p:pic>
        <p:nvPicPr>
          <p:cNvPr id="11" name="Picture 2" descr="C:\Users\hh\Desktop\IMG_216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3" name="Picture 2" descr="C:\Users\hh\Desktop\IMG_21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0"/>
            <a:ext cx="9144000" cy="6858000"/>
          </a:xfrm>
          <a:prstGeom prst="rect">
            <a:avLst/>
          </a:prstGeom>
          <a:noFill/>
        </p:spPr>
      </p:pic>
      <p:pic>
        <p:nvPicPr>
          <p:cNvPr id="2050" name="Picture 2" descr="D:\Ảnh dữ liệu\du lieu truong\IMG_295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152400"/>
            <a:ext cx="9296400" cy="7010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  <p:bldP spid="15" grpId="0" animBg="1"/>
      <p:bldP spid="16" grpId="0" animBg="1"/>
      <p:bldP spid="17" grpId="0"/>
      <p:bldP spid="19" grpId="0"/>
      <p:bldP spid="20" grpId="0"/>
      <p:bldP spid="2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D:\Ảnh dữ liệu\du lieu truong\IMG_29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3335000" y="-7239000"/>
            <a:ext cx="8382000" cy="18282805"/>
          </a:xfrm>
          <a:prstGeom prst="rect">
            <a:avLst/>
          </a:prstGeom>
          <a:noFill/>
        </p:spPr>
      </p:pic>
      <p:pic>
        <p:nvPicPr>
          <p:cNvPr id="1029" name="Picture 5" descr="D:\Ảnh dữ liệu\du lieu truong\A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04800" y="5943600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thí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0" name="Picture 6" descr="D:\Ảnh dữ liệu\du lieu truong\A3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4648200" cy="6858000"/>
          </a:xfrm>
          <a:prstGeom prst="rect">
            <a:avLst/>
          </a:prstGeom>
          <a:noFill/>
        </p:spPr>
      </p:pic>
      <p:pic>
        <p:nvPicPr>
          <p:cNvPr id="1032" name="Picture 8" descr="D:\Ảnh dữ liệu\du lieu truong\A1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8200" y="0"/>
            <a:ext cx="44958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67200" y="-228600"/>
            <a:ext cx="4724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4419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533400" y="4876800"/>
            <a:ext cx="3581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67200" y="4800600"/>
            <a:ext cx="3581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…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hỏng</a:t>
            </a:r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81000" y="1447800"/>
            <a:ext cx="8305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giảng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3733800"/>
            <a:ext cx="8229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Phối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cương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nâng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81000" y="2057400"/>
            <a:ext cx="3200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huy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43400" y="1524000"/>
            <a:ext cx="457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nghiên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3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19600" y="3048000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endParaRPr lang="en-US" sz="3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19600" y="4724400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thao</a:t>
            </a:r>
            <a:endParaRPr lang="en-US" sz="36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Ảnh dữ liệu\du lieu truong\IMG_295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  <p:pic>
        <p:nvPicPr>
          <p:cNvPr id="2051" name="Picture 3" descr="D:\Ảnh dữ liệu\du lieu truong\IMG_295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28600"/>
            <a:ext cx="9144000" cy="6858000"/>
          </a:xfrm>
          <a:prstGeom prst="rect">
            <a:avLst/>
          </a:prstGeom>
          <a:noFill/>
        </p:spPr>
      </p:pic>
      <p:pic>
        <p:nvPicPr>
          <p:cNvPr id="2052" name="Picture 4" descr="D:\Ảnh dữ liệu\du lieu truong\IMG_295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70338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720</TotalTime>
  <Words>748</Words>
  <Application>Microsoft Office PowerPoint</Application>
  <PresentationFormat>On-screen Show (4:3)</PresentationFormat>
  <Paragraphs>93</Paragraphs>
  <Slides>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   SỞ GDĐT HÀ NỘI TRƯỜNG THPT SÓC SƠN  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Các biện pháp chủ đạo để thực hiện nhiệm vụ năm học </vt:lpstr>
      <vt:lpstr>Các biện pháp chủ đạo để thực hiện nhiệm vụ năm học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Đề tài nghiên cứu khoa học: NGHIÊN CỨU SỬ DỤNG CHẤT MÀU THỰC VẬT   ĐỂ NHUỘM MÀU  CHO VÁN MỎNG TỪ GỖ KEO LAI</dc:title>
  <dc:creator>hh</dc:creator>
  <cp:lastModifiedBy>AutoBVT</cp:lastModifiedBy>
  <cp:revision>45</cp:revision>
  <dcterms:created xsi:type="dcterms:W3CDTF">2018-12-31T07:34:51Z</dcterms:created>
  <dcterms:modified xsi:type="dcterms:W3CDTF">2019-05-17T14:28:24Z</dcterms:modified>
</cp:coreProperties>
</file>