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60" r:id="rId20"/>
    <p:sldId id="276" r:id="rId21"/>
    <p:sldId id="277" r:id="rId22"/>
    <p:sldId id="279" r:id="rId23"/>
    <p:sldId id="281" r:id="rId24"/>
    <p:sldId id="280" r:id="rId25"/>
    <p:sldId id="282" r:id="rId26"/>
    <p:sldId id="283" r:id="rId27"/>
    <p:sldId id="284" r:id="rId28"/>
    <p:sldId id="286" r:id="rId29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1A08-DBE0-474E-B039-9DDE742AB108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10300" cy="621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79" y="993058"/>
            <a:ext cx="7958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DỰ THI</a:t>
            </a:r>
          </a:p>
          <a:p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902" y="2743200"/>
            <a:ext cx="8117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“Tìm hiểu dịch vụ công trực tuyến” </a:t>
            </a:r>
          </a:p>
          <a:p>
            <a:pPr algn="ctr"/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 địa bàn thành phố Hà Nội </a:t>
            </a:r>
          </a:p>
        </p:txBody>
      </p:sp>
    </p:spTree>
    <p:extLst>
      <p:ext uri="{BB962C8B-B14F-4D97-AF65-F5344CB8AC3E}">
        <p14:creationId xmlns:p14="http://schemas.microsoft.com/office/powerpoint/2010/main" val="379736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-12916" r="6882" b="70208"/>
          <a:stretch/>
        </p:blipFill>
        <p:spPr bwMode="auto">
          <a:xfrm>
            <a:off x="609600" y="914400"/>
            <a:ext cx="827532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2444545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680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39465" y="31242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" y="1425740"/>
            <a:ext cx="9101845" cy="406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44846" y="34290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" y="1752600"/>
            <a:ext cx="9144000" cy="389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" y="15240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9400" y="1143000"/>
            <a:ext cx="6489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354529" y="1676400"/>
            <a:ext cx="11036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59026" y="4370010"/>
            <a:ext cx="947338" cy="12738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2" y="1676400"/>
            <a:ext cx="903090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067050"/>
            <a:ext cx="11036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161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sp>
        <p:nvSpPr>
          <p:cNvPr id="7" name="Oval 6"/>
          <p:cNvSpPr/>
          <p:nvPr/>
        </p:nvSpPr>
        <p:spPr>
          <a:xfrm>
            <a:off x="7162800" y="3214236"/>
            <a:ext cx="9512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36194" y="3214236"/>
            <a:ext cx="899652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3214236"/>
            <a:ext cx="15240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828"/>
            <a:ext cx="9144000" cy="4074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</a:p>
        </p:txBody>
      </p:sp>
      <p:sp>
        <p:nvSpPr>
          <p:cNvPr id="7" name="Oval 6"/>
          <p:cNvSpPr/>
          <p:nvPr/>
        </p:nvSpPr>
        <p:spPr>
          <a:xfrm>
            <a:off x="0" y="4038600"/>
            <a:ext cx="1103671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05600" y="685799"/>
            <a:ext cx="533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-34413" y="1949244"/>
            <a:ext cx="1103671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56535" y="4951821"/>
            <a:ext cx="2190135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533400"/>
            <a:ext cx="533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722" y="3276600"/>
            <a:ext cx="8110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</a:t>
            </a:r>
          </a:p>
        </p:txBody>
      </p:sp>
    </p:spTree>
    <p:extLst>
      <p:ext uri="{BB962C8B-B14F-4D97-AF65-F5344CB8AC3E}">
        <p14:creationId xmlns:p14="http://schemas.microsoft.com/office/powerpoint/2010/main" val="117510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710207" cy="464056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562600" y="3524865"/>
            <a:ext cx="1143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62600" y="5562600"/>
            <a:ext cx="1661893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326" y="1524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4583" r="10981" b="12291"/>
          <a:stretch/>
        </p:blipFill>
        <p:spPr bwMode="auto">
          <a:xfrm>
            <a:off x="8021" y="990600"/>
            <a:ext cx="9135979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94927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28095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grpSp>
        <p:nvGrpSpPr>
          <p:cNvPr id="7" name="Nhóm 34"/>
          <p:cNvGrpSpPr/>
          <p:nvPr/>
        </p:nvGrpSpPr>
        <p:grpSpPr>
          <a:xfrm>
            <a:off x="1371600" y="2514600"/>
            <a:ext cx="2664051" cy="3526231"/>
            <a:chOff x="2118292" y="2702212"/>
            <a:chExt cx="2098787" cy="3106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gray">
            <a:xfrm>
              <a:off x="2315688" y="2755854"/>
              <a:ext cx="1703994" cy="3491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gray">
            <a:xfrm>
              <a:off x="2727140" y="2702212"/>
              <a:ext cx="86658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1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252876" y="3305775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Thi trắc nghiệm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231574" y="4204794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40 câu hỏi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231574" y="4733083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Thời gian 60 phút</a:t>
              </a:r>
            </a:p>
          </p:txBody>
        </p:sp>
      </p:grpSp>
      <p:grpSp>
        <p:nvGrpSpPr>
          <p:cNvPr id="16" name="Nhóm 35"/>
          <p:cNvGrpSpPr/>
          <p:nvPr/>
        </p:nvGrpSpPr>
        <p:grpSpPr>
          <a:xfrm>
            <a:off x="5069796" y="2057399"/>
            <a:ext cx="2987284" cy="3613321"/>
            <a:chOff x="4413024" y="2312007"/>
            <a:chExt cx="2098787" cy="310331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4626386" y="2350394"/>
              <a:ext cx="1703994" cy="3542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5044118" y="2312007"/>
              <a:ext cx="830798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2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06351" y="2896594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 tự luận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525220" y="3467642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Trả lời 01 câu hỏi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490896" y="3790122"/>
              <a:ext cx="1906325" cy="1599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3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(Nộp ngay sau khi thi trắc nghiệm hoặc nộp sau trước17h ngày 16/9/2019 )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6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7653" r="10981" b="12290"/>
          <a:stretch/>
        </p:blipFill>
        <p:spPr bwMode="auto">
          <a:xfrm>
            <a:off x="8021" y="2227006"/>
            <a:ext cx="9135979" cy="45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3400" y="49530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472625"/>
            <a:ext cx="61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tệp/chọn file điện tử trả lời/Open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19200" y="877969"/>
            <a:ext cx="673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1: Đính kèm file</a:t>
            </a:r>
          </a:p>
        </p:txBody>
      </p:sp>
    </p:spTree>
    <p:extLst>
      <p:ext uri="{BB962C8B-B14F-4D97-AF65-F5344CB8AC3E}">
        <p14:creationId xmlns:p14="http://schemas.microsoft.com/office/powerpoint/2010/main" val="661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7653" r="10981" b="12290"/>
          <a:stretch/>
        </p:blipFill>
        <p:spPr bwMode="auto">
          <a:xfrm>
            <a:off x="8021" y="1905000"/>
            <a:ext cx="9135979" cy="45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370744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685800" y="877969"/>
            <a:ext cx="673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2: Soạn thảo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7697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" y="1295400"/>
            <a:ext cx="8230749" cy="48965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54615" y="46482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1387" y="2971800"/>
            <a:ext cx="26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PHẦN SOẠN THẢO BÀI THI</a:t>
            </a:r>
          </a:p>
        </p:txBody>
      </p:sp>
    </p:spTree>
    <p:extLst>
      <p:ext uri="{BB962C8B-B14F-4D97-AF65-F5344CB8AC3E}">
        <p14:creationId xmlns:p14="http://schemas.microsoft.com/office/powerpoint/2010/main" val="15226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838200"/>
            <a:ext cx="9144000" cy="55682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00200" y="4195916"/>
            <a:ext cx="1600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3137" y="76200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</a:p>
        </p:txBody>
      </p:sp>
    </p:spTree>
    <p:extLst>
      <p:ext uri="{BB962C8B-B14F-4D97-AF65-F5344CB8AC3E}">
        <p14:creationId xmlns:p14="http://schemas.microsoft.com/office/powerpoint/2010/main" val="36360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55267" cy="413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7400" y="4826410"/>
            <a:ext cx="1523999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5706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21995" y="3810000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340942" y="1143000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504"/>
            <a:ext cx="9144000" cy="4394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58000" y="816004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grpSp>
        <p:nvGrpSpPr>
          <p:cNvPr id="7" name="Nhóm 34"/>
          <p:cNvGrpSpPr/>
          <p:nvPr/>
        </p:nvGrpSpPr>
        <p:grpSpPr>
          <a:xfrm>
            <a:off x="1492045" y="3124200"/>
            <a:ext cx="2664051" cy="3526231"/>
            <a:chOff x="2118292" y="2702212"/>
            <a:chExt cx="2098787" cy="3106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gray">
            <a:xfrm>
              <a:off x="2315688" y="2755854"/>
              <a:ext cx="1703994" cy="3491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gray">
            <a:xfrm>
              <a:off x="2727140" y="2702212"/>
              <a:ext cx="86658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1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231574" y="3440629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Thi trắc nghiệm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231574" y="4204794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40 câu hỏi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231574" y="4733083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Thời gian 60 phút</a:t>
              </a:r>
            </a:p>
          </p:txBody>
        </p:sp>
      </p:grpSp>
      <p:grpSp>
        <p:nvGrpSpPr>
          <p:cNvPr id="16" name="Nhóm 35"/>
          <p:cNvGrpSpPr/>
          <p:nvPr/>
        </p:nvGrpSpPr>
        <p:grpSpPr>
          <a:xfrm>
            <a:off x="4938540" y="2787480"/>
            <a:ext cx="2778804" cy="3613320"/>
            <a:chOff x="4413024" y="2312007"/>
            <a:chExt cx="2098787" cy="310331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4626386" y="2350394"/>
              <a:ext cx="1703994" cy="3542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5044118" y="2312007"/>
              <a:ext cx="830798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2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06351" y="2928424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 Tự luận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506351" y="3620901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Trả lời 01 câu hỏi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506351" y="4144459"/>
              <a:ext cx="1906325" cy="103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Nộp ngay sau khi thi trắc nghiệm hoặc nộp sau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530451" y="1561375"/>
            <a:ext cx="7924800" cy="90898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http://timhieudichvucong.hanoi.gov.vn</a:t>
            </a:r>
          </a:p>
        </p:txBody>
      </p:sp>
    </p:spTree>
    <p:extLst>
      <p:ext uri="{BB962C8B-B14F-4D97-AF65-F5344CB8AC3E}">
        <p14:creationId xmlns:p14="http://schemas.microsoft.com/office/powerpoint/2010/main" val="32327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5842" y="152400"/>
            <a:ext cx="619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F05D1"/>
                </a:solidFill>
                <a:latin typeface="Times New Roman" pitchFamily="18" charset="0"/>
                <a:cs typeface="Times New Roman" pitchFamily="18" charset="0"/>
              </a:rPr>
              <a:t>SỞ GIÁO DỤC ĐÀO TẠO HÀ NỘI</a:t>
            </a:r>
          </a:p>
          <a:p>
            <a:pPr algn="ctr"/>
            <a:r>
              <a:rPr lang="en-US" sz="2000" b="1" dirty="0">
                <a:solidFill>
                  <a:srgbClr val="0F05D1"/>
                </a:solidFill>
                <a:latin typeface="Times New Roman" pitchFamily="18" charset="0"/>
                <a:cs typeface="Times New Roman" pitchFamily="18" charset="0"/>
              </a:rPr>
              <a:t>TRƯỜNG TRUNG HỌC PHỔ THÔNG TIẾN THỊNH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788" y="2826603"/>
            <a:ext cx="8579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PHÁT ĐỘNG HƯỞNG ỨNG, THAM GIA CUỘC THI ONLINE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TÌM HIỂU DỊCH VỤ CÔNG TRỰC TUYẾN NĂM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0342" r="9887" b="10798"/>
          <a:stretch/>
        </p:blipFill>
        <p:spPr>
          <a:xfrm>
            <a:off x="3848612" y="1006624"/>
            <a:ext cx="1417760" cy="1409612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4648200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8963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/>
        </p:blipFill>
        <p:spPr>
          <a:xfrm>
            <a:off x="1" y="0"/>
            <a:ext cx="9143999" cy="120936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66699" y="2836606"/>
            <a:ext cx="8610600" cy="1828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http://timhieudichvucong.hanoi.gov.vn</a:t>
            </a:r>
          </a:p>
        </p:txBody>
      </p:sp>
    </p:spTree>
    <p:extLst>
      <p:ext uri="{BB962C8B-B14F-4D97-AF65-F5344CB8AC3E}">
        <p14:creationId xmlns:p14="http://schemas.microsoft.com/office/powerpoint/2010/main" val="2689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304800"/>
            <a:ext cx="9144000" cy="617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096000" y="3733800"/>
            <a:ext cx="1219200" cy="9955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82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838200"/>
            <a:ext cx="9144000" cy="55682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47800" y="4195916"/>
            <a:ext cx="1600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4694" y="150064"/>
            <a:ext cx="37012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VÀO THI</a:t>
            </a:r>
          </a:p>
        </p:txBody>
      </p:sp>
    </p:spTree>
    <p:extLst>
      <p:ext uri="{BB962C8B-B14F-4D97-AF65-F5344CB8AC3E}">
        <p14:creationId xmlns:p14="http://schemas.microsoft.com/office/powerpoint/2010/main" val="527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5" y="1600200"/>
            <a:ext cx="9302517" cy="416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0064"/>
            <a:ext cx="72630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CHỌN ĐỐI TƯỢNG DỰ THI</a:t>
            </a:r>
          </a:p>
        </p:txBody>
      </p:sp>
      <p:sp>
        <p:nvSpPr>
          <p:cNvPr id="4" name="Oval 3"/>
          <p:cNvSpPr/>
          <p:nvPr/>
        </p:nvSpPr>
        <p:spPr>
          <a:xfrm>
            <a:off x="1047750" y="280035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3561" y="4114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82"/>
            <a:ext cx="9144000" cy="37102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6117" y="5715000"/>
            <a:ext cx="739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tin đăng ký đối với cán bộ, công chức, viên chức, </a:t>
            </a:r>
          </a:p>
          <a:p>
            <a:pPr algn="ctr"/>
            <a:r>
              <a:rPr lang="en-US" sz="2400" b="1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lao động trong các cơ quan quận, huyện thị xã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" y="1447800"/>
            <a:ext cx="9149332" cy="365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668" y="5715000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2981" y="2162476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Huyện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 Linh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691" y="284889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Thịnh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981" y="34879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THPT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Thịnh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222954"/>
            <a:ext cx="4537589" cy="73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29752" y="3867156"/>
            <a:ext cx="429793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17174" y="1051742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8875"/>
            <a:ext cx="9175179" cy="540024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71600" y="4724400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372</Words>
  <Application>Microsoft Office PowerPoint</Application>
  <PresentationFormat>Trình chiếu Trên màn hình (4:3)</PresentationFormat>
  <Paragraphs>57</Paragraphs>
  <Slides>28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C3tienthinh Toan</cp:lastModifiedBy>
  <cp:revision>52</cp:revision>
  <cp:lastPrinted>2019-08-20T22:23:11Z</cp:lastPrinted>
  <dcterms:created xsi:type="dcterms:W3CDTF">2019-08-12T00:25:00Z</dcterms:created>
  <dcterms:modified xsi:type="dcterms:W3CDTF">2019-08-20T22:28:00Z</dcterms:modified>
</cp:coreProperties>
</file>