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007577204" r:id="rId2"/>
    <p:sldId id="2007577189" r:id="rId3"/>
    <p:sldId id="2007577196" r:id="rId4"/>
    <p:sldId id="2007577197" r:id="rId5"/>
    <p:sldId id="2007577198" r:id="rId6"/>
    <p:sldId id="2007577199" r:id="rId7"/>
    <p:sldId id="2007577200" r:id="rId8"/>
    <p:sldId id="2007577202" r:id="rId9"/>
    <p:sldId id="2007577203" r:id="rId10"/>
    <p:sldId id="2007577205" r:id="rId11"/>
    <p:sldId id="2007577190" r:id="rId12"/>
    <p:sldId id="2007577142" r:id="rId13"/>
    <p:sldId id="2007577154" r:id="rId14"/>
    <p:sldId id="2007577155" r:id="rId15"/>
    <p:sldId id="2007577156" r:id="rId16"/>
    <p:sldId id="2007577191" r:id="rId17"/>
    <p:sldId id="2007577152" r:id="rId18"/>
    <p:sldId id="2007577135" r:id="rId19"/>
    <p:sldId id="275" r:id="rId20"/>
    <p:sldId id="276" r:id="rId21"/>
    <p:sldId id="277" r:id="rId22"/>
    <p:sldId id="278" r:id="rId23"/>
    <p:sldId id="279" r:id="rId24"/>
    <p:sldId id="280" r:id="rId25"/>
    <p:sldId id="2007577153" r:id="rId26"/>
    <p:sldId id="281" r:id="rId27"/>
    <p:sldId id="417" r:id="rId28"/>
    <p:sldId id="256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41" autoAdjust="0"/>
  </p:normalViewPr>
  <p:slideViewPr>
    <p:cSldViewPr snapToGrid="0">
      <p:cViewPr>
        <p:scale>
          <a:sx n="77" d="100"/>
          <a:sy n="77" d="100"/>
        </p:scale>
        <p:origin x="-474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16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20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34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507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05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25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464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5.png"/><Relationship Id="rId18" Type="http://schemas.openxmlformats.org/officeDocument/2006/relationships/slide" Target="slide25.xml"/><Relationship Id="rId26" Type="http://schemas.openxmlformats.org/officeDocument/2006/relationships/image" Target="../media/image63.pn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slide" Target="slide24.xml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5" Type="http://schemas.openxmlformats.org/officeDocument/2006/relationships/image" Target="../media/image53.png"/><Relationship Id="rId15" Type="http://schemas.openxmlformats.org/officeDocument/2006/relationships/slide" Target="slide22.xml"/><Relationship Id="rId23" Type="http://schemas.openxmlformats.org/officeDocument/2006/relationships/image" Target="../media/image60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6.png"/><Relationship Id="rId22" Type="http://schemas.openxmlformats.org/officeDocument/2006/relationships/image" Target="../media/image59.png"/><Relationship Id="rId27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20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72.png"/><Relationship Id="rId4" Type="http://schemas.openxmlformats.org/officeDocument/2006/relationships/image" Target="../media/image59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" y="33808"/>
            <a:ext cx="12071798" cy="68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5627" y="2796285"/>
            <a:ext cx="8494075" cy="352008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4206">
              <a:defRPr/>
            </a:pPr>
            <a:endParaRPr lang="en-US" sz="5348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r>
              <a:rPr lang="vi-VN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</a:t>
            </a:r>
            <a:r>
              <a:rPr lang="en-US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CÁC CON </a:t>
            </a:r>
            <a:endParaRPr lang="vi-VN" sz="3990" b="1" dirty="0">
              <a:ln/>
              <a:solidFill>
                <a:srgbClr val="FF83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4206">
              <a:defRPr/>
            </a:pPr>
            <a:r>
              <a:rPr lang="vi-VN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r>
              <a:rPr lang="en-US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8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lang="en-US" sz="28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16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3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2023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15715"/>
            <a:ext cx="9292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Các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chữ</a:t>
            </a:r>
            <a:r>
              <a:rPr lang="en-US" sz="2800" b="1" kern="0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0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526515" y="604239"/>
            <a:ext cx="47596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 CHƠI: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Tìm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813969" y="2137797"/>
              <a:ext cx="4980314" cy="1051613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155 </a:t>
              </a:r>
              <a:endParaRPr lang="en-US" sz="4000" b="1" dirty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464800" y="604239"/>
            <a:ext cx="4883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 CHƠI: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TÌM 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243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464800" y="604239"/>
            <a:ext cx="4883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 CHƠI: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TÌM 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=""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=""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=""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=""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=""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=""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LÍNH CỨU HỎA</a:t>
            </a:r>
            <a:endParaRPr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=""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=""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=""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=""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=""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=""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=""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=""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=""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=""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=""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=""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=""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=""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=""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=""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=""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=""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=""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=""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=""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=""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=""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=""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=""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=""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=""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2027" y="2595427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=""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40075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09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036"/>
            <a:ext cx="12192000" cy="645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36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0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=""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linh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</a:t>
              </a:r>
              <a:endParaRPr lang="en-US" sz="36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C.130</a:t>
            </a:r>
            <a:endParaRPr lang="en-US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A.103</a:t>
            </a:r>
            <a:endParaRPr lang="en-US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091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60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=""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mươi</a:t>
              </a:r>
              <a:endParaRPr lang="en-US" sz="32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B. 108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A. 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C. 180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81410"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545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=""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5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545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515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=""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545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=""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Điền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endParaRPr lang="en-US" sz="24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6667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290</Words>
  <Application>Microsoft Office PowerPoint</Application>
  <PresentationFormat>Custom</PresentationFormat>
  <Paragraphs>99</Paragraphs>
  <Slides>28</Slides>
  <Notes>7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User</cp:lastModifiedBy>
  <cp:revision>404</cp:revision>
  <dcterms:created xsi:type="dcterms:W3CDTF">2021-07-12T03:44:38Z</dcterms:created>
  <dcterms:modified xsi:type="dcterms:W3CDTF">2023-04-02T12:30:37Z</dcterms:modified>
</cp:coreProperties>
</file>